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 autoAdjust="0"/>
    <p:restoredTop sz="79599" autoAdjust="0"/>
  </p:normalViewPr>
  <p:slideViewPr>
    <p:cSldViewPr>
      <p:cViewPr varScale="1">
        <p:scale>
          <a:sx n="60" d="100"/>
          <a:sy n="60" d="100"/>
        </p:scale>
        <p:origin x="58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10/23/2023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吧。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/>
              <a:t>假设剩下的一半里面</a:t>
            </a:r>
            <a:r>
              <a:rPr lang="zh-CN" altLang="en-US" dirty="0"/>
              <a:t>，百分之五十的概率在第一个</a:t>
            </a:r>
            <a:r>
              <a:rPr lang="en-US" altLang="zh-CN" dirty="0"/>
              <a:t>element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wmf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9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7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201107" imgH="3200705" progId="Excel.Chart.8">
                  <p:embed/>
                </p:oleObj>
              </mc:Choice>
              <mc:Fallback>
                <p:oleObj name="Chart" r:id="rId2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1625400" progId="Equation.3">
                  <p:embed/>
                </p:oleObj>
              </mc:Choice>
              <mc:Fallback>
                <p:oleObj name="Equation" r:id="rId3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609480" progId="Equation.3">
                  <p:embed/>
                </p:oleObj>
              </mc:Choice>
              <mc:Fallback>
                <p:oleObj name="Equation" r:id="rId3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1981080" progId="Equation.3">
                  <p:embed/>
                </p:oleObj>
              </mc:Choice>
              <mc:Fallback>
                <p:oleObj name="Equation" r:id="rId3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1460160" progId="Equation.3">
                  <p:embed/>
                </p:oleObj>
              </mc:Choice>
              <mc:Fallback>
                <p:oleObj name="Equation" r:id="rId3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723600" progId="Equation.3">
                  <p:embed/>
                </p:oleObj>
              </mc:Choice>
              <mc:Fallback>
                <p:oleObj name="Equation" r:id="rId3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19440" imgH="812520" progId="Equation.DSMT4">
                  <p:embed/>
                </p:oleObj>
              </mc:Choice>
              <mc:Fallback>
                <p:oleObj name="Equation" r:id="rId3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469800" progId="Equation.DSMT4">
                  <p:embed/>
                </p:oleObj>
              </mc:Choice>
              <mc:Fallback>
                <p:oleObj name="Equation" r:id="rId5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482400" progId="Equation.3">
                  <p:embed/>
                </p:oleObj>
              </mc:Choice>
              <mc:Fallback>
                <p:oleObj name="Equation" r:id="rId3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482400" progId="Equation.3">
                  <p:embed/>
                </p:oleObj>
              </mc:Choice>
              <mc:Fallback>
                <p:oleObj name="Equation" r:id="rId3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</a:t>
            </a:r>
            <a:r>
              <a:rPr lang="en-US" altLang="zh-CN" dirty="0">
                <a:highlight>
                  <a:srgbClr val="FFFF00"/>
                </a:highlight>
              </a:rPr>
              <a:t>more about the choice of distributions than about the algorithm itself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Most widely used to capture efficiency in practice.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Draconian view, but hard to find effective alternative. 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>
                <a:highlight>
                  <a:srgbClr val="FFFF00"/>
                </a:highlight>
              </a:rPr>
              <a:t>E.g., the simplex algorithm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482400" progId="Equation.3">
                  <p:embed/>
                </p:oleObj>
              </mc:Choice>
              <mc:Fallback>
                <p:oleObj name="Equation" r:id="rId3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87440" imgH="431640" progId="Equation.DSMT4">
                  <p:embed/>
                </p:oleObj>
              </mc:Choice>
              <mc:Fallback>
                <p:oleObj name="Equation" r:id="rId3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457200" progId="Equation.DSMT4">
                  <p:embed/>
                </p:oleObj>
              </mc:Choice>
              <mc:Fallback>
                <p:oleObj name="Equation" r:id="rId3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1760" imgH="177646" progId="Equation.3">
                  <p:embed/>
                </p:oleObj>
              </mc:Choice>
              <mc:Fallback>
                <p:oleObj name="Equation" r:id="rId2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06080" progId="Equation.DSMT4">
                  <p:embed/>
                </p:oleObj>
              </mc:Choice>
              <mc:Fallback>
                <p:oleObj name="Equation" r:id="rId4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406080" progId="Equation.DSMT4">
                  <p:embed/>
                </p:oleObj>
              </mc:Choice>
              <mc:Fallback>
                <p:oleObj name="Equation" r:id="rId6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177480" progId="Equation.3">
                  <p:embed/>
                </p:oleObj>
              </mc:Choice>
              <mc:Fallback>
                <p:oleObj name="Equation" r:id="rId5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</a:t>
            </a:r>
            <a:r>
              <a:rPr lang="zh-CN" alt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457200" progId="Equation.3">
                  <p:embed/>
                </p:oleObj>
              </mc:Choice>
              <mc:Fallback>
                <p:oleObj name="Equation" r:id="rId7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760" imgH="419040" progId="Equation.3">
                  <p:embed/>
                </p:oleObj>
              </mc:Choice>
              <mc:Fallback>
                <p:oleObj name="Equation" r:id="rId9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54000" imgH="215640" progId="Equation.3">
                  <p:embed/>
                </p:oleObj>
              </mc:Choice>
              <mc:Fallback>
                <p:oleObj name="Equation" r:id="rId11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419040" progId="Equation.3">
                  <p:embed/>
                </p:oleObj>
              </mc:Choice>
              <mc:Fallback>
                <p:oleObj name="Equation" r:id="rId3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177480" progId="Equation.3">
                  <p:embed/>
                </p:oleObj>
              </mc:Choice>
              <mc:Fallback>
                <p:oleObj name="Equation" r:id="rId5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215640" progId="Equation.3">
                  <p:embed/>
                </p:oleObj>
              </mc:Choice>
              <mc:Fallback>
                <p:oleObj name="Equation" r:id="rId7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419040" progId="Equation.3">
                  <p:embed/>
                </p:oleObj>
              </mc:Choice>
              <mc:Fallback>
                <p:oleObj name="Equation" r:id="rId3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177480" progId="Equation.3">
                  <p:embed/>
                </p:oleObj>
              </mc:Choice>
              <mc:Fallback>
                <p:oleObj name="Equation" r:id="rId5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419040" progId="Equation.3">
                  <p:embed/>
                </p:oleObj>
              </mc:Choice>
              <mc:Fallback>
                <p:oleObj name="Equation" r:id="rId7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03040" progId="Equation.3">
                  <p:embed/>
                </p:oleObj>
              </mc:Choice>
              <mc:Fallback>
                <p:oleObj name="Equation" r:id="rId3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419040" progId="Equation.3">
                  <p:embed/>
                </p:oleObj>
              </mc:Choice>
              <mc:Fallback>
                <p:oleObj name="Equation" r:id="rId5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8840" imgH="203040" progId="Equation.3">
                  <p:embed/>
                </p:oleObj>
              </mc:Choice>
              <mc:Fallback>
                <p:oleObj name="Equation" r:id="rId7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27000" imgH="203040" progId="Equation.3">
                  <p:embed/>
                </p:oleObj>
              </mc:Choice>
              <mc:Fallback>
                <p:oleObj name="Equation" r:id="rId9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419040" progId="Equation.3">
                  <p:embed/>
                </p:oleObj>
              </mc:Choice>
              <mc:Fallback>
                <p:oleObj name="Equation" r:id="rId11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91880" imgH="419040" progId="Equation.3">
                  <p:embed/>
                </p:oleObj>
              </mc:Choice>
              <mc:Fallback>
                <p:oleObj name="Equation" r:id="rId13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25480" imgH="419040" progId="Equation.3">
                  <p:embed/>
                </p:oleObj>
              </mc:Choice>
              <mc:Fallback>
                <p:oleObj name="Equation" r:id="rId15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39600" imgH="203040" progId="Equation.3">
                  <p:embed/>
                </p:oleObj>
              </mc:Choice>
              <mc:Fallback>
                <p:oleObj name="Equation" r:id="rId17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39600" imgH="203040" progId="Equation.3">
                  <p:embed/>
                </p:oleObj>
              </mc:Choice>
              <mc:Fallback>
                <p:oleObj name="Equation" r:id="rId19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63280" imgH="419040" progId="Equation.3">
                  <p:embed/>
                </p:oleObj>
              </mc:Choice>
              <mc:Fallback>
                <p:oleObj name="Equation" r:id="rId21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algorithms.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69800" progId="Equation.3">
                  <p:embed/>
                </p:oleObj>
              </mc:Choice>
              <mc:Fallback>
                <p:oleObj name="Equation" r:id="rId3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69038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08080" imgH="419040" progId="Equation.3">
                  <p:embed/>
                </p:oleObj>
              </mc:Choice>
              <mc:Fallback>
                <p:oleObj name="Equation" r:id="rId3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dirty="0">
                <a:latin typeface="Consolas" pitchFamily="49" charset="0"/>
                <a:cs typeface="Arial" charset="0"/>
              </a:rPr>
              <a:t>void </a:t>
            </a:r>
            <a:r>
              <a:rPr lang="en-CA" sz="1400" dirty="0" err="1">
                <a:latin typeface="Consolas" pitchFamily="49" charset="0"/>
                <a:cs typeface="Arial" charset="0"/>
              </a:rPr>
              <a:t>Disjoint_sets</a:t>
            </a:r>
            <a:r>
              <a:rPr lang="en-CA" sz="1400" dirty="0">
                <a:latin typeface="Consolas" pitchFamily="49" charset="0"/>
                <a:cs typeface="Arial" charset="0"/>
              </a:rPr>
              <a:t>::clear() {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latin typeface="Consolas" pitchFamily="49" charset="0"/>
                <a:cs typeface="Arial" charset="0"/>
              </a:rPr>
              <a:t>    </a:t>
            </a:r>
            <a:r>
              <a:rPr lang="en-CA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CA" sz="14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max_height</a:t>
            </a:r>
            <a:r>
              <a:rPr lang="en-CA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CA" sz="14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num_disjoint_sets</a:t>
            </a:r>
            <a:r>
              <a:rPr lang="en-CA" sz="14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n;</a:t>
            </a:r>
          </a:p>
          <a:p>
            <a:pPr lvl="2">
              <a:buFont typeface="Arial" charset="0"/>
              <a:buNone/>
            </a:pPr>
            <a:endParaRPr lang="en-CA" sz="1400" dirty="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</a:t>
            </a:r>
            <a:r>
              <a:rPr lang="en-CA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CA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 n; ++</a:t>
            </a:r>
            <a:r>
              <a:rPr lang="en-CA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</a:t>
            </a:r>
            <a:r>
              <a:rPr lang="en-CA" sz="14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4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CA" sz="14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4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tree_height</a:t>
            </a:r>
            <a:r>
              <a:rPr lang="en-CA" sz="14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CA" sz="14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4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] = 0;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 dirty="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57200" progId="Equation.3">
                  <p:embed/>
                </p:oleObj>
              </mc:Choice>
              <mc:Fallback>
                <p:oleObj name="Equation" r:id="rId3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429707" imgH="2448154" progId="Excel.Chart.8">
                  <p:embed/>
                </p:oleObj>
              </mc:Choice>
              <mc:Fallback>
                <p:oleObj name="Chart" r:id="rId2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457200" progId="Equation.3">
                  <p:embed/>
                </p:oleObj>
              </mc:Choice>
              <mc:Fallback>
                <p:oleObj name="Equation" r:id="rId3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97BBFD0-8BF6-1D94-1072-63046A714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3244056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B9FC73C-C602-DF33-7ADD-EE844CD78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844" y="2967831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(j)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1E8393C-6F0A-422C-2EE9-5B6437CD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506" y="2598499"/>
            <a:ext cx="2579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(1+2+…+i-1))=</a:t>
            </a:r>
            <a:r>
              <a:rPr lang="en-CA" altLang="zh-CN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altLang="zh-C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(i^2)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D0DE850-97FA-0B83-BA3C-EB8ACC74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322274"/>
            <a:ext cx="29450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(1^2+2^2+…+n^2)=</a:t>
            </a:r>
            <a:r>
              <a:rPr lang="en-CA" altLang="zh-CN" b="1" dirty="0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 altLang="zh-CN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(n^3)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477256" imgH="2877007" progId="Excel.Chart.8">
                  <p:embed/>
                </p:oleObj>
              </mc:Choice>
              <mc:Fallback>
                <p:oleObj name="Chart" r:id="rId2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Consider this function: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	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03040" progId="Equation.DSMT4">
                  <p:embed/>
                </p:oleObj>
              </mc:Choice>
              <mc:Fallback>
                <p:oleObj name="Equation" r:id="rId3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191354" imgH="3191256" progId="Excel.Chart.8">
                  <p:embed/>
                </p:oleObj>
              </mc:Choice>
              <mc:Fallback>
                <p:oleObj name="Chart" r:id="rId2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42131</TotalTime>
  <Words>8149</Words>
  <Application>Microsoft Office PowerPoint</Application>
  <PresentationFormat>全屏显示(4:3)</PresentationFormat>
  <Paragraphs>1123</Paragraphs>
  <Slides>126</Slides>
  <Notes>112</Notes>
  <HiddenSlides>41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37" baseType="lpstr"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Equation</vt:lpstr>
      <vt:lpstr>Chart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itsuitsuki</cp:lastModifiedBy>
  <cp:revision>1422</cp:revision>
  <dcterms:created xsi:type="dcterms:W3CDTF">2009-09-11T23:00:44Z</dcterms:created>
  <dcterms:modified xsi:type="dcterms:W3CDTF">2023-10-23T11:59:57Z</dcterms:modified>
</cp:coreProperties>
</file>