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74CD-FDF0-6EE0-03D5-E4AAA1133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EBBC6-C356-5AB1-2BEA-2F66B5064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097CD-507A-EFF3-D6DF-B01AF87A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5B7-96FC-454A-93E5-905F093F1AB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BE7DE-03FB-2935-BF1C-1FBF21B3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AC1D9-84C2-686C-147C-BE015E5EB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4E79-9039-4442-B54E-8480F26F69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22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B211-EA01-027B-249C-A58B7B2C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10D92-1367-A118-4B61-9203CCC23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CDB51-4477-C9A9-220E-8A969C85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5B7-96FC-454A-93E5-905F093F1AB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666F1-70FA-8586-0C1A-420BAF4AD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44B81-AAC2-C51F-3E7A-E611EBF0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4E79-9039-4442-B54E-8480F26F69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33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160A2A-3BFE-85B4-3B18-59ABDED946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12C14-9900-E64A-3F7F-BE7FE0DE2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E44D5-C65C-616A-2F9B-EE467FB5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5B7-96FC-454A-93E5-905F093F1AB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AE572-B8CD-F643-B98F-7853FA01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EE831-7603-C332-7228-81A5703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4E79-9039-4442-B54E-8480F26F69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593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49F7-9E54-7E4E-C124-7988767A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52812-032A-1147-3800-CB024D8E4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C4162-471C-0E2E-6DBC-ABFCFF41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5B7-96FC-454A-93E5-905F093F1AB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44D34-374D-0A8B-9033-B631B90F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DECE6-E598-0983-9301-61F6BDD2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4E79-9039-4442-B54E-8480F26F69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575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FFB9-C50F-F2B0-C764-64D87BF9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E4581-6D5B-612A-97F8-9F4BB9B97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33CB3-8E56-2007-563E-A1CFAEBD9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5B7-96FC-454A-93E5-905F093F1AB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6E6A2-F98F-D207-0BC3-6E4CDB2C0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2A65F-52B6-C3B3-5485-506B879C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4E79-9039-4442-B54E-8480F26F69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2451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3BE7-4CF2-EC0C-F745-233951E2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FD8EE-ED96-5387-54CA-206361923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DB5EC-E3D2-8BB2-D673-3A5FF83F8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9931D-5B3A-549A-E7DE-3A9B6F44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5B7-96FC-454A-93E5-905F093F1AB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366EC-1EF6-E4D0-8970-4FA07442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127BE-2641-1B0A-0318-D3FFB005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4E79-9039-4442-B54E-8480F26F69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8739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2A6E-0760-B9FF-8A73-02A33F22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6E778-8AB6-9CD3-75FA-6119F0979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E81DB-F0C8-CE28-68C6-F5307A3C5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1C6A83-96BB-11A4-62AD-A73ABD458F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1C975-AE06-3459-43B1-5FF2FCA23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210B8-F28C-43B4-50CD-839EB369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5B7-96FC-454A-93E5-905F093F1AB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E0ED3-BF89-6753-EACA-D2D9CEF9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58AE0E-42D4-0BCA-9ECA-CE750B1D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4E79-9039-4442-B54E-8480F26F69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859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0D48-B260-8672-FF47-5B6F9465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A72E9-DC8B-F084-6669-A80A359A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5B7-96FC-454A-93E5-905F093F1AB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C17E8-B052-2C16-CD42-F18695040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193D9-B90F-40F7-A592-8F5F07E9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4E79-9039-4442-B54E-8480F26F69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5695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126F3-D2F5-5B07-8977-7224D9F3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5B7-96FC-454A-93E5-905F093F1AB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234C2-98E5-0D8D-694C-C21E1982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A7C96-995A-47C8-EAD9-4E3F81DB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4E79-9039-4442-B54E-8480F26F69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652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DB7C-2D7C-B1B0-028D-28D821E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EB821-9C67-A660-5FFA-B8ECA428E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5FEE8-2E9F-11CB-9A27-6A92EEB8D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8BFDC-0E7A-CCF0-7D9C-84208C4E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5B7-96FC-454A-93E5-905F093F1AB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A8B07-9C9F-B8C8-C702-3BD22C01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160EC-12DE-4B00-7184-321BBB908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4E79-9039-4442-B54E-8480F26F69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779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83C0-6944-A2D5-588E-30B66450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DFFEC-3221-F1B8-797D-806082BFE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75E64-17B5-81B1-DBBA-DDAD292E7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80899-2BA6-4534-9D5D-AAC84700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475B7-96FC-454A-93E5-905F093F1AB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DC3CC-0D63-40DE-AB40-850E4E5B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AF0CA-5369-4E0F-48CA-E42AC86AC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84E79-9039-4442-B54E-8480F26F69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9904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FD0EA-BA01-63A8-B533-8876CD40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7AC76-3DFA-FF37-E925-F87682D9C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608DF-77D7-2E60-598A-73943810E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475B7-96FC-454A-93E5-905F093F1AB0}" type="datetimeFigureOut">
              <a:rPr lang="nb-NO" smtClean="0"/>
              <a:t>04.09.2023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DF65D-DAAD-1970-1983-32C796930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C61C-C3E7-4D48-7728-68042F4C8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4E79-9039-4442-B54E-8480F26F691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282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5E56C2-EA7B-D6B9-A81C-9F3F1201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820" y="741391"/>
            <a:ext cx="6705206" cy="1616203"/>
          </a:xfrm>
        </p:spPr>
        <p:txBody>
          <a:bodyPr anchor="ctr">
            <a:normAutofit/>
          </a:bodyPr>
          <a:lstStyle/>
          <a:p>
            <a:pPr algn="ctr"/>
            <a:r>
              <a:rPr lang="nb-NO" sz="3200"/>
              <a:t>Retningsvalg MTKJ – 2017 kullet til dagsdato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7ED9EE-380C-224B-8619-61C6C01B1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BEA0657-2676-EBD0-330D-2DE1D716D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BD4BE5-70D5-796C-F818-10F0570E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2D36CFB-69B1-6D6E-F886-0B4EA612D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680153"/>
              </p:ext>
            </p:extLst>
          </p:nvPr>
        </p:nvGraphicFramePr>
        <p:xfrm>
          <a:off x="838200" y="3415579"/>
          <a:ext cx="10477504" cy="1959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691">
                  <a:extLst>
                    <a:ext uri="{9D8B030D-6E8A-4147-A177-3AD203B41FA5}">
                      <a16:colId xmlns:a16="http://schemas.microsoft.com/office/drawing/2014/main" val="2460682538"/>
                    </a:ext>
                  </a:extLst>
                </a:gridCol>
                <a:gridCol w="1377571">
                  <a:extLst>
                    <a:ext uri="{9D8B030D-6E8A-4147-A177-3AD203B41FA5}">
                      <a16:colId xmlns:a16="http://schemas.microsoft.com/office/drawing/2014/main" val="83690943"/>
                    </a:ext>
                  </a:extLst>
                </a:gridCol>
                <a:gridCol w="1481203">
                  <a:extLst>
                    <a:ext uri="{9D8B030D-6E8A-4147-A177-3AD203B41FA5}">
                      <a16:colId xmlns:a16="http://schemas.microsoft.com/office/drawing/2014/main" val="2729946878"/>
                    </a:ext>
                  </a:extLst>
                </a:gridCol>
                <a:gridCol w="1824825">
                  <a:extLst>
                    <a:ext uri="{9D8B030D-6E8A-4147-A177-3AD203B41FA5}">
                      <a16:colId xmlns:a16="http://schemas.microsoft.com/office/drawing/2014/main" val="1091337105"/>
                    </a:ext>
                  </a:extLst>
                </a:gridCol>
                <a:gridCol w="1636650">
                  <a:extLst>
                    <a:ext uri="{9D8B030D-6E8A-4147-A177-3AD203B41FA5}">
                      <a16:colId xmlns:a16="http://schemas.microsoft.com/office/drawing/2014/main" val="11859385"/>
                    </a:ext>
                  </a:extLst>
                </a:gridCol>
                <a:gridCol w="1718465">
                  <a:extLst>
                    <a:ext uri="{9D8B030D-6E8A-4147-A177-3AD203B41FA5}">
                      <a16:colId xmlns:a16="http://schemas.microsoft.com/office/drawing/2014/main" val="3919146166"/>
                    </a:ext>
                  </a:extLst>
                </a:gridCol>
                <a:gridCol w="1762099">
                  <a:extLst>
                    <a:ext uri="{9D8B030D-6E8A-4147-A177-3AD203B41FA5}">
                      <a16:colId xmlns:a16="http://schemas.microsoft.com/office/drawing/2014/main" val="2941651827"/>
                    </a:ext>
                  </a:extLst>
                </a:gridCol>
              </a:tblGrid>
              <a:tr h="601353">
                <a:tc>
                  <a:txBody>
                    <a:bodyPr/>
                    <a:lstStyle/>
                    <a:p>
                      <a:pPr algn="l" fontAlgn="b"/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700" u="none" strike="noStrike">
                          <a:effectLst/>
                        </a:rPr>
                        <a:t>Bioteknologi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700" u="none" strike="noStrike">
                          <a:effectLst/>
                        </a:rPr>
                        <a:t>Materialkjemi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700" u="none" strike="noStrike">
                          <a:effectLst/>
                        </a:rPr>
                        <a:t>Kjemisk prosessteknologi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700" u="none" strike="noStrike">
                          <a:effectLst/>
                        </a:rPr>
                        <a:t>kjemi: Organisk kjemi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700" u="none" strike="noStrike">
                          <a:effectLst/>
                        </a:rPr>
                        <a:t>Kjemi: analytisk kjemi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b-NO" sz="1700" u="none" strike="noStrike" dirty="0">
                          <a:effectLst/>
                        </a:rPr>
                        <a:t>Kjemi: </a:t>
                      </a:r>
                      <a:r>
                        <a:rPr lang="nb-NO" sz="1700" u="none" strike="noStrike" dirty="0" err="1">
                          <a:effectLst/>
                        </a:rPr>
                        <a:t>andvendt</a:t>
                      </a:r>
                      <a:r>
                        <a:rPr lang="nb-NO" sz="1700" u="none" strike="noStrike" dirty="0">
                          <a:effectLst/>
                        </a:rPr>
                        <a:t> teoretisk kjemi</a:t>
                      </a:r>
                      <a:endParaRPr lang="nb-NO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extLst>
                  <a:ext uri="{0D108BD9-81ED-4DB2-BD59-A6C34878D82A}">
                    <a16:rowId xmlns:a16="http://schemas.microsoft.com/office/drawing/2014/main" val="1272059407"/>
                  </a:ext>
                </a:extLst>
              </a:tr>
              <a:tr h="339546">
                <a:tc>
                  <a:txBody>
                    <a:bodyPr/>
                    <a:lstStyle/>
                    <a:p>
                      <a:pPr algn="r" fontAlgn="b"/>
                      <a:r>
                        <a:rPr lang="nb-NO" sz="1700" u="none" strike="noStrike">
                          <a:effectLst/>
                        </a:rPr>
                        <a:t>2017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24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28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15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3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6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2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extLst>
                  <a:ext uri="{0D108BD9-81ED-4DB2-BD59-A6C34878D82A}">
                    <a16:rowId xmlns:a16="http://schemas.microsoft.com/office/drawing/2014/main" val="174229949"/>
                  </a:ext>
                </a:extLst>
              </a:tr>
              <a:tr h="339546">
                <a:tc>
                  <a:txBody>
                    <a:bodyPr/>
                    <a:lstStyle/>
                    <a:p>
                      <a:pPr algn="r" fontAlgn="b"/>
                      <a:r>
                        <a:rPr lang="nb-NO" sz="1700" u="none" strike="noStrike">
                          <a:effectLst/>
                        </a:rPr>
                        <a:t>2018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25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27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34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6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3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2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extLst>
                  <a:ext uri="{0D108BD9-81ED-4DB2-BD59-A6C34878D82A}">
                    <a16:rowId xmlns:a16="http://schemas.microsoft.com/office/drawing/2014/main" val="3684433624"/>
                  </a:ext>
                </a:extLst>
              </a:tr>
              <a:tr h="339546">
                <a:tc>
                  <a:txBody>
                    <a:bodyPr/>
                    <a:lstStyle/>
                    <a:p>
                      <a:pPr algn="r" fontAlgn="b"/>
                      <a:r>
                        <a:rPr lang="nb-NO" sz="1700" u="none" strike="noStrike">
                          <a:effectLst/>
                        </a:rPr>
                        <a:t>2019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34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20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31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9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7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5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extLst>
                  <a:ext uri="{0D108BD9-81ED-4DB2-BD59-A6C34878D82A}">
                    <a16:rowId xmlns:a16="http://schemas.microsoft.com/office/drawing/2014/main" val="3562733166"/>
                  </a:ext>
                </a:extLst>
              </a:tr>
              <a:tr h="339546">
                <a:tc>
                  <a:txBody>
                    <a:bodyPr/>
                    <a:lstStyle/>
                    <a:p>
                      <a:pPr algn="r" fontAlgn="b"/>
                      <a:r>
                        <a:rPr lang="nb-NO" sz="1700" u="none" strike="noStrike">
                          <a:effectLst/>
                        </a:rPr>
                        <a:t>2020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16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26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34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8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>
                          <a:effectLst/>
                        </a:rPr>
                        <a:t>2</a:t>
                      </a:r>
                      <a:endParaRPr lang="nb-NO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700" u="none" strike="noStrike" dirty="0">
                          <a:effectLst/>
                        </a:rPr>
                        <a:t>8</a:t>
                      </a:r>
                      <a:endParaRPr lang="nb-NO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4904" marR="14904" marT="14904" marB="0" anchor="b"/>
                </a:tc>
                <a:extLst>
                  <a:ext uri="{0D108BD9-81ED-4DB2-BD59-A6C34878D82A}">
                    <a16:rowId xmlns:a16="http://schemas.microsoft.com/office/drawing/2014/main" val="2202030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775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Retningsvalg MTKJ – 2017 kullet til dagsdato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Retningsvalg MTKJ – 2017 kullet til dagsdato</dc:title>
  <dc:creator>Hege Johannessen</dc:creator>
  <cp:lastModifiedBy>Hege Johannessen</cp:lastModifiedBy>
  <cp:revision>1</cp:revision>
  <dcterms:created xsi:type="dcterms:W3CDTF">2023-09-04T07:58:51Z</dcterms:created>
  <dcterms:modified xsi:type="dcterms:W3CDTF">2023-09-04T07:59:56Z</dcterms:modified>
</cp:coreProperties>
</file>