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9" r:id="rId2"/>
    <p:sldId id="260" r:id="rId3"/>
    <p:sldId id="261" r:id="rId4"/>
    <p:sldId id="262" r:id="rId5"/>
    <p:sldId id="263" r:id="rId6"/>
    <p:sldId id="267" r:id="rId7"/>
    <p:sldId id="268" r:id="rId8"/>
    <p:sldId id="264" r:id="rId9"/>
    <p:sldId id="269" r:id="rId10"/>
    <p:sldId id="270" r:id="rId11"/>
    <p:sldId id="265" r:id="rId12"/>
    <p:sldId id="271" r:id="rId13"/>
    <p:sldId id="273" r:id="rId14"/>
    <p:sldId id="266" r:id="rId15"/>
    <p:sldId id="272" r:id="rId16"/>
    <p:sldId id="274" r:id="rId17"/>
  </p:sldIdLst>
  <p:sldSz cx="109728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66"/>
  </p:normalViewPr>
  <p:slideViewPr>
    <p:cSldViewPr snapToGrid="0">
      <p:cViewPr varScale="1">
        <p:scale>
          <a:sx n="104" d="100"/>
          <a:sy n="104" d="100"/>
        </p:scale>
        <p:origin x="13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197187"/>
            <a:ext cx="932688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42174"/>
            <a:ext cx="82296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9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27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1" y="389467"/>
            <a:ext cx="236601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1" y="389467"/>
            <a:ext cx="696087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66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56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6" y="1823722"/>
            <a:ext cx="946404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6" y="4895429"/>
            <a:ext cx="946404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76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1947333"/>
            <a:ext cx="466344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55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389468"/>
            <a:ext cx="946404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1793241"/>
            <a:ext cx="4642008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2672080"/>
            <a:ext cx="464200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1" y="1793241"/>
            <a:ext cx="4664869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1" y="2672080"/>
            <a:ext cx="4664869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17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11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18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1053255"/>
            <a:ext cx="5554980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0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487680"/>
            <a:ext cx="3539014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1053255"/>
            <a:ext cx="5554980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09" y="2194560"/>
            <a:ext cx="3539014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38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389468"/>
            <a:ext cx="946404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1947333"/>
            <a:ext cx="946404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C55ED-2B9E-F441-8D88-05A1B90E9917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6780108"/>
            <a:ext cx="370332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6780108"/>
            <a:ext cx="246888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F6A70-8A75-664F-B492-F8BBD2D3A8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826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4.svg"/><Relationship Id="rId4" Type="http://schemas.openxmlformats.org/officeDocument/2006/relationships/image" Target="../media/image3.png"/><Relationship Id="rId9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svg"/><Relationship Id="rId5" Type="http://schemas.openxmlformats.org/officeDocument/2006/relationships/image" Target="../media/image4.sv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16.svg"/><Relationship Id="rId4" Type="http://schemas.openxmlformats.org/officeDocument/2006/relationships/image" Target="../media/image3.png"/><Relationship Id="rId9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svg"/><Relationship Id="rId4" Type="http://schemas.openxmlformats.org/officeDocument/2006/relationships/image" Target="../media/image3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B0A7F-686B-AF04-2158-C0F91B9B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18521B01-9838-1966-F0A5-9105F2BF3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853EDA4E-0F2E-5DA9-647D-6B172A27C4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B42F9347-9BFC-567B-AF6D-50D9D87E43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60725FB5-358B-B345-2FFC-C25DBBD96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B95B929-7F80-74C8-1FA3-7518A9A37EB6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89AD42-02A2-2E74-A1B8-A8BC4CABD29A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B4F963CB-1064-9BF9-9BB5-71AA607217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DF816823-37C3-A39A-C2E7-85BD9F59F1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074C3EC-079A-9F3B-1291-D8CED63C9CCB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4CD5F4-76CD-E3FF-C72C-48AAC6C11CB8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5E82810-9FF7-6CF1-9F56-CA31BC265F0E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14F059E-71EF-E1C8-7D97-6D82FA236F7F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26E38A9D-3C02-EFB5-F86F-6AE2BE15E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CD2583EA-1ACF-42E4-1E61-8B7405F0B1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05D7EFBC-368D-2A19-CF04-A84B122D51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6E3601F-D983-7C59-7E74-4FFC0783DDA5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7F7AE3-D172-2AE0-B573-3D8C8834DA36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A441F97D-DBE7-AD41-BE61-EC2ECD2506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4FD8FC0-9A1F-A5C4-82F6-319AE8DD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CC92397C-6877-E989-EB40-374ADBB70B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EAC78B5-F094-C323-C0FE-A17CE1262AA8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FD7704E-6629-31FA-5B90-8694A43F5C44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91D0E24-D8F7-C38B-D08C-55FD94964C2E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089FB3-BABA-0110-4286-649D8844861C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A2F87E5B-EF3E-6278-456B-6EEBC6590E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61123ED7-A7DD-B7D4-11EA-08D5D9857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D8852B3-216A-6A33-8660-1B1676EBCB25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A4434E9-88CD-7681-9F20-E8A9BE1AFE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82A59A3-47DC-B652-7918-F03951FA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38241D9-A076-F227-8A35-D3D5091380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C73C5B7-4CC9-E422-754E-7DBAD1858F6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98BDE33-0287-6B58-2DFA-C2B62D8903BC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A48E4E5-A899-96D0-42E9-539176E38FC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2FBE01-AB61-B97E-16CA-9BCFC1E158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AADD15D-3047-9870-EB97-752A8E067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3E965C1-8225-54A2-B460-758C05139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541F9E8-3EA4-41FD-B457-EB03A31DA757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F164DF5-4AA4-B194-D2CF-DE76ED536619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6A0759D-00DF-EA2E-62EE-446FA3E47159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E09FA88-10B4-912F-755E-D42E7C981B11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3363FC-62B3-46AD-DF34-3CE259FAFD95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3992886-8F7F-C376-420A-7214F96DDED3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8DECBF3-0F44-74A7-EF0E-47B8A4B53FBB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E703A95-2166-C315-47D2-D596660FF1E9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D6B2D31-FC20-D201-CAFC-B5945336F5BC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05AFA10-2F90-3323-9D20-222D78D41943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DB79F282-554F-CC3F-439C-574601D9107B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31EB3E-BEC1-0EB4-D066-128AB97C0173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2BABD7B-5DD7-EBEE-8EC1-DAC7D452663E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B9400A3-B0A4-7175-6C1D-68D012353D20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CB97EE4-6FAD-685D-94D8-1B59CD3226A6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A6F8A41-14C5-122F-8563-47812B86D379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DBB127B-64E8-AECC-4289-1AFA33466971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94A263D-2FAC-A0A6-210C-47A3F485A4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8807CED-D5AE-7142-DC6E-398739CBB2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1A4DB24E-508D-6DA4-7645-8CBAB75E45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EC763DD-C312-5936-BFE3-08044A6E6E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64F083EE-D6AB-7D82-0814-2FE81BF94F99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670F6649-36E4-031E-5080-462EE872FE4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FFAC75F7-E3F4-D5E7-4835-493E0E472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4EE463B-DF49-3FF1-45D2-1A4ADF24BF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82516E90-4BD0-6FFB-FC06-9B9BEBB5A5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0125873-F229-6881-4BEA-E8C33B21E2AE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1C1F510-02CD-501E-2C59-66F526FC5EC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21D375D-B22C-8C96-16AC-2A543A3A443B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C9FF1B5E-9EA2-BA18-E9CD-B8FC4A7DB088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C9BC87B-1544-ECE9-399E-C3CE1D3C52CF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3DAEB381-B77F-EC24-CDB8-D78004689ACC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CDFFEFE7-EE83-17EC-7A3F-DC720FADA1BF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616410B-585C-0DA6-C4F9-2446DDA59DE1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2651695-ACFC-5F90-9D6A-C0FE9D2E1DBD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3D7E1EE-CCA4-FF5E-13EE-EF9540E71855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EB3CC1A-7CAE-8DD8-3CC6-2BB55A31B22E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CF87F2A-5E27-580E-6DB6-CE17FD9821DE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AF2D1F0C-B99C-960D-FCC6-2D34A5D122EE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3FA16778-4CAF-E92D-638A-B703675A8E85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20BD248-3804-E385-2027-33E9FEF10E4D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DBF931A-DFF6-D5B2-C770-C882284A569E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758BE48-3F71-96F6-16FF-4427B0C15BF3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C0521C4-EC31-E404-9678-22F1E14841FE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46C1E789-6504-C54A-589F-6ED09C4DC230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7B40EFF-CE26-13B8-940A-AA14B2963ED4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852F688-BE39-22E0-EFBF-D69FDDB3C809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B872D0B7-56B5-A0A3-1655-BDBC21447167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27B7A27-7424-AADA-BBDD-2C7FD9F32136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3115F500-EF4F-AA38-42E7-BB1EE65DD60F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27" name="Smiley Face 126">
            <a:extLst>
              <a:ext uri="{FF2B5EF4-FFF2-40B4-BE49-F238E27FC236}">
                <a16:creationId xmlns:a16="http://schemas.microsoft.com/office/drawing/2014/main" id="{521DD717-34F8-9FA4-EC93-F0AC4CCF6B61}"/>
              </a:ext>
            </a:extLst>
          </p:cNvPr>
          <p:cNvSpPr/>
          <p:nvPr/>
        </p:nvSpPr>
        <p:spPr>
          <a:xfrm>
            <a:off x="6483484" y="925823"/>
            <a:ext cx="975360" cy="975360"/>
          </a:xfrm>
          <a:prstGeom prst="smileyFac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4A4BBC0E-5CD8-A30A-0456-337193B852C8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2E2126A-10FF-C0A2-F06D-8A60B54123E4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F58D1E-9CB3-EA42-4F50-28F28571906F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200DCD1-146A-CDDC-A651-B25B89327E3A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574D15-4D62-461E-9159-71DF1892589D}"/>
              </a:ext>
            </a:extLst>
          </p:cNvPr>
          <p:cNvCxnSpPr>
            <a:cxnSpLocks/>
          </p:cNvCxnSpPr>
          <p:nvPr/>
        </p:nvCxnSpPr>
        <p:spPr>
          <a:xfrm>
            <a:off x="8431097" y="2599491"/>
            <a:ext cx="815398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6" name="Graphic 135" descr="Artificial Intelligence outline">
            <a:extLst>
              <a:ext uri="{FF2B5EF4-FFF2-40B4-BE49-F238E27FC236}">
                <a16:creationId xmlns:a16="http://schemas.microsoft.com/office/drawing/2014/main" id="{FD964751-3B8A-22D2-F1B7-02ECEC44C7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204418" y="2112947"/>
            <a:ext cx="975360" cy="975360"/>
          </a:xfrm>
          <a:prstGeom prst="rect">
            <a:avLst/>
          </a:prstGeom>
        </p:spPr>
      </p:pic>
      <p:sp>
        <p:nvSpPr>
          <p:cNvPr id="137" name="TextBox 136">
            <a:extLst>
              <a:ext uri="{FF2B5EF4-FFF2-40B4-BE49-F238E27FC236}">
                <a16:creationId xmlns:a16="http://schemas.microsoft.com/office/drawing/2014/main" id="{DE6AEBC0-BECD-396E-B4AA-AB8728AE0318}"/>
              </a:ext>
            </a:extLst>
          </p:cNvPr>
          <p:cNvSpPr txBox="1"/>
          <p:nvPr/>
        </p:nvSpPr>
        <p:spPr>
          <a:xfrm>
            <a:off x="8813909" y="2999724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ABFFDA5F-5784-618B-1303-9B06AE8FBD21}"/>
              </a:ext>
            </a:extLst>
          </p:cNvPr>
          <p:cNvCxnSpPr>
            <a:cxnSpLocks/>
            <a:stCxn id="35" idx="2"/>
          </p:cNvCxnSpPr>
          <p:nvPr/>
        </p:nvCxnSpPr>
        <p:spPr>
          <a:xfrm rot="5400000" flipH="1" flipV="1">
            <a:off x="3822267" y="257582"/>
            <a:ext cx="2733954" cy="8877532"/>
          </a:xfrm>
          <a:prstGeom prst="bentConnector4">
            <a:avLst>
              <a:gd name="adj1" fmla="val -8919"/>
              <a:gd name="adj2" fmla="val 10008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922799A1-5B50-D906-1EB3-261AEAB525EF}"/>
              </a:ext>
            </a:extLst>
          </p:cNvPr>
          <p:cNvCxnSpPr>
            <a:cxnSpLocks/>
            <a:stCxn id="132" idx="0"/>
            <a:endCxn id="136" idx="0"/>
          </p:cNvCxnSpPr>
          <p:nvPr/>
        </p:nvCxnSpPr>
        <p:spPr>
          <a:xfrm rot="16200000" flipH="1">
            <a:off x="4771117" y="-2808033"/>
            <a:ext cx="896421" cy="8945539"/>
          </a:xfrm>
          <a:prstGeom prst="bentConnector3">
            <a:avLst>
              <a:gd name="adj1" fmla="val -72368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D767328-4AF5-DAB0-5A6D-43F9446DFDA7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67C209-3184-8F3D-8009-B7767AB3E2D8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610A63-DD22-D920-F367-B7BD63C7AB55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8610A63-DD22-D920-F367-B7BD63C7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11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365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20D3C-F6C4-D423-7E4F-47337FCB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82D3A0F3-7833-6EC7-6B69-B7B6A4D94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FC621E5B-C020-590E-9E13-0035338A51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6AFA5E7D-687D-BEF4-B09A-77645F818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31D9FC2F-842F-5626-0961-FB882FA227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A94BFCC-F0FD-C4F3-694D-C2E63D76E4A1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5BB388-8553-1440-0E1D-20593D0B796E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30F2F595-95D2-16EF-773F-2935FA80B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A6D70437-F111-B4D7-2519-C78B456AC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E5A7A75-2A68-4A4F-3D75-9776282B2C92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F6C63A4-89BD-7A79-2639-B5BF8758EC34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693C4B7-5D4C-64FD-B1C4-B9268413408C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AEB1C27-F552-CB71-E218-104D8169DC1D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839CF369-51FD-2348-2733-29A44BD8C4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A1AB0670-F570-07B6-D3CB-FFAB29086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BD29AB40-773A-4E51-30E7-26BC882A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D14CAF5-6762-8181-E279-146D8F84643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2A8438-4CB8-8764-87FB-80ECC6EF9DC0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9A78771A-A502-E28C-C0CF-719BD9F71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B021B4FF-4339-A177-AFA7-5AE0A1B16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A1C30001-0E3E-0C14-8E32-ED7B604BDB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DC4C97A-EE45-1F85-E7BA-F1F43B1CA411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73EA83C-35BA-4538-93FE-35A2B7D413A8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B90D10-74E9-58C9-6499-B28C7C32BBAE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37DDF0-2366-E5A3-3ABC-6B515EC4A1F6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F3DBA190-F46B-C62E-3C92-45F25804D9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0B50DA03-B2E6-8D1B-7F82-DAD37845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12955E9-B4C8-3A2B-8BF5-E5D05D08B373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50CC4D-D446-E7C1-1F48-6230E4B60C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53C7089-EEFD-6177-AC66-E50ECFA4BDC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528A6A4-0FD6-752D-3C84-580632B65D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8B97E86-F628-F4AE-4F24-0ACBBEA40C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2C49A23-D7C6-6345-6278-B635B984125E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EACAFF-FA06-78D9-A6C2-4C7A78ED64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E1DED1-4CF4-C2B4-76A8-30D4D82A889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2CD8E31-1B4A-64EA-F1E0-AF7BA82AEE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9DCD78-B3B4-96F3-C1A3-699BA7D4BF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C77848C-2B32-F4A0-4867-0B780B55B1E4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CDA0EE-F00C-35E0-B082-6952B1B185F3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458ECD0-3EDB-E2C9-7BA4-9048996CC09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F68402-BABC-C665-205E-B10E1D3C0E0C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A266D80-0F73-334E-10A8-E96B95D26E48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0DDF86-B491-19CA-2BB6-8C5CC490C8C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7C2FA2-C016-3CD6-5261-6F52194BCB1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9CC984A-51DB-BA28-B9BA-30027CFE0850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4572FE0-8454-E3F6-9477-C4879D5D7CB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0F5FDB-491C-0155-B1F2-243161D59BE6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6022086-DA8F-1A63-1B22-12AE34B25274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2A69042-9845-A95D-DFF8-7FBA2CA8F76E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9DB4AFFC-4914-E030-BD77-76E9CF263A6E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B3833A8F-4DC0-045E-A195-22DCE0B2C82E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913FDCE-ECEB-E6E8-3D64-1E176075F800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562C5CC-AC04-C300-A1B9-F3F9680CC4BA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8A97FB0B-A112-0B21-3867-14CD0E907620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549471C-B0D5-C3D1-DBAD-BC4FE73DE6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46D9DDA-9A79-7FFA-499A-EE9283AA60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5E7DD74-FC7D-9220-6979-53825430BD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D8CFBEE-055C-5DA0-046D-C17D9C5F46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57751DD-39C0-9509-A72F-A3E865D2114D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FEDDF0B-89DD-CD05-4F73-4759C8461A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52B2B37-F51A-0BD0-37FD-5065C1D5A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7467DBD-A3DB-EC12-88D6-E95DE2CA2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86AB9AC-F99A-2B4E-D2EC-5F59535B9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7B9380-B316-A189-459D-56E83CCB22F5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C4CC1097-EADF-DA9F-16AC-BF177AAF9D1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881342FA-E44A-DF51-DF97-82F32F68E303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C9549D9-3250-65E4-1808-A297F2656663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C8CE0AC8-5CEF-1098-A34F-7A7E3F0F6C40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4CC4DC-BE80-1B38-DA21-10CE516556B8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920D310-6338-FD3E-A124-3DC67B64B9CC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CC95DA3-1C80-32F7-2D5D-199C1ABB760C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7B684884-6224-11B0-EC54-17CD03EAF036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5BEBDEE9-E5E9-2A53-2F7A-E197324C9ECC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09E8BC9-4490-4DBD-94F4-6B893B002B44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32BC75E-929C-2EA6-873F-E115D67332D2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9400FE11-7AAC-6DA3-A019-B4482CC83F7F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FF3632E-B01E-9751-90EB-F3F74744115C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020E2FF3-3578-98B6-C3C3-3860DC25EB9A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97561FE-F160-2988-268E-C91B174E9544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95040D7-CE3A-4D3A-06B6-46C29BA2B65A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BBC51F2-599D-9FAE-1B54-C85F630C19F6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BB702F7F-15D6-C94E-A9BE-A3767C095FCC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6F0CA6F-BFA7-D534-5DCB-43FB27C5E70F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1ED3DC1-7D30-137E-6802-70AABA266592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B28B1A3-A840-E6FB-214B-8ED33E4B1BA9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B381DCE-C4D2-EE42-EAD9-592D32EC765E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1F07590-A757-E3B4-002F-28E0AC61512E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03BF77B1-90CE-EB0B-4E39-FB44E4CF3C06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E4F3EC43-1B51-3CCF-67F6-79005B1B266D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D9F18A3-860A-0FC8-C579-6E9CBE41A23C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pic>
        <p:nvPicPr>
          <p:cNvPr id="22" name="Graphic 21" descr="Man with kid outline">
            <a:extLst>
              <a:ext uri="{FF2B5EF4-FFF2-40B4-BE49-F238E27FC236}">
                <a16:creationId xmlns:a16="http://schemas.microsoft.com/office/drawing/2014/main" id="{DE8098FB-1D34-E3DB-31C1-43D2E2E3285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4966" y="910020"/>
            <a:ext cx="975360" cy="975360"/>
          </a:xfrm>
          <a:prstGeom prst="rect">
            <a:avLst/>
          </a:prstGeom>
        </p:spPr>
      </p:pic>
      <p:sp>
        <p:nvSpPr>
          <p:cNvPr id="131" name="TextBox 130">
            <a:extLst>
              <a:ext uri="{FF2B5EF4-FFF2-40B4-BE49-F238E27FC236}">
                <a16:creationId xmlns:a16="http://schemas.microsoft.com/office/drawing/2014/main" id="{5B461ED5-9502-A600-A48F-90074AA1EC42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</p:spTree>
    <p:extLst>
      <p:ext uri="{BB962C8B-B14F-4D97-AF65-F5344CB8AC3E}">
        <p14:creationId xmlns:p14="http://schemas.microsoft.com/office/powerpoint/2010/main" val="257569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BE9B-45D3-6FE6-DABB-B512C332D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13BE291-29FE-D584-651E-39C3680DD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3F15C61D-625A-B553-0B61-27061DA5BC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E75C18AB-FA2D-FC64-5E42-CBC55FA3B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D8A244D0-7FB3-72BF-18FC-386211948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C78629-6BC5-21E2-5EDC-2AB2E40D1DB7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DDBCC3F-7B73-533A-55D5-BC8C01FAB58B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1C004CBE-30CB-E72F-E9A8-1EBA791DE3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77613753-CC31-F214-5B21-8D0DECEBF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A727EE9-F05B-B2D9-C1A1-A2080C0ABD61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7B5BEE2-2EAB-4B41-E72B-7B7629D7C27F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8E53E7-5FB5-0678-A90E-C9BFD8B204EA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6AB6E06-D327-B445-3135-FA044F574AC8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ED0EEE36-4641-7BB6-B74D-0A58468E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689FB332-598C-594A-BF04-097D9504E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A36F8405-BFFD-FE6E-FD59-9BC3F8C9C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4F32847-1041-A9CD-3BE1-48DFD02F9A59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D523C47-3CBE-0C83-9555-CC7D784D30BF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EF87373F-8FE3-AF38-D46A-0AD0BD6E2F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6B2C66BC-46ED-D915-31EA-A10D10C02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C83123E2-937B-299A-713C-3BD4D6F2F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275F573-ACE6-7920-265A-F46F1456080D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CBA1E72-15C4-EF8F-3008-80E8E4A11445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E8DA710-D6D2-AF4E-CD15-7E115517F56F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430918-D50A-E8B7-0090-DFC65303AFDB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749DFD73-1B4E-7EC7-AC4A-63585190C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FF7A066B-F642-28D3-2255-666318DEF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806A10B-9A9D-22AD-FE05-5B4C5ADF9DC7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1F716F-FEF5-C8B7-3038-030BBE37EA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8E5E073-FC26-34E0-2604-8C7052889E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F43ACE-79AF-5D20-8CF3-DF8226BE3C0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11D6E9-12C1-93F1-DFAA-7D3F5D43EC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B3D2806-7F46-6D14-E099-187D6E45AB71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3BABAEF-02A2-50FC-5A1C-478E2C8FCE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125F25B-F3FB-2065-928F-E1BC3F5F68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2859AB-7B7E-5093-BB8F-EA1DBEFA44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E2B448-32CA-6266-01CD-65807FC4E6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419926F-5779-F8E8-1583-11628CB1572A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AA6F1F0-D0D4-CBF1-210E-9BC3DA7DE0E4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0522F99-08FC-9051-62CE-B61F688B5AA5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8A4138C-79E4-D06E-66E8-F40358D8CF97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1DF1F67-1309-1EAB-FC1F-FCAD4A364FD5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0BF9A01-D4DF-2750-0CCB-DD897C43BDE7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B72EBD30-71F6-EA2B-B916-CD51C82CCA0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348D42-305A-4BBB-AAC7-1B9DA7C38B38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0950190-C906-55DC-3BDF-3C75162A661F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0DAD3A52-D83F-1958-9C51-8F32680B1C09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0305C56-9342-48EB-6594-B79A100FC4D5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70D7B6E-F657-C32C-2360-3D58304E3E47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8CDA2F43-7BC1-1B6C-7196-31A08B02B87A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653C0517-53F2-3B74-4E37-7D3992691267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7F4E45C-2581-BE07-16D2-70A47581A338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EAF56D31-9C1A-3E6A-3684-F3179271733B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53FBA65-F093-D21E-A57E-65AB15085FA8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F7C90AF-C06B-B80D-45EC-CAFBE9FDB45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CF9EF9E4-E4C7-9313-503F-2ECDE2F3B08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E2CC734-9F70-AB82-4C6B-854E390E036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B9ADE90-72FD-FC87-1868-1013E38B04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CE6D2E-431F-1EEE-5CEC-A31CB77B589B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3CF4C034-5352-729A-C061-60E5FCDDFB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5F9E3FC4-0EA1-F9B4-4AEE-4CDD58553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7213672-CD10-18FB-32EF-3C711A9B1D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E45CB5B-8281-464F-9879-747EA86FD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735EDD9-EA3D-A0E3-D165-BC29973E5F4C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8EA73E2E-5DEE-8DDF-8A7F-F289D635D690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21ACDE6-6B0A-AB1F-46D1-D2EB26207A3A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E5D0D860-C878-D08B-6D13-AC77ECEA103E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D8AAB71-E86D-C951-3187-E340D4D7A40F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55B04D7-CC2C-22C3-CA16-E4874AD8F957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337CD2F-04D3-A6B3-15F5-352BC945E9C5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69DFFA49-88AC-1C84-5A9A-E7F7C76D3992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EC569F6-E8A7-3A64-C46E-803DEC3AFEA9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2B263E7-52DD-D08F-E8B9-AE910EA955B8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A48C276-DD2C-2811-EBA7-D86DCC9405A0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B412A8DB-4C43-C79B-880D-2CA54AEA7F89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BAA2FCA0-02A5-085B-4967-CB5F8AFCE0D0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459A130E-B8FB-72E5-1DE6-51039362B259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86EDB38-F54B-A696-AEAD-8E3B6A29CCE2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A8277FA-D9D2-4D24-999F-02BBEB5792ED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01A4512-6BDD-249E-4E92-7332E43667FF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CE40651B-7457-91F3-6378-9043D3B2362C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2A92DA29-F79D-BE33-FC9E-B6B34F74101C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57F9C02-DAF9-49A6-43D2-760D7C7DB3D4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0E65958-FF1A-EBBA-D6C3-3E22BF258C31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0891884-29D8-151B-ED09-C78538FA6713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FD75B6A-5CCB-D24C-E1AE-80660C213E58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6F7F985-BAD0-C252-9E9A-D98A09D00A74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41586C24-F6BA-F839-6EA2-B5A7D67E780C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03C01C3-CDFA-A88C-B77D-18B7742918C0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9BA42057-21B5-6216-4456-578DD3A502AB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D18718-3C1B-9176-0613-FA55C4C55D7E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8DD7A18-2073-BEF0-E9A9-5319DEEE77B8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0FA4258-AC5C-73E6-7CBD-870490A6ECA1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4441E8-A4D5-71B8-1344-9066AAA70DDF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14441E8-A4D5-71B8-1344-9066AAA70D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E1730DB5-78E0-BF14-CB4B-B04A83C5514E}"/>
              </a:ext>
            </a:extLst>
          </p:cNvPr>
          <p:cNvSpPr/>
          <p:nvPr/>
        </p:nvSpPr>
        <p:spPr>
          <a:xfrm>
            <a:off x="7503088" y="4169723"/>
            <a:ext cx="702131" cy="5502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22" name="Graphic 21" descr="Man with kid outline">
            <a:extLst>
              <a:ext uri="{FF2B5EF4-FFF2-40B4-BE49-F238E27FC236}">
                <a16:creationId xmlns:a16="http://schemas.microsoft.com/office/drawing/2014/main" id="{597854FD-5932-2494-5FF1-1616692AB4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10020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262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AD552-D7EC-D0B2-25C3-EB90F30B2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0ED12C20-ACFB-5719-A9C3-E251E67A3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6A560D2E-6794-AC9C-C9B1-9BE144430B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6636107A-AB33-6F4F-0E18-BB186A3675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5B3A2E5D-73E5-CB98-10EF-7F7D18E85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F18FE37-C4A4-DC3B-2CF7-A3A8E11156B7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6D7934-1354-C7A0-1E3F-4DD0D20C7AFA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B2F90732-23C8-8517-F9E9-F57DF3AA58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D970F97F-73A8-2C24-7F31-163EC4833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E1BEBEC-ADF7-7235-E998-4D078A29A0FA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7ECC440-74A4-1487-3BD8-5A0B2F21EAC8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A9FF33-66BA-65C0-66A2-8355FDB8CBBD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C4DB210-A7C3-F250-D892-8D0E63ADB749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85E8E7A6-46CD-C9E2-5630-8FD19E20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5FBDE633-371D-467D-3BF1-27404057E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3168DF12-0C8E-85C5-D80E-3964D5A83C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00A20F5-654D-DCB7-5C47-245721A89FAE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0770D6-DF2C-C7C3-BEAD-4D052FBC7C41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3D898137-2861-32F9-1235-8D0766417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B7FF1CB-6D65-2A1E-C2F2-E7C73BE0A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1C918686-D4D5-7015-3A71-05E55778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C17D622-4BD4-08E1-664F-C1B6A4AFC1F8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E33707-0383-D685-8497-47B682BBC8A0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4093CCE-8656-CAEC-01EA-0B4665685CDE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631DDC-EEF0-355C-0A63-C326A76B3F29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41483D6E-A7F4-BAE6-26D1-1D65942B6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0E3BEFC8-E147-9EFE-627A-AA377ED51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A64C90E-F26F-0618-629D-E8ECF6846641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58188-A64F-770B-5650-8CBA7BF4AF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6683FD2-5647-93DB-E49D-29AAF34F23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C7B588A-5B8D-5235-CC8F-F80990784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7A7AC78-85F1-86D0-55C1-E41376884E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BC7E19A-67AD-855C-FCC1-913A0B77C786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19A438D-3DB7-DA99-45FF-F5B180894A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21952FA-7055-2D0A-8AF0-A57832667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DDABE0-7510-4BBD-3A3A-1041AB728E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AFB7C2-7DD2-D844-DDBE-04AE716AEE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D58D58D-5B95-D830-D4C5-72FA1F6C3AE1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89E6041-A0B6-F23D-66A7-3F6A925DB98C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EA64B59-44FB-134F-1F40-532E17A5E5D4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5DD4E92-F334-99FD-11BD-FF0292B3469F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7F5FE11-5704-B195-36EF-83E51E485945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888F7867-4E4D-A20C-8F03-7D9E43A1418E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DA29D1-F9E7-C15A-A1EC-1CA60B01E9E3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B474950-0AD4-E98F-43F7-EC02769ECCF4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D550699-AF4E-2F66-B2A8-3929281DC93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91F4AEC-9A1D-AB3F-301A-973AFCC5092C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3288C3CA-7609-0165-FB19-6F751B76A41E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3FBCC51-E2AB-FDDA-444E-205592C8D10C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B96235C-C3B7-9688-9B6F-FF810D135F31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FBA21AB-A9D2-CC1B-E6B3-41A1C727AE6E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65C4673-559E-984B-4D4D-30229544FC56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27DDE7F-69ED-305D-9170-05801C651BEA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E8293EB-D890-7743-A768-16AA33B17882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976EA2AC-1869-6063-51E4-A893286B24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4A991A2-6100-A96C-27C2-6990A4BDD0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624AD908-19FE-9D3A-668C-7747013613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2C1E8C9-225A-4922-E786-F23E44A45A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465700E-1693-0BAE-026D-A5C4049010BC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4D17CE1-C58D-1306-3BAA-D580443AB77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4E3D6022-4C28-D540-BBAF-09359A1F14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62DA7F45-D0DE-5440-7877-2A71007876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23B47D9D-D0D5-920B-A47B-D84D65907A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5AA16D7-307E-5211-8776-B9F2E47BA7F8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AF6A7F2-3CAF-DD08-79FC-48D423028200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4FCE8BD-EACD-0C28-0CC1-513F9E4F6847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41BAE1C7-C98A-A873-AB62-47C2D6C43CB9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7B67233-E0FB-CF1F-D147-E973F60C5BEE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0F1C69D-BFE6-F028-2737-5A537AAF9BB6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A786A4A-DE14-86E3-6265-F62CDDCEC312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997971B-4CEB-DAAF-3B46-0E61CD09D5B6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0557636E-2E06-A804-A260-BCF471DBF5DF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AE495B3-5F5B-E2E3-18BD-A6CFCE3CCA7F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7C0062DB-F34B-DEF4-1A14-0594DF30B728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FC82D0B-6F01-BCD5-1BB8-085BDFAB3754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7CC5081-E2DA-BB69-08FC-DCEBAF3D5155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BABA2B03-7320-8F42-937F-9E586010ED63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1CA23614-B9E8-6752-4EEC-92F4EE2A456C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EE5977B3-9203-A74E-515E-6BD2B475858D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0CE65DE-D4E0-D14E-38C6-1E64985159EF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B87C0EB-B27D-A11E-F70A-46CFDC441F6C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74ADCCF-AA05-14C6-7B28-1DB736F84A91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9E0799C-865D-548D-177F-2B4589FED8CE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38A77E3-3E37-8B3D-F8FB-3FEDA1277F20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1C89C50-32A2-2BB1-37A5-114893BF26AF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A90B15E-8352-8201-2EB0-9E649A328E78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DFDC585C-FC88-9432-5FFD-E7A2A2DD6032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1A6AB8F-966D-9BCF-B6ED-B58FE6F33569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18DAD03F-5EC7-A5E0-D002-FA82F77CDF6C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39C4678-28F7-41B1-09FD-4FE62897D999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5BBAE67-8D7A-2F85-0132-D8746BA6B012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486814C2-DE43-FBC9-9C9B-1D63952F0B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C62A216-690A-89AE-3C1F-8E3D391E802F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8F9634D-7F66-4627-4B34-5C6A8FD7C0D3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180B81-926E-46C2-CF5A-89EAF6452396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180B81-926E-46C2-CF5A-89EAF64523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11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863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E739-E749-2C8B-AE00-5C171077A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71F98B30-094A-6441-85D1-B977922918C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7529" y="-3113236"/>
            <a:ext cx="159955" cy="8946699"/>
          </a:xfrm>
          <a:prstGeom prst="bentConnector3">
            <a:avLst>
              <a:gd name="adj1" fmla="val -41221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80C9E137-930F-5356-D33F-442A78A0D1A5}"/>
              </a:ext>
            </a:extLst>
          </p:cNvPr>
          <p:cNvSpPr/>
          <p:nvPr/>
        </p:nvSpPr>
        <p:spPr>
          <a:xfrm>
            <a:off x="-737327" y="329552"/>
            <a:ext cx="5904413" cy="979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A3F174B1-07E6-BA58-5417-A44568D9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80CF86ED-42A1-97F5-99CB-D2410A313A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1D440C20-3B6D-7804-7414-5E10A77FF5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1E59DE58-BD92-8AD8-9621-70E0FE9ED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F22527D-F26F-A776-9774-2E4FE0B37616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7F2918-0959-A32C-998B-36D3C6FADF04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9571A83B-5CD8-DF16-D4D8-B25F69162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FF7CA8DD-FDA7-2816-9FC4-FC6590386E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E07667-E4B6-8691-DDFF-CB230BDE3905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227F4A7-E101-0A1E-E9A8-B0B65022B10F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6CD25CF-640C-099B-37D7-FA21C6677786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2C677F-0682-9F2C-31E7-2DB79E9891B8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EAE10952-D8C0-6181-9669-EAAC316A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007C05B1-6A7B-724F-5D6A-CBE4BE395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451EACB1-A0C8-90C8-2C4B-9F74B784A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C0BEC44-FC36-693E-CE28-C2F45F17391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056AD9-0292-6232-7DF4-C6E00EBE2C13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2BAA5ACD-6CFF-CA43-29C7-3C7FFE5F6C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A34D046E-EC53-BCC5-DC1F-9205F248B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3E1BD76D-DF9B-0B9F-1365-E49D3D8C73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34B5F25D-B3FA-2C38-4560-1AD80E579C6B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FADC95-1012-B9DC-6EB1-6DB3CB78A645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B4F4516-79A4-361F-C108-F31A7737E012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6946DE-0162-8D6B-5F2D-97EDBD30FB31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F640E398-1FB6-24AF-F9AA-DEFB45AFB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11D234A7-4412-B38C-8289-7A6216C33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42B4848-9F3D-8E78-1A70-2191809D45BF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941EC8-2FD4-5603-21DF-90DBE03A33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533B7C-907D-A288-9752-13BACDB928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B4B74B-9019-10EA-2750-8CCD6BE7BF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C0999E0-36E3-FF37-98D4-47CF5E56D8D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EA3F09-0341-DC5D-AE45-8DA9B0858077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DAD5AB-78E6-EE19-10CC-404E57573C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01413A1-FDFD-B61C-A257-2C3166321AF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7C1464D-D1E5-A075-7071-B83123B002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39F9530-18AC-6045-D569-B5CD22E64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D179AC6-C2C7-6D51-A020-D31DA4D3F636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C1DB64E-707E-C50C-416A-C8657723F599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E3FF214-25C4-ED13-8FBB-23D8AA00E74A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FEBF016-D637-5F06-E35C-8E8418864EEC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75450C2-9A15-A6E9-4EC7-69B644B2D3BF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00FBD94-B692-138F-FD3C-F27611C8206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D747FC0-800F-C5DF-8990-FC6993517DAD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01619EA-06A1-DCDB-833A-7BE10D1356F1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B697097-3A3B-56A6-0034-69AB8BB4BB5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C08BCFA-73D5-208B-500B-114FBB7B9964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7BFD85B-8AB6-A545-66CF-DB04A4E63C7E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CE17C70-875E-D3C6-A4F2-B3A78C9CF6F4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C0514C22-20CB-A54E-1914-9B554EC20A98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D3EBC74C-56D3-D3FD-54B5-F2565FD2C3DB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F796A660-9A39-F705-8DF3-BF1AB14A0DF4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F7A873D-CFAB-8A0C-F3A7-4F5A6B202D45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A7BFAC6C-D9BC-0F3E-A6D9-01566F15FFC0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9A3209B-2467-8704-930B-B82474C482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D3F023DE-B63C-F1E2-41FE-1F2466ACE2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21E31A87-B527-7C26-D72C-B0688C86B5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542FDEE-D5DB-3033-F049-5EC481195C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840B53A-A79A-2D75-D24C-248AB4F074C4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B9DEF4A5-9D9D-8783-0B17-5E263E6C5B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B17E807A-6438-1E55-F0AC-CB97483475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265647BD-275F-CD29-5FB4-D50FEB7150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E33F329B-5D5F-958F-7D18-340F69C938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C1BD09A-2C97-1D3F-28C9-E5D11D97E62D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2709F20C-AA02-27BC-6321-5DB92FF5C95F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5EF66A10-81EB-769F-2232-CE4DD57F1F88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1D25EE07-5712-3780-29DB-CC61FF58D7B2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981A475-4F00-5757-6940-1E7FADA6D5B8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D4F5660-6C53-579E-048E-3A5C6FD8BFA5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26319E87-839E-5B20-FD84-27F7827D4097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36FA0C0E-0B7D-9728-2C2D-5805C4D01B2A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AEF319CB-D5C6-D2D2-39AD-9E94DB965E4B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C72F7698-17DA-D8DD-FB06-E32C688A550A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C9AF793-5F12-6BC7-8ABB-9B02202E1917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B419D81-D6AD-5923-C353-8860BFDA81A0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FA207A12-35AD-C684-AFFB-8C2E0610A6EC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A775F954-6CEF-7AE9-F618-B15766D3BB9E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DEA25CC-D2F0-0079-2D56-FCCC396EC2DE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40F7F6B-73DA-CABB-6101-DC840C668EF1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14E9C874-74EC-7EE1-AED8-E014DEDA5D52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0E9E99F4-4CE1-2DF9-69C0-FDAE8F2E39D7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4BF4248-FCFF-1FE3-0495-89275012783B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3E8C4CD-86C2-CF2A-78C1-15F1B376CC5D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951D53A7-050F-2D4C-F331-CA9186DEE3A6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790FE56-014F-3D3C-CBFA-62B3811E30D9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F6308C28-E78A-9AAA-DDC9-7850B92AFD35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12343E9A-7049-51BD-A36C-444B0938D297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F72E721-30DE-930B-22B9-4735F7655B00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A8E06E4-D056-3E7A-B16E-25D3E89DBB72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01F2AC5-2D71-28C7-A072-9B5F25A48828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39C6721-0258-766A-47EC-6450393124D4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7F2C6E3A-7529-0CA9-D18A-31660D8A6202}"/>
              </a:ext>
            </a:extLst>
          </p:cNvPr>
          <p:cNvCxnSpPr>
            <a:cxnSpLocks/>
          </p:cNvCxnSpPr>
          <p:nvPr/>
        </p:nvCxnSpPr>
        <p:spPr>
          <a:xfrm>
            <a:off x="8407502" y="2599491"/>
            <a:ext cx="7200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4AA26125-6DE4-37C3-CD9B-2FACC8F222B8}"/>
              </a:ext>
            </a:extLst>
          </p:cNvPr>
          <p:cNvSpPr txBox="1"/>
          <p:nvPr/>
        </p:nvSpPr>
        <p:spPr>
          <a:xfrm>
            <a:off x="8822666" y="1376481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6D52FC3A-B763-0D79-9618-AD5E016F6C51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85C0548-676A-0566-467A-02284BF5EF3E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A83D4C-6859-5F01-9197-07E1BD8FDF11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96A83D4C-6859-5F01-9197-07E1BD8FD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7A9132D3-29A1-96E7-A346-B26563E50C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pic>
        <p:nvPicPr>
          <p:cNvPr id="50" name="Picture 49" descr="A person with white hair and a mustache wearing a metal robot&#10;&#10;AI-generated content may be incorrect.">
            <a:extLst>
              <a:ext uri="{FF2B5EF4-FFF2-40B4-BE49-F238E27FC236}">
                <a16:creationId xmlns:a16="http://schemas.microsoft.com/office/drawing/2014/main" id="{1837EFE4-D970-57E0-E45F-577F8D04DA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1189" y="1787753"/>
            <a:ext cx="107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0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8914F-756B-23DE-145B-6006B54CB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C4F1F427-8C7A-61CC-B82C-E1669FBD54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FFFEB44A-FCB3-E809-C848-67A8A8CC37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EA42CEFF-ECDB-26D3-43C7-5D3CC88DAC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A3B84A7D-B3B4-93A3-D559-47B96FAF8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640C28-90F5-E9A9-673E-F9C193F0B42C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293F4-4BD8-FAA0-9350-7F0C6602F731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7712B836-B8AB-3767-C5F1-BF5575DAF6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83C00557-52BE-0E86-EC91-2DC240704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CFB4AEB-F007-A062-8533-3EBD4D2328C3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F18A3F-3882-D78A-C7CC-A833105DE6F4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14C77C3-A562-331F-0C0A-5781000C67D5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4C1BADA-A712-4887-EEBD-F2969565D32E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46A1D4D6-1CEE-6C66-1CBF-00C5EDAE9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CFBEF2C9-A194-C1D5-FD6C-A453AD5FD1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98A7DC54-FC77-4305-C8E9-3977CBE36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0CD25FD-83F3-69BC-76A7-32FEE199EF9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68A5439-CF40-BFBB-B839-302653617C40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F495DF50-FC8C-DBE9-00D3-8F4074816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F71FD6D-70C6-0CEF-64AC-3717CD44F0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7D560BC4-FE25-9A9C-5B90-DE05D1F61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88E6242-E14C-9C23-1C15-85054EBB8EA9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FCBD23-2903-4561-5CF8-07609AE17324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EBC7D1E-3F80-B9BF-F850-CEDB01B5BFB3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3E3437-9776-B5A0-0013-7547A85FD839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001B3575-57C3-6AB8-1E06-B17C0F1D2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A8509036-6F40-4A74-F472-E746231644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D1980900-9CDA-B231-1E40-4E5FD55B8D8F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D14DF2B-832D-6D06-E115-746125EDD9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A6545AD-3631-500D-88B6-73216BA2A88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D25511-E801-DA26-5559-08F8F05854D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2C8A91-376F-313F-7ED6-0777002BB2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66CC223-253B-A33C-E016-4A9D7AD05498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8B8103-0F41-65A9-47EB-73431811FD7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7AD296-9296-B27B-31B6-A0D5B036714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D112F8F-0A3D-8577-8A26-A240879E38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B42A0F3-9284-0AFD-8603-BF36E7CC46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C365E0-AC12-94FB-31DB-55F94C928500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0FC6AF5-0EC1-A843-4CDD-FBDB4D0B5748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8FF1DA-16E1-936C-E7AB-D9889666C994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A6656C1-B197-5493-40D3-C32FF04B97CE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DBB68CC-466B-E489-9D30-45480BA670CE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D46C5C9-F699-7558-66F9-4BA96C0BBB2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FA749A-1427-AAB5-10FF-38A8608F0549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10EF6F4-48DA-FAD7-56CB-6EFF2F3BAF52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BE3AE654-BC20-152D-559D-67A71890C15E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BB7390D-FDEA-CF08-0832-CD7C9382C1E0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96AA9F8-AEF6-EFF0-A176-F89C5D24F296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B8921D8-45FC-8EF2-BA0C-A3F88EB2EDB1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06D0E15F-1537-8D00-B707-D46D436A31A6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FCCEFE-2843-B55F-DEFE-5D5C2C3BAF94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D5D0B271-5D6F-4137-2FB0-920EFB73ECBE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B0BA484-32AB-7740-9144-FE172A9D158B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4A5D83E-FCDB-DACF-CE7F-299CA92DB6D9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88776DA-E2B3-D911-34F0-7B08DA3EA0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F68CFC3-5263-31F8-CF20-0BF91DBA07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CD7F0C0-D905-376C-57BD-0F15D2FF2A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A5101BB-DB6B-80D5-0E99-DB076CCCC9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1CA485D-3455-A8AD-8BDE-240D5A3C2220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A9BEBC3E-B919-15BD-69D8-4FB461DA6F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96E26D7-AB3C-1ABD-1935-C226DCF0E1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938E2D11-34B5-7422-3A7B-E205B1464F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24B6BAA-6749-5AC4-0E88-02182A522CF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846C023-7AC6-BFC5-4779-C62391B43CEB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E07B833-C9C1-2199-B8BB-242694B78B3D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25FF4B56-0EBA-B61D-FA3D-73A58CCA4EB9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BD6CA55A-9E0E-67A2-318A-BD61CFD0FB0A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8DBF02B-451F-F48C-FD60-9922C78CD5E1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D7F44B6-A284-7792-B582-588209D23E51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7C318D93-56CA-FA3A-EA7A-75076369A8C8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BA79DE45-CE45-3EE5-FD3A-F8DED19A1F58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6DAA8B3-4F26-32C8-BE80-BED07E0822A3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E3D54167-AB17-67FC-887E-5E51011B4ACB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96829FA2-E6B7-EB77-8E31-DA487CB44986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71A1F4A-9E23-FF44-5AA9-3A3723ADACB9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756C6D2-6477-9FA4-99FB-A8C0F0C6A9B8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2197EC9-8524-B367-9C80-33CAE7AC59A1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11190C9-5E05-46F4-2692-04EFFB6435FD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C14C5E35-25B8-04AE-2EE4-25A03C1DDB03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AEB99FF-E1D3-2F54-B025-C27D8AFDBF79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19CFE5B-6E12-991F-4BF8-E48CB758F5C3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649EFC15-BD29-7148-7B48-CEA06103349B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34D58375-CA8F-C785-12A8-02B26CD68424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D955E36-D0CF-E2A6-5D84-ADD01A4DDD88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8EBF0F5-DC81-0C9B-DD51-6230EBC1D434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8A60A6E-5171-304C-5864-B07FE003CBFC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5B0D972B-2D5F-48EE-AB8F-8516CBDC71F9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CC606D4-37E3-7A35-7CBD-C4739D766942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F0A355B-F328-A018-0672-ED711CCFA56F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EC9390F-E4D3-EDCE-E683-27313ED4DC34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2F8DD278-42B0-8119-9ED2-D1AF39114533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5BDAC29-65B3-A40E-3F19-24B628808901}"/>
              </a:ext>
            </a:extLst>
          </p:cNvPr>
          <p:cNvCxnSpPr>
            <a:cxnSpLocks/>
          </p:cNvCxnSpPr>
          <p:nvPr/>
        </p:nvCxnSpPr>
        <p:spPr>
          <a:xfrm>
            <a:off x="8407502" y="2599491"/>
            <a:ext cx="7200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664917C2-BF2F-2834-83B2-8F65E0A6F7DA}"/>
              </a:ext>
            </a:extLst>
          </p:cNvPr>
          <p:cNvSpPr txBox="1"/>
          <p:nvPr/>
        </p:nvSpPr>
        <p:spPr>
          <a:xfrm>
            <a:off x="8822666" y="1376481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F87A77E6-59BA-AE3C-0D15-FFBC9839CD5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7529" y="-3113236"/>
            <a:ext cx="159955" cy="8946699"/>
          </a:xfrm>
          <a:prstGeom prst="bentConnector3">
            <a:avLst>
              <a:gd name="adj1" fmla="val -41221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27AF48A8-FEF8-A31F-6180-FCEA88D67BD7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2D732FC3-19C5-C879-4EEE-6CE797F715C0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867ECF0-2192-744E-D0D6-02E28BAC173D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E867ECF0-2192-744E-D0D6-02E28BAC1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99DCD651-3010-042D-F052-5A93786032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pic>
        <p:nvPicPr>
          <p:cNvPr id="50" name="Picture 49" descr="A person with white hair and a mustache wearing a metal robot&#10;&#10;AI-generated content may be incorrect.">
            <a:extLst>
              <a:ext uri="{FF2B5EF4-FFF2-40B4-BE49-F238E27FC236}">
                <a16:creationId xmlns:a16="http://schemas.microsoft.com/office/drawing/2014/main" id="{1563BDDF-8021-669D-DFCB-5F7CF20CEE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1189" y="1787753"/>
            <a:ext cx="107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131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B07D8-9F01-03D4-6BDB-B66A772FB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E3D180EB-9B74-7E89-EEF5-3D656010C387}"/>
              </a:ext>
            </a:extLst>
          </p:cNvPr>
          <p:cNvCxnSpPr>
            <a:cxnSpLocks/>
            <a:stCxn id="35" idx="2"/>
            <a:endCxn id="50" idx="2"/>
          </p:cNvCxnSpPr>
          <p:nvPr/>
        </p:nvCxnSpPr>
        <p:spPr>
          <a:xfrm rot="5400000" flipH="1" flipV="1">
            <a:off x="3885943" y="261632"/>
            <a:ext cx="2666228" cy="8937159"/>
          </a:xfrm>
          <a:prstGeom prst="bentConnector3">
            <a:avLst>
              <a:gd name="adj1" fmla="val -9146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063389E6-0BB3-8633-093B-CEB0B4BFF34D}"/>
              </a:ext>
            </a:extLst>
          </p:cNvPr>
          <p:cNvSpPr/>
          <p:nvPr/>
        </p:nvSpPr>
        <p:spPr>
          <a:xfrm>
            <a:off x="501133" y="5747934"/>
            <a:ext cx="6411514" cy="9790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27578124-71F6-933C-0B2E-ABE72CA479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F7E6D018-12A2-5276-9DF2-3FAC5F6D4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5BD1B513-ACCD-26E8-1C4D-67CCC9289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686DE487-4CCA-CBBC-E93D-F053542B15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BCA1FEF-2868-73DA-4137-FEB69924203D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97BACE-292D-5DE6-E4A5-0A3B2974C86E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8CF369C8-97B7-CB90-0445-60ABE97185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3B502968-BAB4-4055-F98E-45173813B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93C0495-1E23-8867-E629-F1AA0B8E1186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65CBAE0-D1F4-6F2D-ACB7-82966AE37BF3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A73DCBD-52DB-41B1-CEA6-E4CF35852218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BE7DC0-FDAB-FBDF-92C9-CF36DE3E568B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F00099EF-0275-B16F-94E4-577442CE2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2764AB96-A520-CE44-C6D3-B47E79A18C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2B2F0379-F246-9558-CFF9-9902C1FCEF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3DE5B48-CBBC-39E9-69D6-C609B60AB1CC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4B7F55A-C137-626A-E4D3-F3075F02170C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69352E9D-9989-6899-822E-3878B2BF5A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6564213C-6B14-50D3-E5BF-B6D41D8B70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D0CDC91D-5261-749F-3C29-FE973DF586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07CD562-A4EE-7C1B-5599-A771EDD88732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4B5DCA-17AF-3E86-B6FD-3C7151C4E13D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5430172-6CEB-CFF3-F05B-59E1C80318F1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96009B-DF93-060A-205C-DACB5CADEA41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C99285CC-ECA1-CF2C-289B-3F0F47F48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DDFFE1E7-BF47-3428-69FB-803FB1F07C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8611022-1298-72AB-F954-2FD57D8C1EB1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B47308D-7519-3A4B-5F7D-FC37FBA2E8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32ECFF6-48F7-1E24-78E5-091101BE4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161513-D9BC-2220-F974-C7ED478950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419AAD9-398F-BDDB-E6D0-420EBD4678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D6616E-EBC6-1378-2DD1-CACD04F2A9A4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C77AE25-F441-0C05-BF79-3E0964C589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276D1D6-BA43-D814-FE72-E17EF21D7B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E5E62E3-BD22-62CF-29ED-DB6E6E41F46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3E13D27-C9DB-5341-AD91-607070ADE75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CF5BB8-0F80-0ED7-015E-9B4DF4341058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CB49AF6B-E119-F636-BC62-F7DFDDA3652B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1115E07-73DD-9B03-3D96-ADF979979D9D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693E240-B1DD-0B29-0CA3-68A583A5851D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3FC6FEC-84BF-E373-B5FA-E403B5A36C7E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7B71F11-FF70-0D7B-975B-4730323F637F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F871124B-C40C-4464-9107-AFADB2524718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B8586E3-0233-EFDC-1732-F13C18DB1C28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8D27C46-7C99-F856-14C9-75AF12A74280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FBAC448-F6BB-62D0-5DF6-8E5AD2A4170F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5A170763-7CE3-5B53-0BF7-FC924F0140D8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504EF8E1-162C-8566-8EF9-F750D2FBA300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2DA380A-1AD1-44E9-CFCC-B9593754CFF4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4D93BCE-3171-1587-B680-EEBD42E1AF62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C40A7FB-072E-18E4-8908-F2B8F9A240CA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179825D-59E3-DB33-8421-9EC15E1EC0F6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2FA1ECBA-76B4-5603-A91C-FEDABC708C8F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55FFB7BD-3279-A601-9254-E9F7A71BF9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EC68149-4A95-D8FB-5D95-C0CB5D5202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F8DCE788-F0FF-B4C7-ECF4-145B44D8D5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1B04DCA-21CA-FE7A-382A-2B8ABD8D28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AD9548E-9AF1-3F33-AB6E-A4646BBBE60D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358969B-2AC4-FCFF-47F0-960BB72C5F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1D23751C-EFC1-BC6E-E624-C9A64AD2A8F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CC583B2-57D7-30E3-B1B2-44213779415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2415EBC-CD46-220E-2C7D-F89AA927F2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2E9139DC-78A9-2910-C194-EF34DC045DED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75A96216-8A9E-A301-95BB-2F0B558DAE5B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EFB800EF-0918-CE66-C6D9-A5054F4960AF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A82B2659-1680-E2E9-AA2A-009C382EB873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ECC39481-5720-D04E-6928-E029D3EA6BCA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DD5B5DD7-3CF1-6790-4875-FDD3A607BCAF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17C37093-C6DE-4549-0C14-EC3734B61051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708B72F-47D8-F81E-F5FA-13DD185697EA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56E5491A-C413-C1A8-9839-7E420F00A295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CB09788-4AC0-19E0-2192-35ABB527F3D0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7BAC35A-BF6B-7854-E89F-208876288234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47839429-824C-9470-C3D3-C1A9E8F4826C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52190208-C22A-25C9-5D12-0FEF02E23E91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1FE6839D-A1E5-460E-8C56-89EDF9F8EE3F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5E98DC7-33F6-B698-10C7-8B40485E92C6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4DBB7D4-DA87-322A-6E37-554928E179B1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3A4CC05E-E4FD-D2E0-4486-4F3EB2C0E1B9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611E7A25-E2B0-82D0-1870-7D821062FCD8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B71FDB1-4A0D-DEE2-5C73-5FF67F14F069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C568E8B1-A7AA-20BF-B210-26D6BD64D6FE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5E279C0-F5B6-E24B-3D01-4908A81BB830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FEB1022C-62FE-C681-8513-B82835BF8AD0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3D0AB126-C1C3-F0C1-8F39-E565B823D26E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9DDE1DB2-6C98-0835-5973-1DDEC4ECBD92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16EF09B7-46EF-251C-698B-4CC509D282D8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AFC9F057-3AD4-56D2-8385-6BF88B5757A3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165E155-3BB6-243C-423D-B7136E62CA29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0FBDB20-49C3-26BA-1F02-0AE91CA5B3D2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46D2FFD-3538-CE18-09E7-717EDDFCF087}"/>
              </a:ext>
            </a:extLst>
          </p:cNvPr>
          <p:cNvCxnSpPr>
            <a:cxnSpLocks/>
          </p:cNvCxnSpPr>
          <p:nvPr/>
        </p:nvCxnSpPr>
        <p:spPr>
          <a:xfrm>
            <a:off x="8407502" y="2599491"/>
            <a:ext cx="7200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50BC9870-A7BD-1D79-F9A7-3AAAEDAB8BAC}"/>
              </a:ext>
            </a:extLst>
          </p:cNvPr>
          <p:cNvSpPr txBox="1"/>
          <p:nvPr/>
        </p:nvSpPr>
        <p:spPr>
          <a:xfrm>
            <a:off x="8822666" y="1376481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28ECA96C-5E04-70DF-7957-D5ADAB025E1F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7529" y="-3113236"/>
            <a:ext cx="159955" cy="8946699"/>
          </a:xfrm>
          <a:prstGeom prst="bentConnector3">
            <a:avLst>
              <a:gd name="adj1" fmla="val -41221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9C86CBFA-8DC4-751C-25E2-76E7DB829DD0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182405F-5636-E79F-5BF9-468882E89CF8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4E49F08-1CA5-F469-8BBF-61D4F90AF944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64E49F08-1CA5-F469-8BBF-61D4F90AF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65866622-F02A-DBE0-0007-325493392E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pic>
        <p:nvPicPr>
          <p:cNvPr id="50" name="Picture 49" descr="A person with white hair and a mustache wearing a metal robot&#10;&#10;AI-generated content may be incorrect.">
            <a:extLst>
              <a:ext uri="{FF2B5EF4-FFF2-40B4-BE49-F238E27FC236}">
                <a16:creationId xmlns:a16="http://schemas.microsoft.com/office/drawing/2014/main" id="{38AD726B-D5FC-3B89-18AF-E25A0F13F14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1189" y="1787753"/>
            <a:ext cx="107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85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ED25B-A2F0-1A0C-98E7-82F7C0560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2846BBE5-1A10-8306-49F3-1F62A3A14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7215C4C6-A44F-1074-5F43-EB66A7EF5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0F17C4F3-D58A-93A7-5E95-A49748DA4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73F9B720-C4AB-1A76-BB04-0B613E54CF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B35BA4-CBD3-FB0B-5E9C-A3134F2DC210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80E1FD-643F-EAFF-2EE8-7E92F205E88F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45BE2188-3E7B-A4EA-22C7-BEF4E9E9F6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20EC0683-1B85-AFB5-D71A-4E0EA9CB2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244A519-1A92-9F93-0593-E93B6063F4ED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A07BD6A-0E36-AB3A-3680-462239D5616B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9029CF3-8171-8F22-07E5-CD2B3E11044F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88B785-501F-5A5B-BB63-03FB23AE321D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6FCEA3B1-1846-1944-B652-042AC9A47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D53D1356-DC70-BFED-F3B1-9C8B98114A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E6464FB7-DC04-EBCF-6B7E-F0AE075DF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C613E61-5EFA-D880-55D0-C5931BB068F5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991B63F-F58A-5927-0DC5-B96D084FC021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57B0BA30-67A5-80CC-33F1-B5944235B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5D002894-55FE-D7FF-4ED8-E369D61256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DFDCB8AF-F03B-7C85-CE34-B5F537795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543EB127-A91D-B1BF-D1EF-CF96871D17D7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6B519C6-4C95-CD45-201A-A6C25C46EEA6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4B7CA5E2-FA42-1889-71EB-18430E800131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DF7888F-235B-0A83-444D-007A9D6BE913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2E19FF8B-19FE-29A6-C35A-7AACB3308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B7CBD195-28A7-976B-D18C-7C279E14B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A61F7A9-EB4D-BC2B-A2C6-1CAD265FC600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DE36A8A-FA2A-06EA-F32D-FCFBD6E87A1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48A64E-D40A-B58B-125C-165695851F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C28B9D0-9474-BB5B-E6AA-A7184D641D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22C6C55-D8EF-560A-CE38-8150EA3F15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F9ED33-AAA5-2F8F-7EA5-0A1706CC372E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DC72815-1B2F-F67B-BB59-753A09742E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9BA0FBA-8350-C9E1-09B5-BC748380DA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AD46ECA-5D18-720F-B492-4506618159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D681C7E-9BAD-0494-7F08-49E2D8F745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CA7B6F1-0585-EAC3-F218-14DD8DB48F83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583D263D-0F19-5FD7-CD2A-DA280B22711B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3582E55-3C37-1E5B-FBC5-D2EDDA3EE15C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2D7D55B-3711-95A7-6AFC-FB89D8A8EA34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F14CE172-AC67-E3A6-0956-E83A287AB263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302045C-6581-0FC1-1A91-92EFE5507D29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0C11543-D343-6E96-FE41-7E69FD156F14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A4B719B-6001-DC5B-F1D1-40686E3BABD0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41C5617-69CA-878F-A6FA-0AD7AC43074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8AE3F79-02A0-D865-3401-663EAFE66375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28E772C0-E842-A988-4658-2E2AFCB9099E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1607DDE-6125-EA7A-E238-5F88E8BA2DE9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9B70F79-D2A5-AFB5-28A2-144803D2379C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B76333E-2C25-C784-3721-5A699F82F7FC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6C6536D-DE9C-DEE4-41EE-B2915970FB43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A82F086-9531-4E4B-86BC-96F4BCB04FCF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E1D3D819-9732-15D9-84A0-C40BE552EDB5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D75019BB-7159-F334-D427-08DC4AD936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94E1FD1-5B16-A3D7-61E2-4B93C50E7F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8E3CCAF-4BA1-F1C8-5AEF-E331D9CB7A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F2C08CFC-30CE-125C-DF96-161F52101C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F3298E8-518B-5151-5B6D-CDB2EEA5D476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27775AA8-F55B-FC9A-A5CA-59292D9575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CFAAF86-C4EB-2892-2D38-34BEBA4B1B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BC147DBD-20E4-16D8-1046-E64CA42D60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C67787B0-9433-5B76-746E-0984CEDB3B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2431883-8ACE-7A4C-02DE-557CD2726011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49119938-86BD-1910-45B5-2AEA8090C081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240C586-FF3C-6A9B-E8D4-B7B6F52A78D2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218EE7A2-31AB-AF0C-8B6B-E1169A677EDA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44A185C5-B8B1-F13C-836F-D9BE50695AC2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A315DDF2-780E-402D-B2EF-40B7BE4FBCE4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9E88976-B9A8-56DC-B3A3-6620B33D1B74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A159B527-3A17-C80E-6325-3B62FCD9D61C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EFDA170E-7EC0-5BB6-7216-558FDD3F65F7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734EBA1A-35FE-0559-FCAB-C36D50E1C27E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A582A72-D858-8332-6039-29A674E81BED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57D44F70-350A-9106-240C-7C6A5C6DE966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BB18010-F8BA-8DCA-6C9A-5B98D13441D4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D744F92B-991A-7531-12DF-69EA176F57E8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65E246C-FFFE-54BD-6286-984D93BCD5F8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A15CE8F-F760-DA2A-DF93-04573816A32A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60AF95C5-2A82-578C-3300-8F31D3223DB1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C38C137-860B-4B0E-6B61-E5E7521E59B1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A898947-1BB0-3818-AF9F-FB9D7BDA0DA8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F5B3E25-670E-71A5-7452-B1FEF0A2E3FA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BF16DBC-DAC8-D070-8D07-4EA5167036A4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21981834-525A-F48C-2EC2-329D9CEE951A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B3454E7-94EC-942F-C415-30510A59192C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F955BA91-B008-A578-9E28-D2417BD4F91E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F5095A8-3A08-931C-633D-9E13CDDE404B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35F4164-5A02-918C-CCE0-BD09502C68E5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E5D55796-CD72-C73E-CD11-AF80A157EA38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F981BE9-0049-B6C3-B7C4-987EC13E88B1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E000585-6DC5-B8AC-8F8E-AEA6F2905CDD}"/>
              </a:ext>
            </a:extLst>
          </p:cNvPr>
          <p:cNvCxnSpPr>
            <a:cxnSpLocks/>
          </p:cNvCxnSpPr>
          <p:nvPr/>
        </p:nvCxnSpPr>
        <p:spPr>
          <a:xfrm>
            <a:off x="8407502" y="2599491"/>
            <a:ext cx="720093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A73F323-8616-79A4-2F5F-5B57286EAF7B}"/>
              </a:ext>
            </a:extLst>
          </p:cNvPr>
          <p:cNvSpPr txBox="1"/>
          <p:nvPr/>
        </p:nvSpPr>
        <p:spPr>
          <a:xfrm>
            <a:off x="8822666" y="1376481"/>
            <a:ext cx="174278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New materials</a:t>
            </a:r>
          </a:p>
        </p:txBody>
      </p: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605A81A3-4F92-04EE-C356-AE27263EE4E8}"/>
              </a:ext>
            </a:extLst>
          </p:cNvPr>
          <p:cNvCxnSpPr>
            <a:cxnSpLocks/>
            <a:stCxn id="35" idx="2"/>
            <a:endCxn id="50" idx="2"/>
          </p:cNvCxnSpPr>
          <p:nvPr/>
        </p:nvCxnSpPr>
        <p:spPr>
          <a:xfrm rot="5400000" flipH="1" flipV="1">
            <a:off x="3885943" y="261632"/>
            <a:ext cx="2666228" cy="8937159"/>
          </a:xfrm>
          <a:prstGeom prst="bentConnector3">
            <a:avLst>
              <a:gd name="adj1" fmla="val -9146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D27DD310-6C87-4EE5-B491-E2154D66DF1A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47529" y="-3113236"/>
            <a:ext cx="159955" cy="8946699"/>
          </a:xfrm>
          <a:prstGeom prst="bentConnector3">
            <a:avLst>
              <a:gd name="adj1" fmla="val -412217"/>
            </a:avLst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7C018AD-2E40-492A-C225-CBBC60268952}"/>
              </a:ext>
            </a:extLst>
          </p:cNvPr>
          <p:cNvSpPr txBox="1"/>
          <p:nvPr/>
        </p:nvSpPr>
        <p:spPr>
          <a:xfrm>
            <a:off x="7331619" y="5078837"/>
            <a:ext cx="103265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Physics</a:t>
            </a:r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FD5716B7-2083-1E04-D6D2-E8C9FA50F99B}"/>
              </a:ext>
            </a:extLst>
          </p:cNvPr>
          <p:cNvCxnSpPr>
            <a:cxnSpLocks/>
          </p:cNvCxnSpPr>
          <p:nvPr/>
        </p:nvCxnSpPr>
        <p:spPr>
          <a:xfrm>
            <a:off x="7854154" y="4169723"/>
            <a:ext cx="0" cy="944215"/>
          </a:xfrm>
          <a:prstGeom prst="line">
            <a:avLst/>
          </a:prstGeom>
          <a:ln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854757-ECF2-ACE3-AF22-D4B7C63EC049}"/>
                  </a:ext>
                </a:extLst>
              </p:cNvPr>
              <p:cNvSpPr txBox="1"/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sz="192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sz="1920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54854757-ECF2-ACE3-AF22-D4B7C63EC0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0806" y="5472966"/>
                <a:ext cx="1107419" cy="295466"/>
              </a:xfrm>
              <a:prstGeom prst="rect">
                <a:avLst/>
              </a:prstGeom>
              <a:blipFill>
                <a:blip r:embed="rId9"/>
                <a:stretch>
                  <a:fillRect l="-8046" r="-8046" b="-2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Graphic 24" descr="Scientific Thought outline">
            <a:extLst>
              <a:ext uri="{FF2B5EF4-FFF2-40B4-BE49-F238E27FC236}">
                <a16:creationId xmlns:a16="http://schemas.microsoft.com/office/drawing/2014/main" id="{86EB534D-4263-347B-FB2D-DB92F72E99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4966" y="925823"/>
            <a:ext cx="975360" cy="975360"/>
          </a:xfrm>
          <a:prstGeom prst="rect">
            <a:avLst/>
          </a:prstGeom>
        </p:spPr>
      </p:pic>
      <p:pic>
        <p:nvPicPr>
          <p:cNvPr id="50" name="Picture 49" descr="A person with white hair and a mustache wearing a metal robot&#10;&#10;AI-generated content may be incorrect.">
            <a:extLst>
              <a:ext uri="{FF2B5EF4-FFF2-40B4-BE49-F238E27FC236}">
                <a16:creationId xmlns:a16="http://schemas.microsoft.com/office/drawing/2014/main" id="{B7622F5C-06D9-518D-CEB5-4188D523075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51189" y="1787753"/>
            <a:ext cx="1072896" cy="160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913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13F5D-6C57-3305-C0FD-48C234A5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E309FF08-8150-C5C3-F890-892650FFB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2FAE1E6F-3D0A-38BF-802D-CE07F09D1E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00962944-FAC7-FB94-C607-5525F94C58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67BB6180-0483-E9DA-4D68-36D536C8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5D339F9-040E-E8EB-B73F-68E12AD88947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4E515B-B6BC-ABBB-A59A-2581DC476DB7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E9335024-65C1-56DB-E910-5987203798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4E0A08D8-CF9C-60D9-B006-C91E340DE6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D82A4FF-5AF7-6E40-E712-F4B0C09D0A74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0333C42-AF7E-11BC-FE53-620BFFA9469B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2C08C06-DBD7-93C2-C6B0-789787926CC9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3720FE7-9A29-E3BC-4C0B-39FFDDBE7B88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840028A7-FD75-4606-BB7B-A70D892EC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2317F46B-23F4-8665-3D94-17FE0C768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A99727CB-CD3B-889F-633C-C1E838719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B9EAAD9-3356-6201-4101-D68A71A4906C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7313E41-7FBF-8B75-1A96-E65741E63D32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0DB08596-1E23-5411-C1CC-F49756CB0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77D7AD4F-B6C5-201D-F222-45E0648309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71AC36C8-45D6-0EF8-858D-260AD66BF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28DC176-10A4-FC6A-8204-C07940A32AEE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0E99BC4-68DE-B72F-D788-315EEFBB0299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D453665-3CB0-0C70-97DA-C8F00C4B79AC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8F1161B-6A64-5A16-42B2-AFC3375DECEF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031ABBCA-6C48-8A8D-43DB-0F70496563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4B68C5C4-EDFF-E4CA-CDAC-15980074F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4714EEB5-193F-DBAC-DC8A-FC198D544644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BD9C2B5-4B5D-F7C7-D1EB-292197005CC4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411BB-1A54-287B-636F-D92FEFCD7B2C}"/>
              </a:ext>
            </a:extLst>
          </p:cNvPr>
          <p:cNvSpPr/>
          <p:nvPr/>
        </p:nvSpPr>
        <p:spPr>
          <a:xfrm>
            <a:off x="1458476" y="1391129"/>
            <a:ext cx="674428" cy="473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2435576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DC4AD-6FA1-5CFF-8F74-9BF11A905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1F4BFE22-2495-BBB9-79B6-6DB0E1C81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622D044C-EBC2-02A3-FCE2-ECB3B182EF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AB0D5498-7B41-5660-24E2-69B5EB166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121D62F6-03CE-EB39-518D-F0184F59E5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BD7D42-9545-8888-2F8B-70ECC12373FD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ABD2CC-39C4-308F-0184-0919D379FB27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CF2AA978-EF40-57EA-CE91-788F5760A3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80DF988B-22DC-A357-800F-1C17E6324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251A30D-A0D6-66B0-3966-83F3F1FABA3C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3593B55-54DC-A22C-D162-13830B48BC01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793881-FE31-C14D-7F36-B5CA94CC4185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59D3436-06C8-A25C-6225-11680E94DFBE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B3947677-84A3-375F-A816-3D97F2376F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DC821968-3625-7D1B-1322-50A395970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4D4372C0-305B-AE30-8C21-E7694266EB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506BB93-FBAD-34E1-0355-D6D8DD435F09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90AA7F5-B511-095D-9A1E-E1F7BB70F3D5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08557869-374D-9904-0B7B-28BF5A626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0F0F824-0FAA-80F3-6424-694396E22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651AADC0-E8F0-BAC8-5235-EC851CE36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CDE7B42-A4C9-43D0-BCD2-BB7AAE9671DE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124F457-9D3D-A29D-FAFF-C82898C4AB5E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B809D4-3BE6-E3FA-74D4-6711B867A6C3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62039A-DCB6-7A4B-BE31-07952E07048C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A18777A0-3333-C49A-0A86-CAEDAE28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1759A51E-CB30-280D-57AC-D2283086C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3E2095F-ABA0-4A68-D39B-87C61C12D6DB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9ACABFA-6345-028A-0AE1-F67B31C1199D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592C0B-3E0E-C17A-709C-387CA057765D}"/>
              </a:ext>
            </a:extLst>
          </p:cNvPr>
          <p:cNvSpPr/>
          <p:nvPr/>
        </p:nvSpPr>
        <p:spPr>
          <a:xfrm>
            <a:off x="1740056" y="1391129"/>
            <a:ext cx="392848" cy="47306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</p:spTree>
    <p:extLst>
      <p:ext uri="{BB962C8B-B14F-4D97-AF65-F5344CB8AC3E}">
        <p14:creationId xmlns:p14="http://schemas.microsoft.com/office/powerpoint/2010/main" val="3896070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A8623-E294-E765-25DE-953657DD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623E9D8E-C15D-0BBE-3679-81B626DE37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9E42A857-2582-6EAF-A3E3-33A8AD00BD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7E18C5A7-33E3-0846-A231-832B9B805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E5BF0981-9CDE-E8DF-3D62-734CD2231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6AC6FAA-BCD8-AC6C-8E46-895D81EDF91C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2F4E9C-B6EC-2872-E197-3DE2B5B4B5BD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58143086-6BAB-4368-7CA3-3E9E8B4DA7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2E02740D-BFF2-D57C-7B9C-775505E26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B69096-F4E3-251A-6939-5B7813FB01A5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5FD772C-424F-245C-B48E-D414D94ED495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2A78E5B-2379-291E-ED7B-B6D3236BE0AF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ABF1DD5-F0F5-78F9-5CFC-8C272D513A4B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9C50B6AD-37DD-D6D5-780D-4FDA2DBCCC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A5C3F3AD-80DB-C164-2256-D06EEEAF5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87A92598-C207-01CF-0862-719EAB87B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194D972-3BBA-02D5-0D49-B2AFCD45CBFB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6E09F67-171D-C10E-BEC6-B194E7E38948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58BF16DD-7921-7220-32D8-D91F0A0AD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7BEA345A-86F9-9BDF-1D96-037A729F79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79137000-73F0-F105-5C4E-317EF5EF6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B14B85F7-3CD8-6E25-56F4-53720BB4F32D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77FCCF0-E750-8233-6363-656C982FA6E6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EACC97C-2F82-73ED-4E78-E23C2BAD3A29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EDF75E-6D5B-61A1-13DF-41505BD84519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227E3373-714F-B2EB-3FB0-FE11180EC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01E51224-1DDB-ACC1-C52F-E164FF462E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sp>
        <p:nvSpPr>
          <p:cNvPr id="132" name="TextBox 131">
            <a:extLst>
              <a:ext uri="{FF2B5EF4-FFF2-40B4-BE49-F238E27FC236}">
                <a16:creationId xmlns:a16="http://schemas.microsoft.com/office/drawing/2014/main" id="{0F88F862-5496-CD6A-0C57-CFB2A95602D4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E670652-863C-71E4-4F4A-FCCCA2C87B8C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</p:spTree>
    <p:extLst>
      <p:ext uri="{BB962C8B-B14F-4D97-AF65-F5344CB8AC3E}">
        <p14:creationId xmlns:p14="http://schemas.microsoft.com/office/powerpoint/2010/main" val="303656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172B3-0BBF-E1F3-5655-1C9FC34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E6ED1EC1-8146-805F-1318-D94072308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2F57CD70-0788-4A9A-4275-269A6DA25B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5E59CA6D-FFFF-2556-E56A-8AC74D731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C2F816E4-0D3D-810A-D1F3-35119ECBD7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D947212-6679-D677-3600-083B524BC39A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E7EEE2-767B-A5D0-E4D3-67F0D404DAB4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46590987-1AC1-8F10-2199-1613F14481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71F3B88B-8BE5-5BA9-FD6A-36B42FC29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3DF8571-6D81-97FD-1AE1-5210B8DFFBE9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479DDC5-4347-4E77-CA48-84243001AD29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0D5E5F7-95FB-97A7-2D51-E5D374843298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C1A9A3-9BFA-3037-A980-B6E586028DCA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05EAEC80-4C1B-2C4F-E8D7-93EC48A7F5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40238824-F437-DFF8-47F0-914CA86A6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BEFA357D-C758-B28B-11F2-09A2CD4B0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007E824-4BE7-B9BF-593E-BB34AE064323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58F9DA6-3FDA-58C7-06D9-8CC3ABE774D8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A18FF6ED-3928-0F57-97AF-9343A65F6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89037E8D-73DA-9E87-B99A-CEA256B13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52CF7AB6-64D3-902F-B42D-05CD432E0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C995F54C-0D89-AEA5-A78D-4E2F3CF8250B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D103430-C896-0E2F-5DF7-2BDA1859C811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EFE9BE5-9EEA-D161-8A03-A65B279AF741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E03720-E75F-9019-9238-3D54B488121F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2B273249-68A3-3B80-5185-C63885FCE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8DEEE513-6498-91BB-B663-C26EEE3D5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9DE21813-FE65-C74C-CAAF-AEBB70D6B8D5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E02DF85-3FE0-3889-6340-5386BE1833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BEC3F-396B-C385-4E1C-549962A3B5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66A4C2-F74F-164D-DEF9-1BD09269DB8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5530C7-DF65-1481-03A7-250717AE22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9A97FD-9623-F57D-C25C-CDDFAD12E212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8B38C31-D0D0-9B60-BE04-4F0A431371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07FC084-DDDA-5353-755B-AF33DA1038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5F7479A-EC0C-B9D9-876A-F5A9E6811C0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E31D2B-6969-A25B-CC25-06DCC6D6491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D826262-5E42-EF0F-A0FD-0FF67F84B27F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9079A9A-D955-B560-2B0D-89EE1D986FCA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B7B222F-0EAB-E59A-301B-7B3402AE7B0C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225D9D5-EC90-3A8E-88D4-19AF6A3DBFC6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6833514-3DBD-F641-C54B-8D486439B95A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D7F28F3-2A6F-7FC2-469B-AD2557D215B0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1E73BB7-F873-F988-B84A-0B7DFF1D36B7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BB0E81-DFB3-F95F-EB5C-1DAC77222B56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61505C3-9D44-80CC-8E6C-6ADCC5B316BA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833E200-9376-A67A-53DA-F07D02B71706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478ECC9-094E-D719-6545-B4CD78660F02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A2C055F-A029-2EEF-5648-4AEC28846EBA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F2C9C3F1-0BAD-F972-5DF5-C7EDB8A75EF8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C2621A30-2E59-BF3E-9B52-B90FE532D0EF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4B0EDA3D-1BDE-3DA2-D040-B55C659D86C3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324591E7-E870-AAE8-EE08-4A1599BA6DE7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951D6D6-32B4-2FD1-A1B6-C4BBD2C883AA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84E49B35-8141-EF78-E191-2BECA7FF67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3CD4BEC-BD61-013C-4391-06D56B320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51758CE-3FF0-2A58-2B18-B206DAFB55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DDA97C53-5C3B-7AA2-6EE6-A1DCAFB104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77869519-325C-8843-6368-62D7AB14E07E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FBB0280B-F613-7E01-059A-A1720B347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2F946C9C-4D91-47E4-DF0A-7E94BC33E0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5EE3AD07-9943-1E28-3F12-8FCD291FE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7AD02C27-0777-F7FD-A6A6-BF833A7BE0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AE36BF7-7C74-AABB-F31E-ADFFFD4037A8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968A5C7-4683-134A-DBAD-68972C71C5D7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92DAEA17-E5E0-61FA-810A-FD1AD8705BEB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0EB190B6-2BD2-E2A7-8920-CE1699B3AE27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9AEA7E71-B30E-E55E-57D0-676622FBE190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6A6CC95-5670-DD38-6930-ED863B62CA40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BEB8E7A-EB28-ACD5-CFA0-9690E84806AB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96042C1-0E7B-B728-F58D-121D25CF0961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94D042B5-8ADB-6776-4870-503F1CC37A25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462BE98F-9725-AAC8-420B-03551CDA98E0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38E56F93-D4B8-22A1-3527-92D9DCD6F3C4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C5F624C-EFD0-61DB-6C0F-0FB985C20217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71028505-677F-D221-D3DE-87630B39877B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347847A-8370-6C7E-77D9-1BD02C76E636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3E9B1166-614C-E860-2C18-7BC355FB6E43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0E4EDC2-55AE-7280-D9BF-8C687F1402F8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E323AA6D-499A-CD53-6614-17CFAF2D915D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59EA099-61CB-AA37-5000-7C3AA0935DE3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C49B49FC-51E0-4FFC-0F73-DD6F78564776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087E7021-B43E-9F60-BD6D-928A43528F62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D82D3EF4-F180-4986-0281-035A22E13C45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CFA92A8-0F28-921A-C8B5-0542B763FED2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D0B9F0B-DF8D-E81D-0F1C-48BB97A5A032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6EE0D7E6-61C8-13E6-CFAC-0C2A359C1875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A18AA9-D299-0C3A-275F-CE9913FBAD06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0326D5D-D05C-2704-7DF1-4B6EBFDB4866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06AA220-6862-6056-E6C1-0CF7E0423DCC}"/>
              </a:ext>
            </a:extLst>
          </p:cNvPr>
          <p:cNvSpPr/>
          <p:nvPr/>
        </p:nvSpPr>
        <p:spPr>
          <a:xfrm>
            <a:off x="4678176" y="2584578"/>
            <a:ext cx="674428" cy="32270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5DF95A47-FA64-CC48-BA18-E2F741D6304C}"/>
              </a:ext>
            </a:extLst>
          </p:cNvPr>
          <p:cNvSpPr/>
          <p:nvPr/>
        </p:nvSpPr>
        <p:spPr>
          <a:xfrm>
            <a:off x="6483484" y="925823"/>
            <a:ext cx="975360" cy="975360"/>
          </a:xfrm>
          <a:prstGeom prst="smileyFac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83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BBE8D-3709-238B-B26A-25109DD33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0AC51B32-56B9-9C61-8F2F-4DFBAA1CC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77244FA0-4A20-3E5D-4A1C-6A48D90D63E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127102C9-AE66-8F6D-4219-B8CDDA7B3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4DE99C6A-3592-0494-993D-2467CA34A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9330D1-25A6-AA43-D68C-D3C6BB31A0DC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5A30318-DA11-AB43-C36E-D098F1C2B56C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43663D98-1C80-9ED8-609C-3222BA575D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03EE182D-135C-CF6A-B2F6-174DEC0AD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E3B4006-9B82-50FC-4342-FF2AFE8DA170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619F74-8947-E591-9AB4-335DF54C9147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07001EC-5784-1E0A-19A3-B92122994998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479A4ED-FBBA-DE24-F01E-5A27D1691E2F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032F5447-E4DB-88B8-2145-2D1D78A1C2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B4D0F50C-126C-AD42-B7FC-9AA1E4E9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9CDBEE72-09E9-CCC1-5605-26C09D879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0666D46A-EC54-76AB-C29C-4F7E5296D57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9CE55A9-1998-E597-6036-250F90E5492C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327698EE-72B6-E16E-722D-D7134899D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322CF3E3-6D4B-2275-FDC9-8187AE532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68A43F63-5638-560A-4C4A-BE4A1915C5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1F10D1F9-EC14-6070-6E5B-8B2574F0BD98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B2D1EA1-B437-7D3D-6D7D-B4CB895A4D9C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4A17950-6279-3FE3-A6D6-E8554C6A1F57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D4E61D4-12C2-1A2C-505E-507919D8AB80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EBD182D5-BECD-8308-7D2C-481B1AF339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6F441693-2F45-50B9-16A6-0B21482FC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4C90430-1794-4FF1-0BF1-F66419AAC6B3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9323AF-086D-0D30-1CAD-37B0B0D4B62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52B49B-F2AC-D8A0-6D3E-0DBC9ECD35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D52FA4A-D1D8-FFCE-0761-C754160D3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066BD-1CC9-7A98-D99C-0894E936F60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7925BE-8576-B243-674B-26F156E45B1B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48AE32-7B73-D92A-4A62-17D6A332AE8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C36B758-A262-4D4D-E317-E57CF7D9A3D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4289625-220C-0A81-5073-3D9F5430F0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3CC0C0C-0A90-90D0-1D15-9142EF794A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FE12DCE-D824-7E0C-7D06-6CDCF937BAEF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9E346E8-D8FD-9937-7314-364A9934EDDC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EFC433E7-A7D4-E18C-3E19-56A6752DD55C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DBBE842-B67B-488E-0AA2-FB808AEC172D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FC5ED56-6E38-527A-4B36-C5AB0AC994C3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394374D-7D5A-69D4-4921-55E4DA63C385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1E2E0F7E-4295-2FF8-F854-26D5769181C1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E939EF9-E573-5DBD-BB16-6C95C9840D26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B0FA556-9B93-EBD4-86AB-A80B1C7C71F2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8302B354-8352-849C-0529-CF89639ACD31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6EC4685-BADD-AB1F-1FD5-1534FEE51605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F1ECD1A-4EF0-F206-3248-A59178FC662A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58343F9-950D-7263-F221-56A8B019D359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B99D4A2-4F2A-5758-4994-C1159C807D57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E88304C3-A174-844B-FE61-7CB813775850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71FC195-264E-CCC9-CBE4-C8688F5656EA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C21E885-D9BC-1801-4544-510CCC42AAFA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9469CE-13F6-2FFD-4933-F1FC295761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A2943692-1FC6-4BEE-EB75-23AD40032C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0F2F30C-D74F-0A2C-2C46-2C222D9B31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B81CA7F1-704A-3890-89C1-A49E29D7C44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EE9C8A4-E8D0-F93D-6631-8A9783D59521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1CBECF7D-7518-B6A1-6DB5-F4B6EDD0DC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70CEFD39-914C-90A4-8E5A-047B5F259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CC946475-186C-89AC-70A8-07BD050E9A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B98B208-77ED-814C-45FD-27FB6C23259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50A1F80-448E-BD0A-537B-A7111F367838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6C1EDF74-D3CD-0677-F70A-397A519F0A5C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4B7E30F-FCD9-FA22-20E4-F4BBE25DD74B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6D66C2D0-2E0C-466C-EFF4-D3587596DBF0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B0AF332C-E322-8AF7-FAF5-55965F200714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8625082-03FE-E358-D9EE-C85791D74FDF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44570730-66BE-C194-35C7-09FD3639E401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8064EA71-2C41-6344-2F3C-87637CC16068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B5C26107-A2D3-55C4-3169-96564C938BB5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A2369632-F17A-41E9-1D03-73522F6D75FE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AB8ED21D-DEF6-B63F-9295-352ACB56FB55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E04C7A2-E175-DC1D-8604-E3CE7931C376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FC2235F-337C-373C-AE91-B64EAF941804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5D2715E7-7B36-4EA9-598E-4BE9333F9281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8774EBCD-2FB3-7291-CC1B-7D21354361E2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7A6F898B-17EF-215F-4A92-CE0DE9B298B7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A67E78B3-BE62-4019-F261-0D5EE19276D2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156F330F-74FF-443B-94FE-31E57EE08EFD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0C438AF-51C2-7542-7AB4-F343E80D3661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71D9597-9502-7BD3-D697-A94EABF42308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B4A71F-8A48-DA72-C303-A0A30D55D8CF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23BD59B-03DB-C8C6-02EA-5D2BFF476E04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BFC33C4-47D1-B1D8-592D-8807DF5F5F60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AB27F813-EAEB-B61C-7784-1518FB7B2F28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B71EDD4-AF4E-4795-E62E-5DDBC1132302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8517C9C-8F4E-6886-8F3A-9642490AFFB4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D9412A-D04E-19ED-4387-5FDD804AD310}"/>
              </a:ext>
            </a:extLst>
          </p:cNvPr>
          <p:cNvSpPr/>
          <p:nvPr/>
        </p:nvSpPr>
        <p:spPr>
          <a:xfrm>
            <a:off x="4941370" y="2584578"/>
            <a:ext cx="392848" cy="3080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25" name="Smiley Face 24">
            <a:extLst>
              <a:ext uri="{FF2B5EF4-FFF2-40B4-BE49-F238E27FC236}">
                <a16:creationId xmlns:a16="http://schemas.microsoft.com/office/drawing/2014/main" id="{96623405-74A3-10FC-596C-613D5C3D368E}"/>
              </a:ext>
            </a:extLst>
          </p:cNvPr>
          <p:cNvSpPr/>
          <p:nvPr/>
        </p:nvSpPr>
        <p:spPr>
          <a:xfrm>
            <a:off x="6483484" y="925823"/>
            <a:ext cx="975360" cy="975360"/>
          </a:xfrm>
          <a:prstGeom prst="smileyFac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470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D7A5D-C5F3-1B25-80A7-058E60B02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5D81F5D7-9452-CC6D-1DB4-349BB64B28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5C4C0187-36AB-8984-7AA6-D639A7879B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46A6AF36-F963-A78E-36F0-5B7A3914AC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38052342-F10D-8923-EA53-0EC919C29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B7E479-7EB7-937D-504E-0DC43FD01847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83C706-D447-F36F-AB4E-F595CE758800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50DBA0BB-E867-84DC-96BA-086248A950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87180979-8AE9-3732-EEC3-27BA9106FA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AF43602-6B8C-F309-3524-8F5F37CAF9D0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38FF70D-E898-0125-42BF-B6B712FEE5CC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321D854-AA36-C97A-85BC-F499A1A62E3F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1A47BB9-A768-42FC-9BD3-76FF5F6B653F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5B4A6DBB-406E-014C-0719-DF9F1032AD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AE0D120C-A9AB-7FAD-3F13-A6A9329B60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E5E0F04B-A6D3-C9F9-8A43-785DC1C054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278F3F59-F269-36C2-0FB2-36D7E5D1E079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B38E85-C442-707E-CCD6-5550CCEB16F0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9A7E6566-D7BC-D32F-E61B-3A973FAA6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ADDE782C-4548-61DA-7A94-2C3816582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F4C86097-197B-112C-3EF3-5AC4BB757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658B9CC6-A70E-A3AA-E831-6CC8960E8EAA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7D4C18A-B5E4-ABAB-7ED4-A5FECD1E1790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799D5924-4DC9-2590-56BD-359C6E3DC748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56D58B-FF6D-781B-2AAB-058ABD7066A0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2184AD26-A1AA-E2C7-F328-2D1AD837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C639CB1C-8512-00CD-8EDA-B2C35972CD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81FFE26-4832-8065-C745-1E1E66920D76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CCEE413-0963-6143-47F4-1BA2559071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9B08C77-AE97-86D5-6EA3-7588A9586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114DFDD-272A-B19A-812C-455750960C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65DFEE-F87E-8701-3EBC-2D8EF11D7C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233A300-20BA-9C02-016D-C178D920A627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4C39CC0-31F1-DF78-C939-4E57FA30A0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C10322D-6E9C-88F7-099F-93783418E5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D78BA4-9E3D-933C-E478-E9B04F92A3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EC37607-B10A-7A60-0568-C5AF19E28E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089B3-96CF-9FC1-E434-4E71EF58EAE7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313B050-5FB9-5CA4-9A39-FEFDD5B0CEA9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3AD250AA-2C52-8558-1ED2-659F37DC8676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3A8A8A-1181-8E04-2C72-F1F6119FE6FD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D9A71C2-BB9A-A1AE-705E-2458B9B16C01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EA69AEE-A5C1-1050-174D-0B349C9B81CB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7EB5EDDB-FDB7-94D4-5A0C-18B61621872E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F1D01F4-3764-7051-7662-0F6E31F9A7B5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1D45D73-CE04-64C7-056A-ECF0A9B9589A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6B1C0A49-E3A4-47D5-969B-726A16F84EDA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EEF4E5B-4128-A443-3FD2-5642B36B789D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988B312-4A6B-808E-41C6-B55953F62DFF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0951D3F-7118-F226-BC19-E0505CD54CBA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3A73AD7-493A-8B6A-C1EF-B5A5F6D3FA99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345DDAF-F6A6-24D4-BC5C-1D506B03142A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0C4F648-055C-6EC0-A71A-546C3D00B1DB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9D470F3-1613-5B7F-8605-1C8139C0EF58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0B076962-E38F-79C0-221A-9CCD324EA3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F94473AA-547E-0F29-13A2-19EE465D36F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E35F0DFE-0A52-9655-A380-B5A6271902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5CF2EBA-82EC-FE50-EA2F-D619B5DB33A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D89B7A87-4B64-FC62-0AB3-A48486E10BAC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C6AA807E-190A-BA5D-5B31-4403974ACF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F97B932-95EB-3A49-EC24-79F4F45712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0CBB3826-426F-8A9D-6E1B-981A227444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6EA02A9D-B7B2-851B-41DC-3082436C4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8D689D7-45C6-0FAA-E5D2-50B2C7651400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3A1F9B0E-21D2-43C0-AC10-056874FB8FF2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B991C9B-C1C7-C436-E883-548561A01059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CC59D6F-5521-B2F0-ACF1-B7444562B517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53B7AF3-F05A-228D-BB55-9728AFF3E96A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EEA2093-BD86-07D3-7850-DF779FFE2160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D4A8A2A3-204C-1C63-6DDC-E8DA841BD18B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7BC2FFCF-79B4-90E5-09FA-A306803AAA84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9777AA1-DFA3-0B6D-AE18-9817C3A24139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6F29C052-5B55-7C18-4B8C-3918EB763C2D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D485F2C7-0893-DEA9-425E-317369F6E003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FB897020-4AD7-E11E-6E80-BD5F645EF90D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5F53C4D-F784-6438-7A2E-ADBDF9DDE989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F044C97-352F-4858-5DCC-C1C8B3B2AD97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890791C-F571-6019-2DBB-2B611BFDB956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19842E20-069B-0E98-90FE-FD5F50EF8410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414FC752-7CB1-6A93-2892-0E723B6CEED1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35B74253-5FE5-900E-BFD5-761D01ECE872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1EEEB2A5-B5D2-472C-CBC2-8699638062FB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3D2188F-E7C8-9F85-FDCC-49D97E7F129E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6C135915-A76D-839F-6981-82F6E19FC6A1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8DB64CEA-B6AC-5E53-03FD-BFF222733B80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9CD15C2D-0CE0-F630-E8E9-87E6C1789534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1B74F38-B14B-7DB4-7690-2E6FA129FFBE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70B4AB4-A54C-039D-2C9F-DA2FE8DE27E4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BC405F2-3BD3-366F-7BC7-292DCDB225A8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pic>
        <p:nvPicPr>
          <p:cNvPr id="22" name="Graphic 21" descr="Baby outline">
            <a:extLst>
              <a:ext uri="{FF2B5EF4-FFF2-40B4-BE49-F238E27FC236}">
                <a16:creationId xmlns:a16="http://schemas.microsoft.com/office/drawing/2014/main" id="{08AB7D5D-333F-ADB4-813C-662EEC8CAD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3484" y="92283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04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FF87F-4252-CFF4-DEAB-26606C6A4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9857D09A-3B98-E07B-4C82-76E1CE40A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A3BC0D19-BAA3-69BF-D934-3F3C204E82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689D0ED2-5239-4DD8-79CF-DA6E30733F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84B8DC9F-E319-8387-64A4-288DB6BDDD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C68BC4-4FD3-6092-BD78-AD6E08668DEE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015393-ADCA-5EE1-2AC5-92DCBD01445C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6A406AA6-1759-66F2-7288-78D77C0D9E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1979266D-53E7-132A-15D9-D96E9CB959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9B77527-D177-C908-9410-F1DB0FDB5C93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FFF581B-3863-B6FA-569E-381CF8284905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318AD3A-55B8-2E26-2A12-5E90E37B9EE1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1277E6E-F14D-E888-6F81-FE048049F2CA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ABB03931-5F8F-1C83-8074-1E417B596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338F7763-9498-396E-B06B-373990CEF4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D5C2ED26-A472-3C18-886D-66714B62C9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D47A32A-8E16-43E2-97A8-BB6D28425802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E347297-0677-755B-CD45-9C1F2D210E9D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3F33F058-F192-1EAE-6E5B-2B3A3D6BD4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02116312-BE45-BA16-E97B-2D503BA3B8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B50BADA8-A89F-C5CA-AED4-9191473D9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AC25FBA-FCD4-FD2E-4A62-49152D8A2AB5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2BA56F5-B7F8-A65F-04F8-6E9575C2CF95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81BE55-F32A-7F13-BD05-68A99D74E770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95F459-9B72-3B63-A8C0-C8C1B506FB5A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E21BC3C3-CD2B-81E6-AE57-6BB68717A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9F33190D-5D71-DA6D-1007-21C735C61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D3E2700-F128-1C44-3528-F4DD363DC64C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D1E370-8C70-1C87-A9E8-3D2AE220C2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F7D1A241-951A-E093-98A7-F4525F6F16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7CB3663-2DFB-B56D-7D12-CEEDFCF75E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F905B74-6583-A3D7-3BE9-CE8234F0E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A8CC239-9D76-C84C-84C4-E2F653052C3A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622700E-7DE2-F9DB-B5CB-D3603D321A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BEBAD9F-4D39-17F7-BF67-0F47B090AA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78A56B9-9D6F-7136-E34C-FA2223B916B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9A83E74-E69F-10F4-04E1-414723DBE46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003A5F7-C47D-CD33-C148-4BB3C22F3484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1965CF-765B-81F8-FAFC-F60F63E5B3A7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6D06857-3A32-50AB-99B3-DC59DE8D7347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7FC66EF5-3941-0D67-F4D2-BDD99F41010A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717D8A9-32A9-80D1-3D3A-7D6FC3262118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B8DD5F35-3A07-360D-FCA5-1A55E3895D43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021C56E-FF18-F67C-8ABF-E71CAB541F0C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DFD18F0-139C-8575-0864-FF2A1D242063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B02F49D-1B1C-006C-5FD0-FA629487D15F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3882F51-66DA-E7ED-1472-2B0739451857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F0A155C-DF78-E58C-9495-5A5A2834575E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514FE9F-440C-B4FC-AFB1-DB5996AB6AD3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5536E17C-E6B9-5673-9061-15CADC456BEB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075D6BC2-536D-EB55-7B7E-75712CC43B1D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ADF1A32-B374-54AA-3902-4095CC90815C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02C349FB-64E2-587D-B3BB-A0DA35400195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9CF58D3-B594-6067-179A-FF22A0C62E2C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33CB1469-636D-5AAA-7EBD-A285ADD95E8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95F6E478-5B2B-4979-37F4-06F4268D73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9891295-403A-E57F-7866-A2F13BB2A5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4BA286D-7A8B-CABA-128C-008C3712A8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C76B48B-9DDE-659B-CF94-67C9E4EA5514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7468B4E7-4378-D233-2790-FCBF2EC45B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68B9BD0C-F75B-77E5-86CD-EE8DB956F49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E97FFA2E-79A3-C1EF-A528-28E4D129F4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4BB0ED39-CA98-87B7-73EB-CD3238A24D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2C4725F-68C7-D19D-90F0-CF1B17FA9637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D05C498-2A25-8E9B-8F6B-28E144A29E68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A573F909-58C2-779D-82BD-8D6A3AA78E26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5764A4AE-561A-0134-1D14-5FF4B4DAE856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3BEED808-1FC2-0797-DE29-182BAF47FA93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11140A21-8838-4598-6CB9-AFFEE030CA58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ABE0085-65B8-05B3-07D8-8228CF19420E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F03CDE34-6089-8337-90B7-FCCD8912740A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CD45D28B-FF09-1AA0-4B86-A7691D8109BE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F9FD85EC-B597-EB55-C36E-63FC58550619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59A661E0-59EC-D548-DB0E-815112AF9E11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8F317385-E33D-FBB9-5E48-0F2209AA1896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D0DC4639-211F-F2A9-B108-47C1B7F1310D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053CB868-05BF-7A65-9D65-B43CA1B556A9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1D711FD-0F82-EC12-BCFB-F565FF170BEF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8A2995E4-08C4-E1E6-0F47-097BB80E71EC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528F07F-AE18-D29D-F050-00454C0F716C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757464D-2A53-AEC3-6291-E441BC12F992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F90C40B4-6BF4-41DB-51C1-00B6340ED4A9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3127717-3415-996C-37BA-CD9013D80401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AC97CB39-55F8-8AC4-7707-E4254A71EA93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1EAA3C24-6207-8D23-35E8-590EB2F46C16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0FFEF457-0BD4-60B1-A677-0D14B0C53444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19C5D4C-5BF7-DC03-A4F1-AAFB4CC3F1A3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FC5250D9-032A-8580-9F04-6C8DA08F6C3E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B80C0DD7-2AFE-ED43-77C5-B9CE5C58B6EB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759FCBE0-8A7E-D0F2-C3EF-2B024C4BF087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6595429-79CA-C32B-8B09-AC404850B3E8}"/>
              </a:ext>
            </a:extLst>
          </p:cNvPr>
          <p:cNvSpPr/>
          <p:nvPr/>
        </p:nvSpPr>
        <p:spPr>
          <a:xfrm>
            <a:off x="5453061" y="4159061"/>
            <a:ext cx="1945546" cy="22354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3C2D8894-F208-DD53-5714-6477F318479A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pic>
        <p:nvPicPr>
          <p:cNvPr id="5" name="Graphic 4" descr="Baby outline">
            <a:extLst>
              <a:ext uri="{FF2B5EF4-FFF2-40B4-BE49-F238E27FC236}">
                <a16:creationId xmlns:a16="http://schemas.microsoft.com/office/drawing/2014/main" id="{46B7A551-AF30-3F5B-32F0-81EFC7F031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3484" y="92283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62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5B55-049A-D360-2C80-1B97690A9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Database outline">
            <a:extLst>
              <a:ext uri="{FF2B5EF4-FFF2-40B4-BE49-F238E27FC236}">
                <a16:creationId xmlns:a16="http://schemas.microsoft.com/office/drawing/2014/main" id="{3206A6D5-1043-9D4C-696F-97BA29E3D0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3144059"/>
            <a:ext cx="1027083" cy="1027083"/>
          </a:xfrm>
          <a:prstGeom prst="rect">
            <a:avLst/>
          </a:prstGeom>
        </p:spPr>
      </p:pic>
      <p:pic>
        <p:nvPicPr>
          <p:cNvPr id="13" name="Graphic 12" descr="Robot outline">
            <a:extLst>
              <a:ext uri="{FF2B5EF4-FFF2-40B4-BE49-F238E27FC236}">
                <a16:creationId xmlns:a16="http://schemas.microsoft.com/office/drawing/2014/main" id="{65F32B80-8AF1-CF8E-7C1D-769DE71AFF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6808" y="1645831"/>
            <a:ext cx="1683540" cy="1683540"/>
          </a:xfrm>
          <a:prstGeom prst="rect">
            <a:avLst/>
          </a:prstGeom>
        </p:spPr>
      </p:pic>
      <p:pic>
        <p:nvPicPr>
          <p:cNvPr id="14" name="Graphic 13" descr="Database outline">
            <a:extLst>
              <a:ext uri="{FF2B5EF4-FFF2-40B4-BE49-F238E27FC236}">
                <a16:creationId xmlns:a16="http://schemas.microsoft.com/office/drawing/2014/main" id="{E95D2A71-B387-3B76-24AA-FDFDF86EF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1974060"/>
            <a:ext cx="1027083" cy="1027083"/>
          </a:xfrm>
          <a:prstGeom prst="rect">
            <a:avLst/>
          </a:prstGeom>
        </p:spPr>
      </p:pic>
      <p:pic>
        <p:nvPicPr>
          <p:cNvPr id="15" name="Graphic 14" descr="Database outline">
            <a:extLst>
              <a:ext uri="{FF2B5EF4-FFF2-40B4-BE49-F238E27FC236}">
                <a16:creationId xmlns:a16="http://schemas.microsoft.com/office/drawing/2014/main" id="{5F8CCAAD-FEDD-8FB5-4A48-5EB02964B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9573" y="804061"/>
            <a:ext cx="1027083" cy="10270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769002B-5DC7-DDAB-7736-9BD69440C136}"/>
              </a:ext>
            </a:extLst>
          </p:cNvPr>
          <p:cNvSpPr txBox="1"/>
          <p:nvPr/>
        </p:nvSpPr>
        <p:spPr>
          <a:xfrm rot="5400000">
            <a:off x="2327351" y="170870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5F7A344-F27C-AE05-4AE8-7FE4EAA71E0D}"/>
              </a:ext>
            </a:extLst>
          </p:cNvPr>
          <p:cNvSpPr txBox="1"/>
          <p:nvPr/>
        </p:nvSpPr>
        <p:spPr>
          <a:xfrm rot="5400000">
            <a:off x="2327351" y="2878701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79B6AEAE-07A4-BD8E-F989-5A4ED2FA26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91292" y="4379785"/>
            <a:ext cx="1683540" cy="1683540"/>
          </a:xfrm>
          <a:prstGeom prst="rect">
            <a:avLst/>
          </a:prstGeom>
        </p:spPr>
      </p:pic>
      <p:pic>
        <p:nvPicPr>
          <p:cNvPr id="36" name="Graphic 35" descr="Database outline">
            <a:extLst>
              <a:ext uri="{FF2B5EF4-FFF2-40B4-BE49-F238E27FC236}">
                <a16:creationId xmlns:a16="http://schemas.microsoft.com/office/drawing/2014/main" id="{CFC3D6F5-7996-9BC0-B5DB-CB50E83A98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043218" y="4734552"/>
            <a:ext cx="1027083" cy="1027083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DC4B179-1C7F-43D9-2D88-8BC0C8529F0E}"/>
              </a:ext>
            </a:extLst>
          </p:cNvPr>
          <p:cNvCxnSpPr>
            <a:cxnSpLocks/>
          </p:cNvCxnSpPr>
          <p:nvPr/>
        </p:nvCxnSpPr>
        <p:spPr>
          <a:xfrm flipV="1">
            <a:off x="1285163" y="1493932"/>
            <a:ext cx="758055" cy="493076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41B0A0C-C4B7-AA10-5EE2-A68877872637}"/>
              </a:ext>
            </a:extLst>
          </p:cNvPr>
          <p:cNvCxnSpPr>
            <a:cxnSpLocks/>
          </p:cNvCxnSpPr>
          <p:nvPr/>
        </p:nvCxnSpPr>
        <p:spPr>
          <a:xfrm>
            <a:off x="1280702" y="2487600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BC3B7F-1029-C097-ACBB-F924AE381FA1}"/>
              </a:ext>
            </a:extLst>
          </p:cNvPr>
          <p:cNvCxnSpPr>
            <a:cxnSpLocks/>
          </p:cNvCxnSpPr>
          <p:nvPr/>
        </p:nvCxnSpPr>
        <p:spPr>
          <a:xfrm>
            <a:off x="1280702" y="2999724"/>
            <a:ext cx="815398" cy="514959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621602-BA8D-308A-0F1B-C00083DF0853}"/>
              </a:ext>
            </a:extLst>
          </p:cNvPr>
          <p:cNvCxnSpPr>
            <a:cxnSpLocks/>
          </p:cNvCxnSpPr>
          <p:nvPr/>
        </p:nvCxnSpPr>
        <p:spPr>
          <a:xfrm>
            <a:off x="1314779" y="5249470"/>
            <a:ext cx="815398" cy="0"/>
          </a:xfrm>
          <a:prstGeom prst="line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4" name="Graphic 53" descr="Database outline">
            <a:extLst>
              <a:ext uri="{FF2B5EF4-FFF2-40B4-BE49-F238E27FC236}">
                <a16:creationId xmlns:a16="http://schemas.microsoft.com/office/drawing/2014/main" id="{CF93D4F1-EAD2-FF6C-5E43-156712EC4C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3142640"/>
            <a:ext cx="1027083" cy="1027083"/>
          </a:xfrm>
          <a:prstGeom prst="rect">
            <a:avLst/>
          </a:prstGeom>
        </p:spPr>
      </p:pic>
      <p:pic>
        <p:nvPicPr>
          <p:cNvPr id="55" name="Graphic 54" descr="Database outline">
            <a:extLst>
              <a:ext uri="{FF2B5EF4-FFF2-40B4-BE49-F238E27FC236}">
                <a16:creationId xmlns:a16="http://schemas.microsoft.com/office/drawing/2014/main" id="{DC5835C0-E6B9-2994-2DC5-0CBBAEE89C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1972641"/>
            <a:ext cx="1027083" cy="1027083"/>
          </a:xfrm>
          <a:prstGeom prst="rect">
            <a:avLst/>
          </a:prstGeom>
        </p:spPr>
      </p:pic>
      <p:pic>
        <p:nvPicPr>
          <p:cNvPr id="56" name="Graphic 55" descr="Database outline">
            <a:extLst>
              <a:ext uri="{FF2B5EF4-FFF2-40B4-BE49-F238E27FC236}">
                <a16:creationId xmlns:a16="http://schemas.microsoft.com/office/drawing/2014/main" id="{7B436AC0-E4CE-1EE0-3793-F13447F5F5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2820" y="802642"/>
            <a:ext cx="1027083" cy="102708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ED66D5E7-9962-0476-F842-F1085B194241}"/>
              </a:ext>
            </a:extLst>
          </p:cNvPr>
          <p:cNvSpPr txBox="1"/>
          <p:nvPr/>
        </p:nvSpPr>
        <p:spPr>
          <a:xfrm rot="5400000">
            <a:off x="3040598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28B405-7FDE-46E7-F318-65911CF78897}"/>
              </a:ext>
            </a:extLst>
          </p:cNvPr>
          <p:cNvSpPr txBox="1"/>
          <p:nvPr/>
        </p:nvSpPr>
        <p:spPr>
          <a:xfrm rot="5400000">
            <a:off x="3040598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59" name="Graphic 58" descr="Database outline">
            <a:extLst>
              <a:ext uri="{FF2B5EF4-FFF2-40B4-BE49-F238E27FC236}">
                <a16:creationId xmlns:a16="http://schemas.microsoft.com/office/drawing/2014/main" id="{43324775-E3B9-AB03-8592-6C9FFB8E2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3142640"/>
            <a:ext cx="1027083" cy="1027083"/>
          </a:xfrm>
          <a:prstGeom prst="rect">
            <a:avLst/>
          </a:prstGeom>
        </p:spPr>
      </p:pic>
      <p:pic>
        <p:nvPicPr>
          <p:cNvPr id="60" name="Graphic 59" descr="Database outline">
            <a:extLst>
              <a:ext uri="{FF2B5EF4-FFF2-40B4-BE49-F238E27FC236}">
                <a16:creationId xmlns:a16="http://schemas.microsoft.com/office/drawing/2014/main" id="{49E820CC-0129-328E-D9D3-192C27840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1972641"/>
            <a:ext cx="1027083" cy="1027083"/>
          </a:xfrm>
          <a:prstGeom prst="rect">
            <a:avLst/>
          </a:prstGeom>
        </p:spPr>
      </p:pic>
      <p:pic>
        <p:nvPicPr>
          <p:cNvPr id="61" name="Graphic 60" descr="Database outline">
            <a:extLst>
              <a:ext uri="{FF2B5EF4-FFF2-40B4-BE49-F238E27FC236}">
                <a16:creationId xmlns:a16="http://schemas.microsoft.com/office/drawing/2014/main" id="{A4C3617D-17AA-1D39-F9EF-E186F8AE98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62236" y="802642"/>
            <a:ext cx="1027083" cy="1027083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F9AFD10B-EEB8-6200-2789-15ECCACB6B77}"/>
              </a:ext>
            </a:extLst>
          </p:cNvPr>
          <p:cNvSpPr txBox="1"/>
          <p:nvPr/>
        </p:nvSpPr>
        <p:spPr>
          <a:xfrm rot="5400000">
            <a:off x="3760014" y="1707283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AD07BA-13C5-9C64-8B10-4F2C08CE05C2}"/>
              </a:ext>
            </a:extLst>
          </p:cNvPr>
          <p:cNvSpPr txBox="1"/>
          <p:nvPr/>
        </p:nvSpPr>
        <p:spPr>
          <a:xfrm rot="5400000">
            <a:off x="3760014" y="2877282"/>
            <a:ext cx="431528" cy="387798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B90ECEC-C86B-3204-67FA-D29E57CD0633}"/>
              </a:ext>
            </a:extLst>
          </p:cNvPr>
          <p:cNvSpPr/>
          <p:nvPr/>
        </p:nvSpPr>
        <p:spPr>
          <a:xfrm>
            <a:off x="2150134" y="850845"/>
            <a:ext cx="2239055" cy="328774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39A16D-9298-97B9-D5BF-57D6DABA4148}"/>
              </a:ext>
            </a:extLst>
          </p:cNvPr>
          <p:cNvSpPr/>
          <p:nvPr/>
        </p:nvSpPr>
        <p:spPr>
          <a:xfrm>
            <a:off x="2161491" y="4679400"/>
            <a:ext cx="2239055" cy="1132208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phic 2" descr="Database outline">
            <a:extLst>
              <a:ext uri="{FF2B5EF4-FFF2-40B4-BE49-F238E27FC236}">
                <a16:creationId xmlns:a16="http://schemas.microsoft.com/office/drawing/2014/main" id="{4CB69231-22FD-00FE-21D8-6AD00456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776335" y="4733134"/>
            <a:ext cx="1027083" cy="1027083"/>
          </a:xfrm>
          <a:prstGeom prst="rect">
            <a:avLst/>
          </a:prstGeom>
        </p:spPr>
      </p:pic>
      <p:pic>
        <p:nvPicPr>
          <p:cNvPr id="4" name="Graphic 3" descr="Database outline">
            <a:extLst>
              <a:ext uri="{FF2B5EF4-FFF2-40B4-BE49-F238E27FC236}">
                <a16:creationId xmlns:a16="http://schemas.microsoft.com/office/drawing/2014/main" id="{A970EDB4-3E5A-FE80-8B8C-1DCFDA585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91736" y="4738646"/>
            <a:ext cx="1027083" cy="1027083"/>
          </a:xfrm>
          <a:prstGeom prst="rect">
            <a:avLst/>
          </a:prstGeom>
        </p:spPr>
      </p:pic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092341A-2098-905E-72A5-87FE988A6137}"/>
              </a:ext>
            </a:extLst>
          </p:cNvPr>
          <p:cNvGrpSpPr/>
          <p:nvPr/>
        </p:nvGrpSpPr>
        <p:grpSpPr>
          <a:xfrm>
            <a:off x="5478003" y="850840"/>
            <a:ext cx="2869285" cy="3287745"/>
            <a:chOff x="5830784" y="1007352"/>
            <a:chExt cx="2689955" cy="3082261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1DB39AA-A3BD-1202-FA3D-297E6D8878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CD74917-2647-BE38-2FBC-A2F9A6EB0C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57FA0A5-56E6-7120-92AB-312B586D88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7ED189E-68F5-7A2E-9E84-017BB31860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595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361004F-6514-6DD8-7AAF-C254C4A4989D}"/>
                </a:ext>
              </a:extLst>
            </p:cNvPr>
            <p:cNvSpPr txBox="1"/>
            <p:nvPr/>
          </p:nvSpPr>
          <p:spPr>
            <a:xfrm rot="5400000">
              <a:off x="593834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57CD5CD-247B-4556-59F0-A2CCF6CBF0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CA8678-0905-DA97-3C76-BFEF3FF4E9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8972CAE-B9FB-4A09-99C1-C4D3AC8509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F17E400-7749-5351-B526-32EF4B7F20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27295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3EBBB4-02CC-5991-58F1-E1559A48C7F5}"/>
                </a:ext>
              </a:extLst>
            </p:cNvPr>
            <p:cNvSpPr txBox="1"/>
            <p:nvPr/>
          </p:nvSpPr>
          <p:spPr>
            <a:xfrm rot="5400000">
              <a:off x="6709683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48E59BE-AFA5-C23F-9F4F-0B43717A642C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6230277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4838B1C-25E0-EE9C-910B-D5E434A3D212}"/>
                </a:ext>
              </a:extLst>
            </p:cNvPr>
            <p:cNvCxnSpPr>
              <a:cxnSpLocks/>
              <a:stCxn id="6" idx="6"/>
              <a:endCxn id="16" idx="2"/>
            </p:cNvCxnSpPr>
            <p:nvPr/>
          </p:nvCxnSpPr>
          <p:spPr>
            <a:xfrm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C0E10BC-2829-FE69-771F-DA01993CDFAB}"/>
                </a:ext>
              </a:extLst>
            </p:cNvPr>
            <p:cNvCxnSpPr>
              <a:cxnSpLocks/>
              <a:stCxn id="6" idx="6"/>
              <a:endCxn id="17" idx="1"/>
            </p:cNvCxnSpPr>
            <p:nvPr/>
          </p:nvCxnSpPr>
          <p:spPr>
            <a:xfrm>
              <a:off x="6230277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2EA62EA7-2A32-AA79-EBB9-C0AF3C0755A9}"/>
                </a:ext>
              </a:extLst>
            </p:cNvPr>
            <p:cNvCxnSpPr>
              <a:cxnSpLocks/>
              <a:stCxn id="6" idx="6"/>
              <a:endCxn id="18" idx="1"/>
            </p:cNvCxnSpPr>
            <p:nvPr/>
          </p:nvCxnSpPr>
          <p:spPr>
            <a:xfrm>
              <a:off x="6230277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40B8A83-0F57-7F63-FD7B-6D8C68633CD1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6230277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1789FE-1F85-BDEC-EFAC-943D4BECAF51}"/>
                </a:ext>
              </a:extLst>
            </p:cNvPr>
            <p:cNvCxnSpPr>
              <a:cxnSpLocks/>
              <a:stCxn id="7" idx="6"/>
              <a:endCxn id="16" idx="2"/>
            </p:cNvCxnSpPr>
            <p:nvPr/>
          </p:nvCxnSpPr>
          <p:spPr>
            <a:xfrm>
              <a:off x="6230277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A75361B-9C95-9BB6-8E4B-56CE20F5B767}"/>
                </a:ext>
              </a:extLst>
            </p:cNvPr>
            <p:cNvCxnSpPr>
              <a:cxnSpLocks/>
              <a:stCxn id="7" idx="6"/>
              <a:endCxn id="17" idx="2"/>
            </p:cNvCxnSpPr>
            <p:nvPr/>
          </p:nvCxnSpPr>
          <p:spPr>
            <a:xfrm>
              <a:off x="6230277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52AC76CF-C746-4ABA-CE3A-24DA75318EE5}"/>
                </a:ext>
              </a:extLst>
            </p:cNvPr>
            <p:cNvCxnSpPr>
              <a:cxnSpLocks/>
              <a:stCxn id="7" idx="6"/>
              <a:endCxn id="18" idx="1"/>
            </p:cNvCxnSpPr>
            <p:nvPr/>
          </p:nvCxnSpPr>
          <p:spPr>
            <a:xfrm>
              <a:off x="6230277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B9CD92AE-C05F-31B4-B40B-B2806E258D02}"/>
                </a:ext>
              </a:extLst>
            </p:cNvPr>
            <p:cNvCxnSpPr>
              <a:cxnSpLocks/>
              <a:stCxn id="8" idx="6"/>
              <a:endCxn id="12" idx="3"/>
            </p:cNvCxnSpPr>
            <p:nvPr/>
          </p:nvCxnSpPr>
          <p:spPr>
            <a:xfrm flipV="1">
              <a:off x="6230277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4B9FEF57-2E8C-B7F5-1671-F0BCC1A0CA57}"/>
                </a:ext>
              </a:extLst>
            </p:cNvPr>
            <p:cNvCxnSpPr>
              <a:cxnSpLocks/>
              <a:stCxn id="8" idx="6"/>
              <a:endCxn id="16" idx="3"/>
            </p:cNvCxnSpPr>
            <p:nvPr/>
          </p:nvCxnSpPr>
          <p:spPr>
            <a:xfrm flipV="1">
              <a:off x="6230277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91EBFC00-EAEA-16E9-0F4A-08E7353CD66C}"/>
                </a:ext>
              </a:extLst>
            </p:cNvPr>
            <p:cNvCxnSpPr>
              <a:cxnSpLocks/>
              <a:stCxn id="8" idx="6"/>
              <a:endCxn id="17" idx="2"/>
            </p:cNvCxnSpPr>
            <p:nvPr/>
          </p:nvCxnSpPr>
          <p:spPr>
            <a:xfrm>
              <a:off x="6230277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0E1FEA3-EFAC-E2D0-F3C0-C3808FD5A435}"/>
                </a:ext>
              </a:extLst>
            </p:cNvPr>
            <p:cNvCxnSpPr>
              <a:cxnSpLocks/>
              <a:stCxn id="8" idx="6"/>
              <a:endCxn id="18" idx="2"/>
            </p:cNvCxnSpPr>
            <p:nvPr/>
          </p:nvCxnSpPr>
          <p:spPr>
            <a:xfrm>
              <a:off x="6230277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16D64B41-25B3-FA64-BE3D-58C3B11326D3}"/>
                </a:ext>
              </a:extLst>
            </p:cNvPr>
            <p:cNvCxnSpPr>
              <a:cxnSpLocks/>
              <a:stCxn id="9" idx="6"/>
              <a:endCxn id="18" idx="2"/>
            </p:cNvCxnSpPr>
            <p:nvPr/>
          </p:nvCxnSpPr>
          <p:spPr>
            <a:xfrm>
              <a:off x="6230277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F5DD242-526D-848B-AF58-9CE15F0AE792}"/>
                </a:ext>
              </a:extLst>
            </p:cNvPr>
            <p:cNvCxnSpPr>
              <a:cxnSpLocks/>
              <a:stCxn id="9" idx="6"/>
              <a:endCxn id="17" idx="3"/>
            </p:cNvCxnSpPr>
            <p:nvPr/>
          </p:nvCxnSpPr>
          <p:spPr>
            <a:xfrm flipV="1">
              <a:off x="6230277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C281BC5C-0D60-37F7-387E-3B9CFAA619CA}"/>
                </a:ext>
              </a:extLst>
            </p:cNvPr>
            <p:cNvCxnSpPr>
              <a:cxnSpLocks/>
              <a:stCxn id="9" idx="6"/>
              <a:endCxn id="16" idx="3"/>
            </p:cNvCxnSpPr>
            <p:nvPr/>
          </p:nvCxnSpPr>
          <p:spPr>
            <a:xfrm flipV="1">
              <a:off x="6230277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C48180EF-16B9-57DE-2220-70F613F0973F}"/>
                </a:ext>
              </a:extLst>
            </p:cNvPr>
            <p:cNvCxnSpPr>
              <a:cxnSpLocks/>
              <a:stCxn id="9" idx="6"/>
              <a:endCxn id="12" idx="3"/>
            </p:cNvCxnSpPr>
            <p:nvPr/>
          </p:nvCxnSpPr>
          <p:spPr>
            <a:xfrm flipV="1">
              <a:off x="6230277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097405E-7C20-6A3A-5ED5-86136D0DF88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4E43098-022A-493B-64D6-F9CB5B47B9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383963A1-C59B-97E5-AB07-01D0175501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50FA52D-3128-FDED-9FB2-89778342C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80069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C907616F-8299-5E76-2A02-424678C58943}"/>
                </a:ext>
              </a:extLst>
            </p:cNvPr>
            <p:cNvSpPr txBox="1"/>
            <p:nvPr/>
          </p:nvSpPr>
          <p:spPr>
            <a:xfrm rot="5400000">
              <a:off x="7362457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8C53C681-456F-8AB6-181B-E7C575F664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11300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5ADDBD8-36C1-B155-9302-BBB9979E39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2512346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79529AEC-7783-27B8-DC05-B2F920C1610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295015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9302E1F0-EDDD-6605-BDD1-3381499C72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51407" y="3699137"/>
              <a:ext cx="274320" cy="27432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4D6DC79-E394-BCB6-D9ED-84457DA84C59}"/>
                </a:ext>
              </a:extLst>
            </p:cNvPr>
            <p:cNvSpPr txBox="1"/>
            <p:nvPr/>
          </p:nvSpPr>
          <p:spPr>
            <a:xfrm rot="5400000">
              <a:off x="8133795" y="2859059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9E8A5C-E858-E271-464B-4C65B52FD3A8}"/>
                </a:ext>
              </a:extLst>
            </p:cNvPr>
            <p:cNvCxnSpPr>
              <a:stCxn id="90" idx="6"/>
              <a:endCxn id="95" idx="2"/>
            </p:cNvCxnSpPr>
            <p:nvPr/>
          </p:nvCxnSpPr>
          <p:spPr>
            <a:xfrm>
              <a:off x="7654389" y="225016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1FFC08DD-4F10-B622-A880-F5132E5E6996}"/>
                </a:ext>
              </a:extLst>
            </p:cNvPr>
            <p:cNvCxnSpPr>
              <a:cxnSpLocks/>
              <a:stCxn id="90" idx="6"/>
              <a:endCxn id="96" idx="2"/>
            </p:cNvCxnSpPr>
            <p:nvPr/>
          </p:nvCxnSpPr>
          <p:spPr>
            <a:xfrm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FBE00D7B-907B-6048-EF51-00780740F909}"/>
                </a:ext>
              </a:extLst>
            </p:cNvPr>
            <p:cNvCxnSpPr>
              <a:cxnSpLocks/>
              <a:stCxn id="90" idx="6"/>
              <a:endCxn id="97" idx="1"/>
            </p:cNvCxnSpPr>
            <p:nvPr/>
          </p:nvCxnSpPr>
          <p:spPr>
            <a:xfrm>
              <a:off x="7654389" y="2250165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DCE0A5E6-AD59-14D0-50D0-0EDDB7363D67}"/>
                </a:ext>
              </a:extLst>
            </p:cNvPr>
            <p:cNvCxnSpPr>
              <a:cxnSpLocks/>
              <a:stCxn id="90" idx="6"/>
              <a:endCxn id="98" idx="1"/>
            </p:cNvCxnSpPr>
            <p:nvPr/>
          </p:nvCxnSpPr>
          <p:spPr>
            <a:xfrm>
              <a:off x="7654389" y="2250165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B73FC46C-AA9B-CD99-CE8D-1D978F0857F6}"/>
                </a:ext>
              </a:extLst>
            </p:cNvPr>
            <p:cNvCxnSpPr>
              <a:cxnSpLocks/>
              <a:stCxn id="91" idx="6"/>
              <a:endCxn id="95" idx="2"/>
            </p:cNvCxnSpPr>
            <p:nvPr/>
          </p:nvCxnSpPr>
          <p:spPr>
            <a:xfrm flipV="1">
              <a:off x="7654389" y="2250165"/>
              <a:ext cx="497018" cy="399341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5BD4A8FB-3238-B673-A6B3-CD83AD5F5610}"/>
                </a:ext>
              </a:extLst>
            </p:cNvPr>
            <p:cNvCxnSpPr>
              <a:cxnSpLocks/>
              <a:stCxn id="91" idx="6"/>
              <a:endCxn id="96" idx="2"/>
            </p:cNvCxnSpPr>
            <p:nvPr/>
          </p:nvCxnSpPr>
          <p:spPr>
            <a:xfrm>
              <a:off x="7654389" y="2649506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52538787-28A0-6035-D62E-1DA0B79AA1E2}"/>
                </a:ext>
              </a:extLst>
            </p:cNvPr>
            <p:cNvCxnSpPr>
              <a:cxnSpLocks/>
              <a:stCxn id="91" idx="6"/>
              <a:endCxn id="97" idx="2"/>
            </p:cNvCxnSpPr>
            <p:nvPr/>
          </p:nvCxnSpPr>
          <p:spPr>
            <a:xfrm>
              <a:off x="7654389" y="2649506"/>
              <a:ext cx="497018" cy="782669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3727B479-24F4-E71E-F6A1-91E2D1C17156}"/>
                </a:ext>
              </a:extLst>
            </p:cNvPr>
            <p:cNvCxnSpPr>
              <a:cxnSpLocks/>
              <a:stCxn id="91" idx="6"/>
              <a:endCxn id="98" idx="1"/>
            </p:cNvCxnSpPr>
            <p:nvPr/>
          </p:nvCxnSpPr>
          <p:spPr>
            <a:xfrm>
              <a:off x="7654389" y="2649506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3B98B37D-A9BC-5516-07C2-7426F385B335}"/>
                </a:ext>
              </a:extLst>
            </p:cNvPr>
            <p:cNvCxnSpPr>
              <a:cxnSpLocks/>
              <a:stCxn id="92" idx="6"/>
              <a:endCxn id="95" idx="3"/>
            </p:cNvCxnSpPr>
            <p:nvPr/>
          </p:nvCxnSpPr>
          <p:spPr>
            <a:xfrm flipV="1">
              <a:off x="7654389" y="2347152"/>
              <a:ext cx="537191" cy="108502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0D52A5F6-7200-EBBC-08BF-6D927F4B2D0F}"/>
                </a:ext>
              </a:extLst>
            </p:cNvPr>
            <p:cNvCxnSpPr>
              <a:cxnSpLocks/>
              <a:stCxn id="92" idx="6"/>
              <a:endCxn id="96" idx="3"/>
            </p:cNvCxnSpPr>
            <p:nvPr/>
          </p:nvCxnSpPr>
          <p:spPr>
            <a:xfrm flipV="1">
              <a:off x="7654389" y="2746493"/>
              <a:ext cx="537191" cy="68568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A6C4361C-E4BF-9801-E68C-F4DFA0324F56}"/>
                </a:ext>
              </a:extLst>
            </p:cNvPr>
            <p:cNvCxnSpPr>
              <a:cxnSpLocks/>
              <a:stCxn id="92" idx="6"/>
              <a:endCxn id="97" idx="2"/>
            </p:cNvCxnSpPr>
            <p:nvPr/>
          </p:nvCxnSpPr>
          <p:spPr>
            <a:xfrm>
              <a:off x="7654389" y="3432175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84AC9469-2B7C-BFA3-A690-3C7B415DB842}"/>
                </a:ext>
              </a:extLst>
            </p:cNvPr>
            <p:cNvCxnSpPr>
              <a:cxnSpLocks/>
              <a:stCxn id="92" idx="6"/>
              <a:endCxn id="98" idx="2"/>
            </p:cNvCxnSpPr>
            <p:nvPr/>
          </p:nvCxnSpPr>
          <p:spPr>
            <a:xfrm>
              <a:off x="7654389" y="3432175"/>
              <a:ext cx="497018" cy="40412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88A53E9A-524B-F64C-0D06-1907F656FE58}"/>
                </a:ext>
              </a:extLst>
            </p:cNvPr>
            <p:cNvCxnSpPr>
              <a:cxnSpLocks/>
              <a:stCxn id="93" idx="6"/>
              <a:endCxn id="98" idx="2"/>
            </p:cNvCxnSpPr>
            <p:nvPr/>
          </p:nvCxnSpPr>
          <p:spPr>
            <a:xfrm>
              <a:off x="7654389" y="3836297"/>
              <a:ext cx="497018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A019E64-A540-2917-A563-A4FB39FF8E4C}"/>
                </a:ext>
              </a:extLst>
            </p:cNvPr>
            <p:cNvCxnSpPr>
              <a:cxnSpLocks/>
              <a:stCxn id="93" idx="6"/>
              <a:endCxn id="97" idx="3"/>
            </p:cNvCxnSpPr>
            <p:nvPr/>
          </p:nvCxnSpPr>
          <p:spPr>
            <a:xfrm flipV="1">
              <a:off x="7654389" y="3529162"/>
              <a:ext cx="537191" cy="30713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196A243-BF76-BC24-B9AF-E96E488F9C12}"/>
                </a:ext>
              </a:extLst>
            </p:cNvPr>
            <p:cNvCxnSpPr>
              <a:cxnSpLocks/>
              <a:stCxn id="93" idx="6"/>
              <a:endCxn id="96" idx="3"/>
            </p:cNvCxnSpPr>
            <p:nvPr/>
          </p:nvCxnSpPr>
          <p:spPr>
            <a:xfrm flipV="1">
              <a:off x="7654389" y="2746493"/>
              <a:ext cx="537191" cy="108980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DEF5C0E7-9EED-6C88-1A86-5CCF8C77B693}"/>
                </a:ext>
              </a:extLst>
            </p:cNvPr>
            <p:cNvCxnSpPr>
              <a:cxnSpLocks/>
              <a:stCxn id="93" idx="6"/>
              <a:endCxn id="95" idx="3"/>
            </p:cNvCxnSpPr>
            <p:nvPr/>
          </p:nvCxnSpPr>
          <p:spPr>
            <a:xfrm flipV="1">
              <a:off x="7654389" y="2347152"/>
              <a:ext cx="537191" cy="1489145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3F41DA6-DF09-D872-F46B-EE8ADC76D9F2}"/>
                </a:ext>
              </a:extLst>
            </p:cNvPr>
            <p:cNvSpPr txBox="1"/>
            <p:nvPr/>
          </p:nvSpPr>
          <p:spPr>
            <a:xfrm>
              <a:off x="6974050" y="2016096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33715F19-79E7-9010-9A99-AD44FC5B3EED}"/>
                </a:ext>
              </a:extLst>
            </p:cNvPr>
            <p:cNvSpPr txBox="1"/>
            <p:nvPr/>
          </p:nvSpPr>
          <p:spPr>
            <a:xfrm>
              <a:off x="6990255" y="241814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DB2E548A-7DE1-2295-4D10-C4763EC3FDB8}"/>
                </a:ext>
              </a:extLst>
            </p:cNvPr>
            <p:cNvSpPr txBox="1"/>
            <p:nvPr/>
          </p:nvSpPr>
          <p:spPr>
            <a:xfrm>
              <a:off x="6990255" y="3197293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7F59FE50-B206-6747-8AB0-CD741CEA5C9E}"/>
                </a:ext>
              </a:extLst>
            </p:cNvPr>
            <p:cNvSpPr txBox="1"/>
            <p:nvPr/>
          </p:nvSpPr>
          <p:spPr>
            <a:xfrm>
              <a:off x="6996398" y="3607010"/>
              <a:ext cx="404558" cy="36356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1920" dirty="0">
                  <a:latin typeface="Arial" panose="020B0604020202020204" pitchFamily="34" charset="0"/>
                  <a:cs typeface="Arial" panose="020B0604020202020204" pitchFamily="34" charset="0"/>
                </a:rPr>
                <a:t>…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4C2021D0-E236-F342-8E25-23237B997F96}"/>
                </a:ext>
              </a:extLst>
            </p:cNvPr>
            <p:cNvSpPr/>
            <p:nvPr/>
          </p:nvSpPr>
          <p:spPr>
            <a:xfrm>
              <a:off x="5830784" y="1007352"/>
              <a:ext cx="2689955" cy="30822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92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8013A68-A122-14F8-8072-C1B6B35CF108}"/>
              </a:ext>
            </a:extLst>
          </p:cNvPr>
          <p:cNvCxnSpPr>
            <a:cxnSpLocks/>
          </p:cNvCxnSpPr>
          <p:nvPr/>
        </p:nvCxnSpPr>
        <p:spPr>
          <a:xfrm>
            <a:off x="4518819" y="2599491"/>
            <a:ext cx="815398" cy="0"/>
          </a:xfrm>
          <a:prstGeom prst="line">
            <a:avLst/>
          </a:prstGeom>
          <a:ln>
            <a:solidFill>
              <a:srgbClr val="00B0F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BE64CA26-C6FD-592E-6B61-F6BC182E0D60}"/>
              </a:ext>
            </a:extLst>
          </p:cNvPr>
          <p:cNvSpPr txBox="1"/>
          <p:nvPr/>
        </p:nvSpPr>
        <p:spPr>
          <a:xfrm>
            <a:off x="4398086" y="2136429"/>
            <a:ext cx="10619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Training</a:t>
            </a:r>
          </a:p>
        </p:txBody>
      </p: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D590EF51-ECDC-4975-6C44-D8F78C41FB45}"/>
              </a:ext>
            </a:extLst>
          </p:cNvPr>
          <p:cNvCxnSpPr>
            <a:cxnSpLocks/>
            <a:endCxn id="120" idx="2"/>
          </p:cNvCxnSpPr>
          <p:nvPr/>
        </p:nvCxnSpPr>
        <p:spPr>
          <a:xfrm flipV="1">
            <a:off x="4518820" y="4138585"/>
            <a:ext cx="2393827" cy="1106918"/>
          </a:xfrm>
          <a:prstGeom prst="bentConnector2">
            <a:avLst/>
          </a:prstGeom>
          <a:ln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60E2A96E-4929-7D1B-4B22-7C712E8C4087}"/>
              </a:ext>
            </a:extLst>
          </p:cNvPr>
          <p:cNvSpPr txBox="1"/>
          <p:nvPr/>
        </p:nvSpPr>
        <p:spPr>
          <a:xfrm>
            <a:off x="81152" y="1216526"/>
            <a:ext cx="1330814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942A38F-0AB9-AF80-CA1A-0B1B0C3B7EDA}"/>
              </a:ext>
            </a:extLst>
          </p:cNvPr>
          <p:cNvSpPr txBox="1"/>
          <p:nvPr/>
        </p:nvSpPr>
        <p:spPr>
          <a:xfrm>
            <a:off x="279497" y="3985831"/>
            <a:ext cx="93647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Reality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6EEE040-EC67-21AE-F6FF-552BA06D21E6}"/>
              </a:ext>
            </a:extLst>
          </p:cNvPr>
          <p:cNvSpPr/>
          <p:nvPr/>
        </p:nvSpPr>
        <p:spPr>
          <a:xfrm>
            <a:off x="6696475" y="4159062"/>
            <a:ext cx="702131" cy="1382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2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D51DC69-6A32-5377-322A-606E2B169388}"/>
              </a:ext>
            </a:extLst>
          </p:cNvPr>
          <p:cNvSpPr txBox="1"/>
          <p:nvPr/>
        </p:nvSpPr>
        <p:spPr>
          <a:xfrm>
            <a:off x="4637093" y="4851549"/>
            <a:ext cx="213552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 dirty="0">
                <a:latin typeface="Arial" panose="020B0604020202020204" pitchFamily="34" charset="0"/>
                <a:cs typeface="Arial" panose="020B0604020202020204" pitchFamily="34" charset="0"/>
              </a:rPr>
              <a:t>Additional training</a:t>
            </a:r>
          </a:p>
        </p:txBody>
      </p:sp>
      <p:pic>
        <p:nvPicPr>
          <p:cNvPr id="5" name="Graphic 4" descr="Baby outline">
            <a:extLst>
              <a:ext uri="{FF2B5EF4-FFF2-40B4-BE49-F238E27FC236}">
                <a16:creationId xmlns:a16="http://schemas.microsoft.com/office/drawing/2014/main" id="{4FC287A9-C301-74D4-8D73-DE25C8258D2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83484" y="922836"/>
            <a:ext cx="975360" cy="975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088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310</Words>
  <Application>Microsoft Macintosh PowerPoint</Application>
  <PresentationFormat>Custom</PresentationFormat>
  <Paragraphs>274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Xingfei Wei</dc:creator>
  <cp:lastModifiedBy>Xingfei Wei</cp:lastModifiedBy>
  <cp:revision>61</cp:revision>
  <dcterms:created xsi:type="dcterms:W3CDTF">2025-03-19T20:29:47Z</dcterms:created>
  <dcterms:modified xsi:type="dcterms:W3CDTF">2025-04-02T17:59:06Z</dcterms:modified>
</cp:coreProperties>
</file>