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2"/>
    <p:restoredTop sz="94666"/>
  </p:normalViewPr>
  <p:slideViewPr>
    <p:cSldViewPr snapToGrid="0">
      <p:cViewPr varScale="1">
        <p:scale>
          <a:sx n="166" d="100"/>
          <a:sy n="166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9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6"/>
            <a:ext cx="1478756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6"/>
            <a:ext cx="4350544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0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1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7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9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7"/>
            <a:ext cx="591502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2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3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4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4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3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7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3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E031F30A-0EAB-6F54-32D4-01E1CFD66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9444">
            <a:off x="314139" y="402292"/>
            <a:ext cx="1922686" cy="1674177"/>
          </a:xfrm>
          <a:prstGeom prst="rect">
            <a:avLst/>
          </a:prstGeom>
        </p:spPr>
      </p:pic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C3D6ED63-A8BA-02CC-60CD-7A6FC567A0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333" b="8283"/>
          <a:stretch/>
        </p:blipFill>
        <p:spPr>
          <a:xfrm>
            <a:off x="2762159" y="332146"/>
            <a:ext cx="3900582" cy="3878207"/>
          </a:xfrm>
          <a:prstGeom prst="round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70A150-B03D-3196-0C4A-DE0D2F3D7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28" y="2821265"/>
            <a:ext cx="1607164" cy="1538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0FBE0-C262-AD31-67B3-716FDAF54C15}"/>
              </a:ext>
            </a:extLst>
          </p:cNvPr>
          <p:cNvSpPr txBox="1">
            <a:spLocks noChangeAspect="1"/>
          </p:cNvSpPr>
          <p:nvPr/>
        </p:nvSpPr>
        <p:spPr>
          <a:xfrm>
            <a:off x="955421" y="1923304"/>
            <a:ext cx="1213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nm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D7A2C8-2B26-C71E-8919-71941782E690}"/>
              </a:ext>
            </a:extLst>
          </p:cNvPr>
          <p:cNvCxnSpPr>
            <a:cxnSpLocks noChangeAspect="1"/>
          </p:cNvCxnSpPr>
          <p:nvPr/>
        </p:nvCxnSpPr>
        <p:spPr>
          <a:xfrm>
            <a:off x="792346" y="1959322"/>
            <a:ext cx="838451" cy="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9F2A7F-E8A6-D977-1F9B-D0EC50F27A22}"/>
              </a:ext>
            </a:extLst>
          </p:cNvPr>
          <p:cNvSpPr txBox="1">
            <a:spLocks noChangeAspect="1"/>
          </p:cNvSpPr>
          <p:nvPr/>
        </p:nvSpPr>
        <p:spPr>
          <a:xfrm>
            <a:off x="485353" y="149736"/>
            <a:ext cx="192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oxDNA</a:t>
            </a:r>
            <a:r>
              <a:rPr lang="en-US" sz="1600" dirty="0"/>
              <a:t>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BB5035-6487-8CD1-245D-AAC8230763F4}"/>
              </a:ext>
            </a:extLst>
          </p:cNvPr>
          <p:cNvSpPr txBox="1">
            <a:spLocks noChangeAspect="1"/>
          </p:cNvSpPr>
          <p:nvPr/>
        </p:nvSpPr>
        <p:spPr>
          <a:xfrm>
            <a:off x="390912" y="2572645"/>
            <a:ext cx="2279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colloidal DNA model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23BEEF-CE53-7E39-7B5F-3A16BA310140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991666" y="2700018"/>
            <a:ext cx="1059750" cy="643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27A13B-FD1F-BECD-752C-53F3D6D5313D}"/>
              </a:ext>
            </a:extLst>
          </p:cNvPr>
          <p:cNvSpPr txBox="1">
            <a:spLocks noChangeAspect="1"/>
          </p:cNvSpPr>
          <p:nvPr/>
        </p:nvSpPr>
        <p:spPr>
          <a:xfrm>
            <a:off x="3350247" y="149736"/>
            <a:ext cx="3279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DNA origamis self-assembling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BFB283-447E-FF58-988E-79D07F8F1564}"/>
              </a:ext>
            </a:extLst>
          </p:cNvPr>
          <p:cNvSpPr>
            <a:spLocks noChangeAspect="1"/>
          </p:cNvSpPr>
          <p:nvPr/>
        </p:nvSpPr>
        <p:spPr>
          <a:xfrm>
            <a:off x="3035828" y="2435899"/>
            <a:ext cx="314419" cy="314419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U-Turn Arrow 18">
            <a:extLst>
              <a:ext uri="{FF2B5EF4-FFF2-40B4-BE49-F238E27FC236}">
                <a16:creationId xmlns:a16="http://schemas.microsoft.com/office/drawing/2014/main" id="{D66670CA-D036-BB8A-0E43-311B413F6699}"/>
              </a:ext>
            </a:extLst>
          </p:cNvPr>
          <p:cNvSpPr>
            <a:spLocks noChangeAspect="1"/>
          </p:cNvSpPr>
          <p:nvPr/>
        </p:nvSpPr>
        <p:spPr>
          <a:xfrm rot="16200000">
            <a:off x="-367589" y="2144459"/>
            <a:ext cx="1778115" cy="283081"/>
          </a:xfrm>
          <a:prstGeom prst="uturnArrow">
            <a:avLst>
              <a:gd name="adj1" fmla="val 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2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10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Xingfei Wei</dc:creator>
  <cp:lastModifiedBy>Xingfei Wei</cp:lastModifiedBy>
  <cp:revision>12</cp:revision>
  <dcterms:created xsi:type="dcterms:W3CDTF">2025-03-13T14:36:50Z</dcterms:created>
  <dcterms:modified xsi:type="dcterms:W3CDTF">2025-03-19T16:37:31Z</dcterms:modified>
</cp:coreProperties>
</file>