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6858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7"/>
    <p:restoredTop sz="94688"/>
  </p:normalViewPr>
  <p:slideViewPr>
    <p:cSldViewPr snapToGrid="0">
      <p:cViewPr varScale="1">
        <p:scale>
          <a:sx n="167" d="100"/>
          <a:sy n="167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9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6"/>
            <a:ext cx="147875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6"/>
            <a:ext cx="4350544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7"/>
            <a:ext cx="591502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2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4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4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3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7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D95EA8-4CB2-1849-AB4C-E1AB6C78DBE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50459-79A6-6AD7-675F-54F348CF5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1C44E5-60C0-3CCB-14EB-19944C43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33" y="435303"/>
            <a:ext cx="4089079" cy="4004595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F43A6E2A-43AD-D0C7-2345-2DE420E5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9444">
            <a:off x="314139" y="402292"/>
            <a:ext cx="1922686" cy="1674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00BCE-08F2-BA7D-88FE-58C47E768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28" y="2821265"/>
            <a:ext cx="1607164" cy="1538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CF4981-9E70-6382-55FE-1B0D3FA1685F}"/>
              </a:ext>
            </a:extLst>
          </p:cNvPr>
          <p:cNvSpPr txBox="1">
            <a:spLocks noChangeAspect="1"/>
          </p:cNvSpPr>
          <p:nvPr/>
        </p:nvSpPr>
        <p:spPr>
          <a:xfrm>
            <a:off x="955421" y="1923304"/>
            <a:ext cx="121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CFC8C8-DA17-E08D-B035-AC586B512BA3}"/>
              </a:ext>
            </a:extLst>
          </p:cNvPr>
          <p:cNvCxnSpPr>
            <a:cxnSpLocks noChangeAspect="1"/>
          </p:cNvCxnSpPr>
          <p:nvPr/>
        </p:nvCxnSpPr>
        <p:spPr>
          <a:xfrm>
            <a:off x="792346" y="1959322"/>
            <a:ext cx="838451" cy="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A4C9D3-A5DD-0637-8B6B-15AB9658ED9C}"/>
              </a:ext>
            </a:extLst>
          </p:cNvPr>
          <p:cNvSpPr txBox="1">
            <a:spLocks noChangeAspect="1"/>
          </p:cNvSpPr>
          <p:nvPr/>
        </p:nvSpPr>
        <p:spPr>
          <a:xfrm>
            <a:off x="485353" y="149736"/>
            <a:ext cx="192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oxDNA</a:t>
            </a:r>
            <a:r>
              <a:rPr lang="en-US" sz="1600" dirty="0"/>
              <a:t>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14515-7447-8596-49BD-EABFDA818DD5}"/>
              </a:ext>
            </a:extLst>
          </p:cNvPr>
          <p:cNvSpPr txBox="1">
            <a:spLocks noChangeAspect="1"/>
          </p:cNvSpPr>
          <p:nvPr/>
        </p:nvSpPr>
        <p:spPr>
          <a:xfrm>
            <a:off x="390912" y="2572645"/>
            <a:ext cx="2279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colloidal DNA 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943BDB-DFA0-97C2-4855-94ADC5E3612F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1991666" y="2567637"/>
            <a:ext cx="908946" cy="77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F6B5E0-9429-DF62-8189-B57B74353694}"/>
              </a:ext>
            </a:extLst>
          </p:cNvPr>
          <p:cNvSpPr txBox="1">
            <a:spLocks noChangeAspect="1"/>
          </p:cNvSpPr>
          <p:nvPr/>
        </p:nvSpPr>
        <p:spPr>
          <a:xfrm>
            <a:off x="3135926" y="149736"/>
            <a:ext cx="327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DNA origamis self-assembling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D8BFE2-62A9-9479-FA72-EE5E1D65812E}"/>
              </a:ext>
            </a:extLst>
          </p:cNvPr>
          <p:cNvSpPr>
            <a:spLocks noChangeAspect="1"/>
          </p:cNvSpPr>
          <p:nvPr/>
        </p:nvSpPr>
        <p:spPr>
          <a:xfrm>
            <a:off x="2854566" y="2299264"/>
            <a:ext cx="314419" cy="314419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7BEE5E13-8068-D2D8-4A50-DC00E6B78C4F}"/>
              </a:ext>
            </a:extLst>
          </p:cNvPr>
          <p:cNvSpPr>
            <a:spLocks noChangeAspect="1"/>
          </p:cNvSpPr>
          <p:nvPr/>
        </p:nvSpPr>
        <p:spPr>
          <a:xfrm rot="16200000">
            <a:off x="-367589" y="2144459"/>
            <a:ext cx="1778115" cy="283081"/>
          </a:xfrm>
          <a:prstGeom prst="uturnArrow">
            <a:avLst>
              <a:gd name="adj1" fmla="val 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54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Xingfei Wei</dc:creator>
  <cp:lastModifiedBy>Xingfei Wei</cp:lastModifiedBy>
  <cp:revision>15</cp:revision>
  <dcterms:created xsi:type="dcterms:W3CDTF">2025-03-13T14:36:50Z</dcterms:created>
  <dcterms:modified xsi:type="dcterms:W3CDTF">2025-03-19T16:45:38Z</dcterms:modified>
</cp:coreProperties>
</file>