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81"/>
  </p:normalViewPr>
  <p:slideViewPr>
    <p:cSldViewPr snapToGrid="0">
      <p:cViewPr varScale="1">
        <p:scale>
          <a:sx n="111" d="100"/>
          <a:sy n="111" d="100"/>
        </p:scale>
        <p:origin x="7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C1CB-79E5-500F-D5DA-6B32CD4B3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109DB-48A9-134B-2ADF-2DC501A05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D25C3-9DAC-F80B-1AE9-59F595E1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51F03-8CA1-3209-4BA5-7009B311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F4F73-1783-B396-910A-D51C068C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5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64AC-EC40-48DE-36FF-5D2D9725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376B1-5F87-C1C3-A0E0-A4CA73708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9F8F-5310-93C8-9DDF-5124079C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593DB-6D2E-A7A4-26A3-24F5A92D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C453E-ED8D-B6E0-E251-DE21FA69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9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648F2-56D3-D970-16E4-35DC26A69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F4125-9EE5-83D8-02C7-63D460FAF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D2434-CA2C-5020-2BAC-2EF9E2B9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0721E-5DE0-431D-9022-28A978DE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9F6F-6737-B387-C13D-86027ECD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1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FDF3-A95E-B640-C6FA-843DA445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D5A1-884B-1699-7795-4A96A2147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76087-CC43-6563-3737-EF101E85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3DEE1-6B90-AF1B-5E87-FFA535E0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8C9A4-EC5F-E121-CDF2-34ABD262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3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B93A-EF43-FD63-D8D0-7C8CA910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653DD-148F-39B7-74A4-A03BC48C9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991C0-37F1-4F0E-1A3C-B3BF4453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14BBF-AE71-05AF-944A-4A92BDB1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C803F-7313-DD99-0EEC-00A9E88D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1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17D9-1615-F3E1-CF50-A46E0617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C54F4-291F-D847-5EF7-2FEC4A627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DBE9D-B956-CD24-723C-87612AA5D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370D6-2977-13B5-1145-493B0995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85AE8-FEA6-9803-3646-89DC77CA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09E4C-6510-0036-F69A-A9F9A832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9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F459-0A31-2607-F70D-FB8362EA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DE404-634F-1DCD-B686-FC89482CF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E872F-92D3-FAFC-7088-C0F10AA13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5A90B-4C38-CC45-D572-84F3A95BF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1B951-BFEE-8FDD-9E8E-C064D738A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A0E30-BE90-6964-2A69-C616C8A2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BE3C7-CFC4-9D3C-2865-27F5235C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6F3D9-E460-75CF-A7C0-B9253FA9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5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ECD3-46C5-D7D8-61ED-2822C874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3598-8B13-F8FE-4FBB-F47077A2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491BB-15B1-C985-E762-66212B61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37A84-AF9D-5A6B-CAF7-F2A3EAB5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6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6C798-3A25-AA81-5AE0-5932E590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A34CD-3BF8-EC43-7DAD-512DEBDD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87BC4-8C61-AAEE-CEEA-85E4D910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4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1E56-3F29-5D4F-4217-DEB74E74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07E09-245D-41B7-2B08-7B6CD9ED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35DC8-202D-176C-5113-76B9FFE70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B2213-FA17-97B7-C9BE-698030C3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19587-CA32-20E2-DF84-96042658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302C4-8D27-0F2E-028F-6D28AEED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81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A57B-B304-723E-0882-DA03783A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E0B26-D69E-9C43-3B8F-240634E00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B6CCC-5243-95A7-A70B-799781234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B3340-ADCA-4AD9-22C9-BF5263B7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ED9A8-7991-891D-0FF5-E3AADCB9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C68EF-973C-929A-2E6E-4DC35375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2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17244-5513-9088-D560-E180C1E6B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3DB6-9AD6-46E4-53EE-FB184869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81D10-6980-542A-973D-1AB623678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C55ED-2B9E-F441-8D88-05A1B90E991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9EF7-A7B1-3415-02F3-8783AE810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48983-B100-D1EC-8D59-ADA84C466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0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2BC9-0727-CC79-F7D2-13DC60C0F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0C6EB0-BDA9-77D9-F98B-8C1F7E8E6F5A}"/>
              </a:ext>
            </a:extLst>
          </p:cNvPr>
          <p:cNvSpPr/>
          <p:nvPr/>
        </p:nvSpPr>
        <p:spPr>
          <a:xfrm>
            <a:off x="6096000" y="2163675"/>
            <a:ext cx="1432893" cy="1265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E61E17-0D30-A5F6-66C2-C6D56A208F4E}"/>
              </a:ext>
            </a:extLst>
          </p:cNvPr>
          <p:cNvSpPr/>
          <p:nvPr/>
        </p:nvSpPr>
        <p:spPr>
          <a:xfrm>
            <a:off x="5179233" y="2472245"/>
            <a:ext cx="729205" cy="6481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EA955EB-96D7-E9FF-59F3-632B22C662AA}"/>
              </a:ext>
            </a:extLst>
          </p:cNvPr>
          <p:cNvSpPr/>
          <p:nvPr/>
        </p:nvSpPr>
        <p:spPr>
          <a:xfrm>
            <a:off x="2582337" y="2472244"/>
            <a:ext cx="740780" cy="706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8CBE2-B398-1260-9AB3-E4D469B1A993}"/>
              </a:ext>
            </a:extLst>
          </p:cNvPr>
          <p:cNvSpPr/>
          <p:nvPr/>
        </p:nvSpPr>
        <p:spPr>
          <a:xfrm>
            <a:off x="1061888" y="1574156"/>
            <a:ext cx="1145893" cy="2476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D8F0F-3277-CAC8-490C-6B3631187574}"/>
              </a:ext>
            </a:extLst>
          </p:cNvPr>
          <p:cNvSpPr/>
          <p:nvPr/>
        </p:nvSpPr>
        <p:spPr>
          <a:xfrm>
            <a:off x="3697673" y="1557845"/>
            <a:ext cx="1145893" cy="2476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2DF47-5EEE-871F-7A4B-7D27A4D0EDCF}"/>
              </a:ext>
            </a:extLst>
          </p:cNvPr>
          <p:cNvSpPr txBox="1"/>
          <p:nvPr/>
        </p:nvSpPr>
        <p:spPr>
          <a:xfrm>
            <a:off x="2001517" y="532436"/>
            <a:ext cx="3555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generate simulation data</a:t>
            </a:r>
          </a:p>
        </p:txBody>
      </p:sp>
    </p:spTree>
    <p:extLst>
      <p:ext uri="{BB962C8B-B14F-4D97-AF65-F5344CB8AC3E}">
        <p14:creationId xmlns:p14="http://schemas.microsoft.com/office/powerpoint/2010/main" val="277102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4F62AE-D546-F512-E33B-C269F9C3EEBB}"/>
              </a:ext>
            </a:extLst>
          </p:cNvPr>
          <p:cNvSpPr/>
          <p:nvPr/>
        </p:nvSpPr>
        <p:spPr>
          <a:xfrm>
            <a:off x="2849739" y="2163675"/>
            <a:ext cx="1432893" cy="1265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A9D73BB0-035A-DC4F-3074-3D5ABDC0E5B2}"/>
              </a:ext>
            </a:extLst>
          </p:cNvPr>
          <p:cNvSpPr/>
          <p:nvPr/>
        </p:nvSpPr>
        <p:spPr>
          <a:xfrm rot="10800000">
            <a:off x="4736412" y="2472245"/>
            <a:ext cx="729205" cy="6481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E26F5E8-1647-CB94-86A3-37D7644EB48F}"/>
              </a:ext>
            </a:extLst>
          </p:cNvPr>
          <p:cNvSpPr/>
          <p:nvPr/>
        </p:nvSpPr>
        <p:spPr>
          <a:xfrm rot="10800000">
            <a:off x="7538980" y="2472245"/>
            <a:ext cx="740780" cy="706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515125-ABED-2762-14AD-7945DFC90CD3}"/>
              </a:ext>
            </a:extLst>
          </p:cNvPr>
          <p:cNvSpPr/>
          <p:nvPr/>
        </p:nvSpPr>
        <p:spPr>
          <a:xfrm>
            <a:off x="8935656" y="2384385"/>
            <a:ext cx="1041721" cy="10446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A282A2-6EAC-251B-3256-F6E851DA14F0}"/>
              </a:ext>
            </a:extLst>
          </p:cNvPr>
          <p:cNvSpPr/>
          <p:nvPr/>
        </p:nvSpPr>
        <p:spPr>
          <a:xfrm>
            <a:off x="5919397" y="1557846"/>
            <a:ext cx="1145893" cy="2476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51081-1EF9-3B58-AD04-BA68E2F9ADDE}"/>
              </a:ext>
            </a:extLst>
          </p:cNvPr>
          <p:cNvSpPr txBox="1"/>
          <p:nvPr/>
        </p:nvSpPr>
        <p:spPr>
          <a:xfrm>
            <a:off x="5348222" y="567160"/>
            <a:ext cx="336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generate real world data</a:t>
            </a:r>
          </a:p>
        </p:txBody>
      </p:sp>
    </p:spTree>
    <p:extLst>
      <p:ext uri="{BB962C8B-B14F-4D97-AF65-F5344CB8AC3E}">
        <p14:creationId xmlns:p14="http://schemas.microsoft.com/office/powerpoint/2010/main" val="123433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D2FAE-3FC2-37BE-6A1C-8E88F7A95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20EFD18-4915-EA82-B7B0-F4358FACC5AC}"/>
              </a:ext>
            </a:extLst>
          </p:cNvPr>
          <p:cNvSpPr/>
          <p:nvPr/>
        </p:nvSpPr>
        <p:spPr>
          <a:xfrm>
            <a:off x="4250276" y="2163675"/>
            <a:ext cx="1432893" cy="1265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9B394BC9-4DEB-837F-8223-5D73764C9A22}"/>
              </a:ext>
            </a:extLst>
          </p:cNvPr>
          <p:cNvSpPr/>
          <p:nvPr/>
        </p:nvSpPr>
        <p:spPr>
          <a:xfrm rot="5400000">
            <a:off x="4677354" y="1198110"/>
            <a:ext cx="729205" cy="6481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491B900-3EB0-A7DF-9768-C87DB7A328DE}"/>
              </a:ext>
            </a:extLst>
          </p:cNvPr>
          <p:cNvSpPr/>
          <p:nvPr/>
        </p:nvSpPr>
        <p:spPr>
          <a:xfrm rot="16200000">
            <a:off x="4596332" y="4081126"/>
            <a:ext cx="740780" cy="706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45E900-5D84-2CD5-549A-9F47BAFD66CF}"/>
              </a:ext>
            </a:extLst>
          </p:cNvPr>
          <p:cNvSpPr txBox="1"/>
          <p:nvPr/>
        </p:nvSpPr>
        <p:spPr>
          <a:xfrm>
            <a:off x="5822066" y="775504"/>
            <a:ext cx="256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Physics guided learning </a:t>
            </a:r>
          </a:p>
        </p:txBody>
      </p:sp>
    </p:spTree>
    <p:extLst>
      <p:ext uri="{BB962C8B-B14F-4D97-AF65-F5344CB8AC3E}">
        <p14:creationId xmlns:p14="http://schemas.microsoft.com/office/powerpoint/2010/main" val="27390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Xingfei Wei</dc:creator>
  <cp:lastModifiedBy>Xingfei Wei</cp:lastModifiedBy>
  <cp:revision>5</cp:revision>
  <dcterms:created xsi:type="dcterms:W3CDTF">2025-03-19T20:29:47Z</dcterms:created>
  <dcterms:modified xsi:type="dcterms:W3CDTF">2025-03-19T20:36:02Z</dcterms:modified>
</cp:coreProperties>
</file>