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906" y="-22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E526-05CA-4874-9A62-B6EE4AF433C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B955-758D-4CBD-8B28-A65FB6D64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66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E526-05CA-4874-9A62-B6EE4AF433C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B955-758D-4CBD-8B28-A65FB6D64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92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E526-05CA-4874-9A62-B6EE4AF433C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B955-758D-4CBD-8B28-A65FB6D64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68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E526-05CA-4874-9A62-B6EE4AF433C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B955-758D-4CBD-8B28-A65FB6D64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32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E526-05CA-4874-9A62-B6EE4AF433C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B955-758D-4CBD-8B28-A65FB6D64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26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E526-05CA-4874-9A62-B6EE4AF433C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B955-758D-4CBD-8B28-A65FB6D64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28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E526-05CA-4874-9A62-B6EE4AF433C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B955-758D-4CBD-8B28-A65FB6D64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03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E526-05CA-4874-9A62-B6EE4AF433C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B955-758D-4CBD-8B28-A65FB6D64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97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E526-05CA-4874-9A62-B6EE4AF433C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B955-758D-4CBD-8B28-A65FB6D64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91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E526-05CA-4874-9A62-B6EE4AF433C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B955-758D-4CBD-8B28-A65FB6D64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40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E526-05CA-4874-9A62-B6EE4AF433C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B955-758D-4CBD-8B28-A65FB6D64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62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2E526-05CA-4874-9A62-B6EE4AF433C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7B955-758D-4CBD-8B28-A65FB6D64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: 圆角 74"/>
          <p:cNvSpPr/>
          <p:nvPr/>
        </p:nvSpPr>
        <p:spPr>
          <a:xfrm>
            <a:off x="3619500" y="5390552"/>
            <a:ext cx="3337560" cy="1385152"/>
          </a:xfrm>
          <a:prstGeom prst="round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>
            <a:off x="3619500" y="3429966"/>
            <a:ext cx="3337560" cy="1188213"/>
          </a:xfrm>
          <a:prstGeom prst="roundRect">
            <a:avLst/>
          </a:prstGeom>
          <a:solidFill>
            <a:srgbClr val="8FAADC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201" y="4180303"/>
            <a:ext cx="9496126" cy="246380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80" y="1564261"/>
            <a:ext cx="2759519" cy="3053918"/>
          </a:xfrm>
          <a:prstGeom prst="rect">
            <a:avLst/>
          </a:prstGeom>
          <a:noFill/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547" y="-1429495"/>
            <a:ext cx="8572500" cy="4095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8289" y="5045716"/>
            <a:ext cx="3732469" cy="2955267"/>
          </a:xfrm>
          <a:prstGeom prst="rect">
            <a:avLst/>
          </a:prstGeom>
        </p:spPr>
      </p:pic>
      <p:sp>
        <p:nvSpPr>
          <p:cNvPr id="12" name="矩形: 圆角 11"/>
          <p:cNvSpPr/>
          <p:nvPr/>
        </p:nvSpPr>
        <p:spPr>
          <a:xfrm>
            <a:off x="3756849" y="4126173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: 圆角 12"/>
          <p:cNvSpPr/>
          <p:nvPr/>
        </p:nvSpPr>
        <p:spPr>
          <a:xfrm>
            <a:off x="4468271" y="4126173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5179693" y="4126173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5999713" y="4126173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082815" y="4268216"/>
            <a:ext cx="35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794237" y="4268216"/>
            <a:ext cx="35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cxnSpLocks/>
          </p:cNvCxnSpPr>
          <p:nvPr/>
        </p:nvCxnSpPr>
        <p:spPr>
          <a:xfrm>
            <a:off x="5505659" y="4268216"/>
            <a:ext cx="1840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cxnSpLocks/>
          </p:cNvCxnSpPr>
          <p:nvPr/>
        </p:nvCxnSpPr>
        <p:spPr>
          <a:xfrm>
            <a:off x="5815628" y="4268216"/>
            <a:ext cx="1840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666884" y="39896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757443" y="347308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466512" y="347308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04544" y="347027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031876" y="3477411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/>
          <p:cNvCxnSpPr>
            <a:cxnSpLocks/>
          </p:cNvCxnSpPr>
          <p:nvPr/>
        </p:nvCxnSpPr>
        <p:spPr>
          <a:xfrm>
            <a:off x="3918941" y="3871156"/>
            <a:ext cx="891" cy="22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cxnSpLocks/>
          </p:cNvCxnSpPr>
          <p:nvPr/>
        </p:nvCxnSpPr>
        <p:spPr>
          <a:xfrm>
            <a:off x="4660254" y="3871156"/>
            <a:ext cx="891" cy="22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cxnSpLocks/>
          </p:cNvCxnSpPr>
          <p:nvPr/>
        </p:nvCxnSpPr>
        <p:spPr>
          <a:xfrm>
            <a:off x="5378016" y="3871156"/>
            <a:ext cx="891" cy="22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cxnSpLocks/>
          </p:cNvCxnSpPr>
          <p:nvPr/>
        </p:nvCxnSpPr>
        <p:spPr>
          <a:xfrm>
            <a:off x="6162696" y="3871156"/>
            <a:ext cx="891" cy="22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/>
          <p:cNvSpPr/>
          <p:nvPr/>
        </p:nvSpPr>
        <p:spPr>
          <a:xfrm>
            <a:off x="5734954" y="4875806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连接符: 曲线 36"/>
          <p:cNvCxnSpPr>
            <a:stCxn id="15" idx="2"/>
            <a:endCxn id="35" idx="0"/>
          </p:cNvCxnSpPr>
          <p:nvPr/>
        </p:nvCxnSpPr>
        <p:spPr>
          <a:xfrm rot="5400000">
            <a:off x="5797544" y="4510653"/>
            <a:ext cx="465547" cy="26475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427546" y="3654943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编码器</a:t>
            </a:r>
          </a:p>
        </p:txBody>
      </p:sp>
      <p:sp>
        <p:nvSpPr>
          <p:cNvPr id="43" name="矩形: 圆角 42"/>
          <p:cNvSpPr/>
          <p:nvPr/>
        </p:nvSpPr>
        <p:spPr>
          <a:xfrm>
            <a:off x="3752737" y="5611372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: 圆角 43"/>
          <p:cNvSpPr/>
          <p:nvPr/>
        </p:nvSpPr>
        <p:spPr>
          <a:xfrm>
            <a:off x="4464159" y="5611372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/>
          <p:cNvSpPr/>
          <p:nvPr/>
        </p:nvSpPr>
        <p:spPr>
          <a:xfrm>
            <a:off x="5175581" y="5611372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/>
          <p:cNvSpPr/>
          <p:nvPr/>
        </p:nvSpPr>
        <p:spPr>
          <a:xfrm>
            <a:off x="5995601" y="5611372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4078703" y="5753415"/>
            <a:ext cx="35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4790125" y="5753415"/>
            <a:ext cx="35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cxnSpLocks/>
          </p:cNvCxnSpPr>
          <p:nvPr/>
        </p:nvCxnSpPr>
        <p:spPr>
          <a:xfrm>
            <a:off x="5501547" y="5753415"/>
            <a:ext cx="1840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cxnSpLocks/>
          </p:cNvCxnSpPr>
          <p:nvPr/>
        </p:nvCxnSpPr>
        <p:spPr>
          <a:xfrm>
            <a:off x="5811516" y="5753415"/>
            <a:ext cx="1840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785656" y="62275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/>
          <p:cNvCxnSpPr>
            <a:cxnSpLocks/>
          </p:cNvCxnSpPr>
          <p:nvPr/>
        </p:nvCxnSpPr>
        <p:spPr>
          <a:xfrm flipV="1">
            <a:off x="3935836" y="6003960"/>
            <a:ext cx="0" cy="282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4413099" y="62275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124521" y="62275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970071" y="62275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9" name="直接箭头连接符 58"/>
          <p:cNvCxnSpPr>
            <a:cxnSpLocks/>
          </p:cNvCxnSpPr>
          <p:nvPr/>
        </p:nvCxnSpPr>
        <p:spPr>
          <a:xfrm flipV="1">
            <a:off x="4601612" y="6003960"/>
            <a:ext cx="0" cy="282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cxnSpLocks/>
          </p:cNvCxnSpPr>
          <p:nvPr/>
        </p:nvCxnSpPr>
        <p:spPr>
          <a:xfrm flipV="1">
            <a:off x="5313034" y="6007470"/>
            <a:ext cx="0" cy="282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cxnSpLocks/>
          </p:cNvCxnSpPr>
          <p:nvPr/>
        </p:nvCxnSpPr>
        <p:spPr>
          <a:xfrm flipV="1">
            <a:off x="6158584" y="6003960"/>
            <a:ext cx="0" cy="282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cxnSpLocks/>
          </p:cNvCxnSpPr>
          <p:nvPr/>
        </p:nvCxnSpPr>
        <p:spPr>
          <a:xfrm>
            <a:off x="4142483" y="6463694"/>
            <a:ext cx="2706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cxnSpLocks/>
          </p:cNvCxnSpPr>
          <p:nvPr/>
        </p:nvCxnSpPr>
        <p:spPr>
          <a:xfrm>
            <a:off x="4792703" y="6463694"/>
            <a:ext cx="2706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cxnSpLocks/>
          </p:cNvCxnSpPr>
          <p:nvPr/>
        </p:nvCxnSpPr>
        <p:spPr>
          <a:xfrm>
            <a:off x="5506685" y="6463694"/>
            <a:ext cx="1601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cxnSpLocks/>
          </p:cNvCxnSpPr>
          <p:nvPr/>
        </p:nvCxnSpPr>
        <p:spPr>
          <a:xfrm>
            <a:off x="5809872" y="6463694"/>
            <a:ext cx="1601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5640759" y="547190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5663618" y="615401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71" name="直接箭头连接符 70"/>
          <p:cNvCxnSpPr>
            <a:cxnSpLocks/>
          </p:cNvCxnSpPr>
          <p:nvPr/>
        </p:nvCxnSpPr>
        <p:spPr>
          <a:xfrm flipV="1">
            <a:off x="4141922" y="6052422"/>
            <a:ext cx="192892" cy="200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cxnSpLocks/>
          </p:cNvCxnSpPr>
          <p:nvPr/>
        </p:nvCxnSpPr>
        <p:spPr>
          <a:xfrm flipV="1">
            <a:off x="4870427" y="6052422"/>
            <a:ext cx="192892" cy="200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cxnSpLocks/>
          </p:cNvCxnSpPr>
          <p:nvPr/>
        </p:nvCxnSpPr>
        <p:spPr>
          <a:xfrm flipV="1">
            <a:off x="5605862" y="6041662"/>
            <a:ext cx="192892" cy="200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6389420" y="5660007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解码器</a:t>
            </a:r>
          </a:p>
        </p:txBody>
      </p:sp>
      <p:cxnSp>
        <p:nvCxnSpPr>
          <p:cNvPr id="77" name="连接符: 曲线 76"/>
          <p:cNvCxnSpPr>
            <a:cxnSpLocks/>
            <a:stCxn id="43" idx="0"/>
            <a:endCxn id="35" idx="2"/>
          </p:cNvCxnSpPr>
          <p:nvPr/>
        </p:nvCxnSpPr>
        <p:spPr>
          <a:xfrm rot="5400000" flipH="1" flipV="1">
            <a:off x="4681088" y="4394524"/>
            <a:ext cx="451480" cy="198221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曲线 81"/>
          <p:cNvCxnSpPr>
            <a:cxnSpLocks/>
            <a:stCxn id="44" idx="0"/>
            <a:endCxn id="35" idx="2"/>
          </p:cNvCxnSpPr>
          <p:nvPr/>
        </p:nvCxnSpPr>
        <p:spPr>
          <a:xfrm rot="5400000" flipH="1" flipV="1">
            <a:off x="5036799" y="4750235"/>
            <a:ext cx="451480" cy="127079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曲线 84"/>
          <p:cNvCxnSpPr>
            <a:cxnSpLocks/>
            <a:stCxn id="45" idx="0"/>
            <a:endCxn id="35" idx="2"/>
          </p:cNvCxnSpPr>
          <p:nvPr/>
        </p:nvCxnSpPr>
        <p:spPr>
          <a:xfrm rot="5400000" flipH="1" flipV="1">
            <a:off x="5392510" y="5105946"/>
            <a:ext cx="451480" cy="559373"/>
          </a:xfrm>
          <a:prstGeom prst="curvedConnector3">
            <a:avLst>
              <a:gd name="adj1" fmla="val 4282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曲线 96"/>
          <p:cNvCxnSpPr>
            <a:cxnSpLocks/>
            <a:stCxn id="46" idx="0"/>
            <a:endCxn id="35" idx="2"/>
          </p:cNvCxnSpPr>
          <p:nvPr/>
        </p:nvCxnSpPr>
        <p:spPr>
          <a:xfrm rot="16200000" flipV="1">
            <a:off x="5802521" y="5255308"/>
            <a:ext cx="451480" cy="260647"/>
          </a:xfrm>
          <a:prstGeom prst="curvedConnector3">
            <a:avLst>
              <a:gd name="adj1" fmla="val 2299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244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756037" y="1341576"/>
            <a:ext cx="2759519" cy="1127463"/>
          </a:xfrm>
          <a:prstGeom prst="round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756037" y="3187084"/>
            <a:ext cx="2759519" cy="1127463"/>
          </a:xfrm>
          <a:prstGeom prst="roundRect">
            <a:avLst/>
          </a:prstGeom>
          <a:solidFill>
            <a:srgbClr val="8FAADC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>
            <a:off x="4862374" y="4698093"/>
            <a:ext cx="3337560" cy="1385152"/>
          </a:xfrm>
          <a:prstGeom prst="round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>
            <a:off x="4862374" y="2737507"/>
            <a:ext cx="3337560" cy="1188213"/>
          </a:xfrm>
          <a:prstGeom prst="roundRect">
            <a:avLst/>
          </a:prstGeom>
          <a:solidFill>
            <a:srgbClr val="8FAADC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: 圆角 7"/>
          <p:cNvSpPr/>
          <p:nvPr/>
        </p:nvSpPr>
        <p:spPr>
          <a:xfrm>
            <a:off x="4999723" y="3433714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: 圆角 8"/>
          <p:cNvSpPr/>
          <p:nvPr/>
        </p:nvSpPr>
        <p:spPr>
          <a:xfrm>
            <a:off x="5711145" y="3433714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6422567" y="3433714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7242587" y="3433714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325689" y="3575757"/>
            <a:ext cx="35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037111" y="3575757"/>
            <a:ext cx="35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cxnSpLocks/>
          </p:cNvCxnSpPr>
          <p:nvPr/>
        </p:nvCxnSpPr>
        <p:spPr>
          <a:xfrm>
            <a:off x="6748533" y="3575757"/>
            <a:ext cx="1840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cxnSpLocks/>
          </p:cNvCxnSpPr>
          <p:nvPr/>
        </p:nvCxnSpPr>
        <p:spPr>
          <a:xfrm>
            <a:off x="7058502" y="3575757"/>
            <a:ext cx="1840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909758" y="32972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000317" y="278062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09386" y="278062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47418" y="277781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74750" y="278495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>
            <a:cxnSpLocks/>
          </p:cNvCxnSpPr>
          <p:nvPr/>
        </p:nvCxnSpPr>
        <p:spPr>
          <a:xfrm>
            <a:off x="5161815" y="3178697"/>
            <a:ext cx="891" cy="22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cxnSpLocks/>
          </p:cNvCxnSpPr>
          <p:nvPr/>
        </p:nvCxnSpPr>
        <p:spPr>
          <a:xfrm>
            <a:off x="5903128" y="3178697"/>
            <a:ext cx="891" cy="22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cxnSpLocks/>
          </p:cNvCxnSpPr>
          <p:nvPr/>
        </p:nvCxnSpPr>
        <p:spPr>
          <a:xfrm>
            <a:off x="6620890" y="3178697"/>
            <a:ext cx="891" cy="22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cxnSpLocks/>
          </p:cNvCxnSpPr>
          <p:nvPr/>
        </p:nvCxnSpPr>
        <p:spPr>
          <a:xfrm>
            <a:off x="7405570" y="3178697"/>
            <a:ext cx="891" cy="22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/>
          <p:cNvSpPr/>
          <p:nvPr/>
        </p:nvSpPr>
        <p:spPr>
          <a:xfrm>
            <a:off x="6977828" y="4183347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连接符: 曲线 25"/>
          <p:cNvCxnSpPr>
            <a:stCxn id="11" idx="2"/>
            <a:endCxn id="25" idx="0"/>
          </p:cNvCxnSpPr>
          <p:nvPr/>
        </p:nvCxnSpPr>
        <p:spPr>
          <a:xfrm rot="5400000">
            <a:off x="7040418" y="3818194"/>
            <a:ext cx="465547" cy="26475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670420" y="2962484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编码器</a:t>
            </a:r>
          </a:p>
        </p:txBody>
      </p:sp>
      <p:sp>
        <p:nvSpPr>
          <p:cNvPr id="28" name="矩形: 圆角 27"/>
          <p:cNvSpPr/>
          <p:nvPr/>
        </p:nvSpPr>
        <p:spPr>
          <a:xfrm>
            <a:off x="4995611" y="4918913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: 圆角 28"/>
          <p:cNvSpPr/>
          <p:nvPr/>
        </p:nvSpPr>
        <p:spPr>
          <a:xfrm>
            <a:off x="5707033" y="4918913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/>
          <p:cNvSpPr/>
          <p:nvPr/>
        </p:nvSpPr>
        <p:spPr>
          <a:xfrm>
            <a:off x="6418455" y="4918913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/>
          <p:cNvSpPr/>
          <p:nvPr/>
        </p:nvSpPr>
        <p:spPr>
          <a:xfrm>
            <a:off x="7238475" y="4918913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5321577" y="5060956"/>
            <a:ext cx="35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6032999" y="5060956"/>
            <a:ext cx="35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cxnSpLocks/>
          </p:cNvCxnSpPr>
          <p:nvPr/>
        </p:nvCxnSpPr>
        <p:spPr>
          <a:xfrm>
            <a:off x="6744421" y="5060956"/>
            <a:ext cx="1840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cxnSpLocks/>
          </p:cNvCxnSpPr>
          <p:nvPr/>
        </p:nvCxnSpPr>
        <p:spPr>
          <a:xfrm>
            <a:off x="7054390" y="5060956"/>
            <a:ext cx="1840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028530" y="553513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/>
          <p:cNvCxnSpPr>
            <a:cxnSpLocks/>
          </p:cNvCxnSpPr>
          <p:nvPr/>
        </p:nvCxnSpPr>
        <p:spPr>
          <a:xfrm flipV="1">
            <a:off x="5178710" y="5311501"/>
            <a:ext cx="0" cy="282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5655973" y="553513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367395" y="553513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212945" y="553513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/>
          <p:cNvCxnSpPr>
            <a:cxnSpLocks/>
          </p:cNvCxnSpPr>
          <p:nvPr/>
        </p:nvCxnSpPr>
        <p:spPr>
          <a:xfrm flipV="1">
            <a:off x="5844486" y="5311501"/>
            <a:ext cx="0" cy="282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cxnSpLocks/>
          </p:cNvCxnSpPr>
          <p:nvPr/>
        </p:nvCxnSpPr>
        <p:spPr>
          <a:xfrm flipV="1">
            <a:off x="6555908" y="5315011"/>
            <a:ext cx="0" cy="282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cxnSpLocks/>
          </p:cNvCxnSpPr>
          <p:nvPr/>
        </p:nvCxnSpPr>
        <p:spPr>
          <a:xfrm flipV="1">
            <a:off x="7401458" y="5311501"/>
            <a:ext cx="0" cy="282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cxnSpLocks/>
          </p:cNvCxnSpPr>
          <p:nvPr/>
        </p:nvCxnSpPr>
        <p:spPr>
          <a:xfrm>
            <a:off x="5385357" y="5771235"/>
            <a:ext cx="2706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cxnSpLocks/>
          </p:cNvCxnSpPr>
          <p:nvPr/>
        </p:nvCxnSpPr>
        <p:spPr>
          <a:xfrm>
            <a:off x="6035577" y="5771235"/>
            <a:ext cx="2706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cxnSpLocks/>
          </p:cNvCxnSpPr>
          <p:nvPr/>
        </p:nvCxnSpPr>
        <p:spPr>
          <a:xfrm>
            <a:off x="6749559" y="5771235"/>
            <a:ext cx="1601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cxnSpLocks/>
          </p:cNvCxnSpPr>
          <p:nvPr/>
        </p:nvCxnSpPr>
        <p:spPr>
          <a:xfrm>
            <a:off x="7052746" y="5771235"/>
            <a:ext cx="1601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883633" y="477945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6906492" y="546155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cxnSpLocks/>
          </p:cNvCxnSpPr>
          <p:nvPr/>
        </p:nvCxnSpPr>
        <p:spPr>
          <a:xfrm flipV="1">
            <a:off x="5384796" y="5359963"/>
            <a:ext cx="192892" cy="200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cxnSpLocks/>
          </p:cNvCxnSpPr>
          <p:nvPr/>
        </p:nvCxnSpPr>
        <p:spPr>
          <a:xfrm flipV="1">
            <a:off x="6113301" y="5359963"/>
            <a:ext cx="192892" cy="200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cxnSpLocks/>
          </p:cNvCxnSpPr>
          <p:nvPr/>
        </p:nvCxnSpPr>
        <p:spPr>
          <a:xfrm flipV="1">
            <a:off x="6848736" y="5349203"/>
            <a:ext cx="192892" cy="200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632294" y="4967548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解码器</a:t>
            </a:r>
          </a:p>
        </p:txBody>
      </p:sp>
      <p:cxnSp>
        <p:nvCxnSpPr>
          <p:cNvPr id="54" name="连接符: 曲线 53"/>
          <p:cNvCxnSpPr>
            <a:cxnSpLocks/>
            <a:stCxn id="28" idx="0"/>
            <a:endCxn id="25" idx="2"/>
          </p:cNvCxnSpPr>
          <p:nvPr/>
        </p:nvCxnSpPr>
        <p:spPr>
          <a:xfrm rot="5400000" flipH="1" flipV="1">
            <a:off x="5923962" y="3702065"/>
            <a:ext cx="451480" cy="198221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/>
          <p:cNvCxnSpPr>
            <a:cxnSpLocks/>
            <a:stCxn id="29" idx="0"/>
            <a:endCxn id="25" idx="2"/>
          </p:cNvCxnSpPr>
          <p:nvPr/>
        </p:nvCxnSpPr>
        <p:spPr>
          <a:xfrm rot="5400000" flipH="1" flipV="1">
            <a:off x="6279673" y="4057776"/>
            <a:ext cx="451480" cy="127079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/>
          <p:cNvCxnSpPr>
            <a:cxnSpLocks/>
            <a:stCxn id="30" idx="0"/>
            <a:endCxn id="25" idx="2"/>
          </p:cNvCxnSpPr>
          <p:nvPr/>
        </p:nvCxnSpPr>
        <p:spPr>
          <a:xfrm rot="5400000" flipH="1" flipV="1">
            <a:off x="6635384" y="4413487"/>
            <a:ext cx="451480" cy="559373"/>
          </a:xfrm>
          <a:prstGeom prst="curvedConnector3">
            <a:avLst>
              <a:gd name="adj1" fmla="val 4282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曲线 56"/>
          <p:cNvCxnSpPr>
            <a:cxnSpLocks/>
            <a:stCxn id="31" idx="0"/>
            <a:endCxn id="25" idx="2"/>
          </p:cNvCxnSpPr>
          <p:nvPr/>
        </p:nvCxnSpPr>
        <p:spPr>
          <a:xfrm rot="16200000" flipV="1">
            <a:off x="7045395" y="4562849"/>
            <a:ext cx="451480" cy="260647"/>
          </a:xfrm>
          <a:prstGeom prst="curvedConnector3">
            <a:avLst>
              <a:gd name="adj1" fmla="val 2299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542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26</Words>
  <Application>Microsoft Office PowerPoint</Application>
  <PresentationFormat>宽屏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折杨</dc:creator>
  <cp:lastModifiedBy>张 折杨</cp:lastModifiedBy>
  <cp:revision>13</cp:revision>
  <dcterms:created xsi:type="dcterms:W3CDTF">2019-10-15T12:26:22Z</dcterms:created>
  <dcterms:modified xsi:type="dcterms:W3CDTF">2019-10-15T15:46:30Z</dcterms:modified>
</cp:coreProperties>
</file>