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8FAADC"/>
    <a:srgbClr val="A3C5F0"/>
    <a:srgbClr val="FFDDDD"/>
    <a:srgbClr val="C9A6E4"/>
    <a:srgbClr val="B17ED8"/>
    <a:srgbClr val="FF7D7D"/>
    <a:srgbClr val="F09456"/>
    <a:srgbClr val="FFF1C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7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1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0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2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2E526-05CA-4874-9A62-B6EE4AF433C3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B955-758D-4CBD-8B28-A65FB6D6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/>
          <p:cNvSpPr/>
          <p:nvPr/>
        </p:nvSpPr>
        <p:spPr>
          <a:xfrm>
            <a:off x="3619500" y="5390552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619500" y="3429966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201" y="4180303"/>
            <a:ext cx="9496126" cy="24638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" y="1214298"/>
            <a:ext cx="2759519" cy="3053918"/>
          </a:xfrm>
          <a:prstGeom prst="rect">
            <a:avLst/>
          </a:prstGeom>
          <a:noFill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47" y="-1429495"/>
            <a:ext cx="8572500" cy="409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8289" y="5045716"/>
            <a:ext cx="3732469" cy="2955267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3756849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4468271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5179693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999713" y="412617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82815" y="426821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94237" y="426821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5505659" y="426821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5815628" y="426821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66884" y="39896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7443" y="347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66512" y="34730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04544" y="347027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31876" y="34774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cxnSpLocks/>
          </p:cNvCxnSpPr>
          <p:nvPr/>
        </p:nvCxnSpPr>
        <p:spPr>
          <a:xfrm>
            <a:off x="3918941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4660254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5378016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162696" y="3871156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5734954" y="4875806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/>
          <p:cNvCxnSpPr>
            <a:stCxn id="15" idx="2"/>
            <a:endCxn id="35" idx="0"/>
          </p:cNvCxnSpPr>
          <p:nvPr/>
        </p:nvCxnSpPr>
        <p:spPr>
          <a:xfrm rot="5400000">
            <a:off x="5797544" y="4510653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427546" y="365494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3752737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/>
          <p:cNvSpPr/>
          <p:nvPr/>
        </p:nvSpPr>
        <p:spPr>
          <a:xfrm>
            <a:off x="4464159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5175581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5995601" y="561137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078703" y="5753415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790125" y="5753415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cxnSpLocks/>
          </p:cNvCxnSpPr>
          <p:nvPr/>
        </p:nvCxnSpPr>
        <p:spPr>
          <a:xfrm>
            <a:off x="5501547" y="5753415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>
            <a:off x="5811516" y="5753415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85656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3935836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413099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24521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970071" y="62275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>
            <a:cxnSpLocks/>
          </p:cNvCxnSpPr>
          <p:nvPr/>
        </p:nvCxnSpPr>
        <p:spPr>
          <a:xfrm flipV="1">
            <a:off x="4601612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</p:cNvCxnSpPr>
          <p:nvPr/>
        </p:nvCxnSpPr>
        <p:spPr>
          <a:xfrm flipV="1">
            <a:off x="5313034" y="600747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6158584" y="6003960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4142483" y="6463694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cxnSpLocks/>
          </p:cNvCxnSpPr>
          <p:nvPr/>
        </p:nvCxnSpPr>
        <p:spPr>
          <a:xfrm>
            <a:off x="4792703" y="6463694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</p:cNvCxnSpPr>
          <p:nvPr/>
        </p:nvCxnSpPr>
        <p:spPr>
          <a:xfrm>
            <a:off x="5506685" y="6463694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</p:cNvCxnSpPr>
          <p:nvPr/>
        </p:nvCxnSpPr>
        <p:spPr>
          <a:xfrm>
            <a:off x="5809872" y="6463694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40759" y="54719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663618" y="61540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cxnSpLocks/>
          </p:cNvCxnSpPr>
          <p:nvPr/>
        </p:nvCxnSpPr>
        <p:spPr>
          <a:xfrm flipV="1">
            <a:off x="4141922" y="605242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</p:cNvCxnSpPr>
          <p:nvPr/>
        </p:nvCxnSpPr>
        <p:spPr>
          <a:xfrm flipV="1">
            <a:off x="4870427" y="605242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</p:cNvCxnSpPr>
          <p:nvPr/>
        </p:nvCxnSpPr>
        <p:spPr>
          <a:xfrm flipV="1">
            <a:off x="5605862" y="6041662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389420" y="5660007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77" name="连接符: 曲线 76"/>
          <p:cNvCxnSpPr>
            <a:cxnSpLocks/>
            <a:stCxn id="43" idx="0"/>
            <a:endCxn id="35" idx="2"/>
          </p:cNvCxnSpPr>
          <p:nvPr/>
        </p:nvCxnSpPr>
        <p:spPr>
          <a:xfrm rot="5400000" flipH="1" flipV="1">
            <a:off x="4681088" y="4394524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/>
          <p:cNvCxnSpPr>
            <a:cxnSpLocks/>
            <a:stCxn id="44" idx="0"/>
            <a:endCxn id="35" idx="2"/>
          </p:cNvCxnSpPr>
          <p:nvPr/>
        </p:nvCxnSpPr>
        <p:spPr>
          <a:xfrm rot="5400000" flipH="1" flipV="1">
            <a:off x="5036799" y="4750235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/>
          <p:cNvCxnSpPr>
            <a:cxnSpLocks/>
            <a:stCxn id="45" idx="0"/>
            <a:endCxn id="35" idx="2"/>
          </p:cNvCxnSpPr>
          <p:nvPr/>
        </p:nvCxnSpPr>
        <p:spPr>
          <a:xfrm rot="5400000" flipH="1" flipV="1">
            <a:off x="5392510" y="5105946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曲线 96"/>
          <p:cNvCxnSpPr>
            <a:cxnSpLocks/>
            <a:stCxn id="46" idx="0"/>
            <a:endCxn id="35" idx="2"/>
          </p:cNvCxnSpPr>
          <p:nvPr/>
        </p:nvCxnSpPr>
        <p:spPr>
          <a:xfrm rot="16200000" flipV="1">
            <a:off x="5802521" y="5255308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137" y="1291294"/>
            <a:ext cx="5171227" cy="5736843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6562102" y="2727394"/>
            <a:ext cx="1749415" cy="2564780"/>
          </a:xfrm>
          <a:prstGeom prst="roundRect">
            <a:avLst>
              <a:gd name="adj" fmla="val 6743"/>
            </a:avLst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50200" y="3345298"/>
            <a:ext cx="400110" cy="956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6779239" y="5603294"/>
            <a:ext cx="600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8385" y="4117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: 圆角 25"/>
          <p:cNvSpPr/>
          <p:nvPr/>
        </p:nvSpPr>
        <p:spPr>
          <a:xfrm rot="16200000">
            <a:off x="7673398" y="2159572"/>
            <a:ext cx="4041429" cy="2425140"/>
          </a:xfrm>
          <a:prstGeom prst="roundRect">
            <a:avLst>
              <a:gd name="adj" fmla="val 8076"/>
            </a:avLst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142028" y="393708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2654943" y="3728909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2677928" y="4142847"/>
            <a:ext cx="1279089" cy="512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2678583" y="4900591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2701568" y="5314529"/>
            <a:ext cx="1279089" cy="512766"/>
          </a:xfrm>
          <a:prstGeom prst="roundRect">
            <a:avLst/>
          </a:prstGeom>
          <a:solidFill>
            <a:srgbClr val="F09456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cxnSpLocks/>
            <a:stCxn id="50" idx="0"/>
            <a:endCxn id="48" idx="2"/>
          </p:cNvCxnSpPr>
          <p:nvPr/>
        </p:nvCxnSpPr>
        <p:spPr>
          <a:xfrm flipH="1" flipV="1">
            <a:off x="3317473" y="4655613"/>
            <a:ext cx="655" cy="244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endCxn id="47" idx="1"/>
          </p:cNvCxnSpPr>
          <p:nvPr/>
        </p:nvCxnSpPr>
        <p:spPr>
          <a:xfrm rot="16200000" flipV="1">
            <a:off x="2527296" y="3998600"/>
            <a:ext cx="917825" cy="662530"/>
          </a:xfrm>
          <a:prstGeom prst="bentConnector4">
            <a:avLst>
              <a:gd name="adj1" fmla="val 1637"/>
              <a:gd name="adj2" fmla="val 1184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cxnSpLocks/>
          </p:cNvCxnSpPr>
          <p:nvPr/>
        </p:nvCxnSpPr>
        <p:spPr>
          <a:xfrm flipV="1">
            <a:off x="2986209" y="5826599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3317937" y="5826599"/>
            <a:ext cx="0" cy="659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 flipV="1">
            <a:off x="3618725" y="5826599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986208" y="5957147"/>
            <a:ext cx="632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/>
          <p:cNvCxnSpPr>
            <a:cxnSpLocks/>
            <a:endCxn id="50" idx="1"/>
          </p:cNvCxnSpPr>
          <p:nvPr/>
        </p:nvCxnSpPr>
        <p:spPr>
          <a:xfrm rot="16200000" flipV="1">
            <a:off x="2498796" y="5222421"/>
            <a:ext cx="998464" cy="638889"/>
          </a:xfrm>
          <a:prstGeom prst="bentConnector4">
            <a:avLst>
              <a:gd name="adj1" fmla="val 1986"/>
              <a:gd name="adj2" fmla="val 1218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/>
          <p:cNvSpPr/>
          <p:nvPr/>
        </p:nvSpPr>
        <p:spPr>
          <a:xfrm>
            <a:off x="6827440" y="2845992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6850425" y="3259930"/>
            <a:ext cx="1279089" cy="512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: 圆角 76"/>
          <p:cNvSpPr/>
          <p:nvPr/>
        </p:nvSpPr>
        <p:spPr>
          <a:xfrm>
            <a:off x="6851080" y="4017674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6874065" y="4431612"/>
            <a:ext cx="1279089" cy="512766"/>
          </a:xfrm>
          <a:prstGeom prst="roundRect">
            <a:avLst/>
          </a:prstGeom>
          <a:solidFill>
            <a:srgbClr val="F09456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>
            <a:cxnSpLocks/>
            <a:stCxn id="77" idx="0"/>
            <a:endCxn id="76" idx="2"/>
          </p:cNvCxnSpPr>
          <p:nvPr/>
        </p:nvCxnSpPr>
        <p:spPr>
          <a:xfrm flipH="1" flipV="1">
            <a:off x="7489970" y="3772696"/>
            <a:ext cx="655" cy="244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/>
          <p:cNvCxnSpPr>
            <a:endCxn id="75" idx="1"/>
          </p:cNvCxnSpPr>
          <p:nvPr/>
        </p:nvCxnSpPr>
        <p:spPr>
          <a:xfrm rot="16200000" flipV="1">
            <a:off x="6699793" y="3115683"/>
            <a:ext cx="917825" cy="662530"/>
          </a:xfrm>
          <a:prstGeom prst="bentConnector4">
            <a:avLst>
              <a:gd name="adj1" fmla="val 1637"/>
              <a:gd name="adj2" fmla="val 1184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cxnSpLocks/>
          </p:cNvCxnSpPr>
          <p:nvPr/>
        </p:nvCxnSpPr>
        <p:spPr>
          <a:xfrm flipV="1">
            <a:off x="7158706" y="4943682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cxnSpLocks/>
          </p:cNvCxnSpPr>
          <p:nvPr/>
        </p:nvCxnSpPr>
        <p:spPr>
          <a:xfrm flipV="1">
            <a:off x="7489969" y="4943683"/>
            <a:ext cx="466" cy="533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cxnSpLocks/>
          </p:cNvCxnSpPr>
          <p:nvPr/>
        </p:nvCxnSpPr>
        <p:spPr>
          <a:xfrm flipV="1">
            <a:off x="7791222" y="4943682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158705" y="5074230"/>
            <a:ext cx="632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/>
          <p:cNvCxnSpPr>
            <a:cxnSpLocks/>
            <a:endCxn id="77" idx="1"/>
          </p:cNvCxnSpPr>
          <p:nvPr/>
        </p:nvCxnSpPr>
        <p:spPr>
          <a:xfrm rot="16200000" flipV="1">
            <a:off x="6671293" y="4339504"/>
            <a:ext cx="998464" cy="638889"/>
          </a:xfrm>
          <a:prstGeom prst="bentConnector4">
            <a:avLst>
              <a:gd name="adj1" fmla="val 1986"/>
              <a:gd name="adj2" fmla="val 1218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/>
          <p:cNvSpPr/>
          <p:nvPr/>
        </p:nvSpPr>
        <p:spPr>
          <a:xfrm>
            <a:off x="6360640" y="5461251"/>
            <a:ext cx="325966" cy="2840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/>
          <p:cNvSpPr/>
          <p:nvPr/>
        </p:nvSpPr>
        <p:spPr>
          <a:xfrm>
            <a:off x="7382106" y="5518695"/>
            <a:ext cx="215726" cy="1827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484577" y="53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6797264" y="5864904"/>
            <a:ext cx="1514253" cy="512766"/>
          </a:xfrm>
          <a:prstGeom prst="roundRect">
            <a:avLst/>
          </a:prstGeom>
          <a:solidFill>
            <a:srgbClr val="FF7D7D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cxnSpLocks/>
          </p:cNvCxnSpPr>
          <p:nvPr/>
        </p:nvCxnSpPr>
        <p:spPr>
          <a:xfrm flipV="1">
            <a:off x="7485256" y="5701463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</p:cNvCxnSpPr>
          <p:nvPr/>
        </p:nvCxnSpPr>
        <p:spPr>
          <a:xfrm flipV="1">
            <a:off x="7485256" y="6413589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182295" y="654111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: 圆角 96"/>
          <p:cNvSpPr/>
          <p:nvPr/>
        </p:nvSpPr>
        <p:spPr>
          <a:xfrm>
            <a:off x="8871608" y="1533182"/>
            <a:ext cx="1793268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8894593" y="1946646"/>
            <a:ext cx="1770283" cy="512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: 圆角 98"/>
          <p:cNvSpPr/>
          <p:nvPr/>
        </p:nvSpPr>
        <p:spPr>
          <a:xfrm>
            <a:off x="8886907" y="4017674"/>
            <a:ext cx="1769628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8909892" y="4431612"/>
            <a:ext cx="1746643" cy="512766"/>
          </a:xfrm>
          <a:prstGeom prst="roundRect">
            <a:avLst/>
          </a:prstGeom>
          <a:solidFill>
            <a:srgbClr val="F09456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Multi-Head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cxnSpLocks/>
          </p:cNvCxnSpPr>
          <p:nvPr/>
        </p:nvCxnSpPr>
        <p:spPr>
          <a:xfrm flipV="1">
            <a:off x="9783213" y="2434481"/>
            <a:ext cx="603" cy="260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/>
          <p:cNvCxnSpPr>
            <a:cxnSpLocks/>
            <a:endCxn id="97" idx="1"/>
          </p:cNvCxnSpPr>
          <p:nvPr/>
        </p:nvCxnSpPr>
        <p:spPr>
          <a:xfrm rot="16200000" flipV="1">
            <a:off x="8870895" y="1675938"/>
            <a:ext cx="913032" cy="911605"/>
          </a:xfrm>
          <a:prstGeom prst="bentConnector4">
            <a:avLst>
              <a:gd name="adj1" fmla="val 1744"/>
              <a:gd name="adj2" fmla="val 1250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</p:cNvCxnSpPr>
          <p:nvPr/>
        </p:nvCxnSpPr>
        <p:spPr>
          <a:xfrm flipV="1">
            <a:off x="9460061" y="4948762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</p:cNvCxnSpPr>
          <p:nvPr/>
        </p:nvCxnSpPr>
        <p:spPr>
          <a:xfrm flipH="1" flipV="1">
            <a:off x="9791789" y="4948762"/>
            <a:ext cx="8644" cy="569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cxnSpLocks/>
          </p:cNvCxnSpPr>
          <p:nvPr/>
        </p:nvCxnSpPr>
        <p:spPr>
          <a:xfrm flipV="1">
            <a:off x="10092577" y="4948762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cxnSpLocks/>
          </p:cNvCxnSpPr>
          <p:nvPr/>
        </p:nvCxnSpPr>
        <p:spPr>
          <a:xfrm>
            <a:off x="9460060" y="5079310"/>
            <a:ext cx="632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>
            <a:cxnSpLocks/>
            <a:endCxn id="99" idx="1"/>
          </p:cNvCxnSpPr>
          <p:nvPr/>
        </p:nvCxnSpPr>
        <p:spPr>
          <a:xfrm rot="16200000" flipV="1">
            <a:off x="8804369" y="4242255"/>
            <a:ext cx="1064196" cy="899120"/>
          </a:xfrm>
          <a:prstGeom prst="bentConnector4">
            <a:avLst>
              <a:gd name="adj1" fmla="val 3801"/>
              <a:gd name="adj2" fmla="val 1254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24"/>
          <p:cNvSpPr/>
          <p:nvPr/>
        </p:nvSpPr>
        <p:spPr>
          <a:xfrm>
            <a:off x="8899030" y="2727629"/>
            <a:ext cx="1769628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: 圆角 125"/>
          <p:cNvSpPr/>
          <p:nvPr/>
        </p:nvSpPr>
        <p:spPr>
          <a:xfrm>
            <a:off x="8922015" y="3141567"/>
            <a:ext cx="1746643" cy="512766"/>
          </a:xfrm>
          <a:prstGeom prst="roundRect">
            <a:avLst/>
          </a:prstGeom>
          <a:solidFill>
            <a:srgbClr val="F09456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连接符: 肘形 130"/>
          <p:cNvCxnSpPr>
            <a:cxnSpLocks/>
            <a:stCxn id="75" idx="0"/>
            <a:endCxn id="126" idx="2"/>
          </p:cNvCxnSpPr>
          <p:nvPr/>
        </p:nvCxnSpPr>
        <p:spPr>
          <a:xfrm rot="16200000" flipH="1">
            <a:off x="8226990" y="2085986"/>
            <a:ext cx="808341" cy="2328352"/>
          </a:xfrm>
          <a:prstGeom prst="bentConnector5">
            <a:avLst>
              <a:gd name="adj1" fmla="val -28280"/>
              <a:gd name="adj2" fmla="val 40506"/>
              <a:gd name="adj3" fmla="val 1196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cxnSpLocks/>
          </p:cNvCxnSpPr>
          <p:nvPr/>
        </p:nvCxnSpPr>
        <p:spPr>
          <a:xfrm flipV="1">
            <a:off x="9388941" y="3654333"/>
            <a:ext cx="0" cy="169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/>
          <p:cNvCxnSpPr>
            <a:cxnSpLocks/>
            <a:stCxn id="99" idx="0"/>
            <a:endCxn id="125" idx="3"/>
          </p:cNvCxnSpPr>
          <p:nvPr/>
        </p:nvCxnSpPr>
        <p:spPr>
          <a:xfrm rot="5400000" flipH="1" flipV="1">
            <a:off x="9646188" y="2995205"/>
            <a:ext cx="1148002" cy="896937"/>
          </a:xfrm>
          <a:prstGeom prst="bentConnector4">
            <a:avLst>
              <a:gd name="adj1" fmla="val 9795"/>
              <a:gd name="adj2" fmla="val 1159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cxnSpLocks/>
          </p:cNvCxnSpPr>
          <p:nvPr/>
        </p:nvCxnSpPr>
        <p:spPr>
          <a:xfrm flipV="1">
            <a:off x="10197272" y="3654334"/>
            <a:ext cx="0" cy="251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cxnSpLocks/>
          </p:cNvCxnSpPr>
          <p:nvPr/>
        </p:nvCxnSpPr>
        <p:spPr>
          <a:xfrm>
            <a:off x="9791789" y="3039438"/>
            <a:ext cx="0" cy="9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cxnSpLocks/>
          </p:cNvCxnSpPr>
          <p:nvPr/>
        </p:nvCxnSpPr>
        <p:spPr>
          <a:xfrm>
            <a:off x="4886258" y="3550350"/>
            <a:ext cx="0" cy="9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cxnSpLocks/>
          </p:cNvCxnSpPr>
          <p:nvPr/>
        </p:nvCxnSpPr>
        <p:spPr>
          <a:xfrm>
            <a:off x="7499049" y="4351027"/>
            <a:ext cx="0" cy="80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cxnSpLocks/>
          </p:cNvCxnSpPr>
          <p:nvPr/>
        </p:nvCxnSpPr>
        <p:spPr>
          <a:xfrm>
            <a:off x="7466983" y="3159522"/>
            <a:ext cx="0" cy="9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cxnSpLocks/>
          </p:cNvCxnSpPr>
          <p:nvPr/>
        </p:nvCxnSpPr>
        <p:spPr>
          <a:xfrm>
            <a:off x="9783213" y="1832838"/>
            <a:ext cx="0" cy="9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cxnSpLocks/>
          </p:cNvCxnSpPr>
          <p:nvPr/>
        </p:nvCxnSpPr>
        <p:spPr>
          <a:xfrm>
            <a:off x="9768242" y="4340972"/>
            <a:ext cx="0" cy="9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cxnSpLocks/>
          </p:cNvCxnSpPr>
          <p:nvPr/>
        </p:nvCxnSpPr>
        <p:spPr>
          <a:xfrm flipH="1">
            <a:off x="9997256" y="5633334"/>
            <a:ext cx="5766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: 圆角 170"/>
          <p:cNvSpPr/>
          <p:nvPr/>
        </p:nvSpPr>
        <p:spPr>
          <a:xfrm>
            <a:off x="10664876" y="5483497"/>
            <a:ext cx="325966" cy="2840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: 圆角 171"/>
          <p:cNvSpPr/>
          <p:nvPr/>
        </p:nvSpPr>
        <p:spPr>
          <a:xfrm>
            <a:off x="9695009" y="5524753"/>
            <a:ext cx="215726" cy="1827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: 圆角 172"/>
          <p:cNvSpPr/>
          <p:nvPr/>
        </p:nvSpPr>
        <p:spPr>
          <a:xfrm>
            <a:off x="9110167" y="5870962"/>
            <a:ext cx="1514253" cy="512766"/>
          </a:xfrm>
          <a:prstGeom prst="roundRect">
            <a:avLst/>
          </a:prstGeom>
          <a:solidFill>
            <a:srgbClr val="FF7D7D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/>
          <p:cNvCxnSpPr>
            <a:cxnSpLocks/>
          </p:cNvCxnSpPr>
          <p:nvPr/>
        </p:nvCxnSpPr>
        <p:spPr>
          <a:xfrm flipV="1">
            <a:off x="9798159" y="5707521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cxnSpLocks/>
          </p:cNvCxnSpPr>
          <p:nvPr/>
        </p:nvCxnSpPr>
        <p:spPr>
          <a:xfrm flipV="1">
            <a:off x="9798159" y="6419647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9460060" y="654944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11027606" y="53717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1027606" y="3993982"/>
            <a:ext cx="40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1005078" y="3354813"/>
            <a:ext cx="400110" cy="956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cxnSp>
        <p:nvCxnSpPr>
          <p:cNvPr id="186" name="直接箭头连接符 185"/>
          <p:cNvCxnSpPr>
            <a:cxnSpLocks/>
            <a:stCxn id="97" idx="0"/>
            <a:endCxn id="195" idx="2"/>
          </p:cNvCxnSpPr>
          <p:nvPr/>
        </p:nvCxnSpPr>
        <p:spPr>
          <a:xfrm flipV="1">
            <a:off x="9768242" y="1233505"/>
            <a:ext cx="8076" cy="299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: 圆角 194"/>
          <p:cNvSpPr/>
          <p:nvPr/>
        </p:nvSpPr>
        <p:spPr>
          <a:xfrm>
            <a:off x="9136773" y="949419"/>
            <a:ext cx="1279089" cy="284086"/>
          </a:xfrm>
          <a:prstGeom prst="roundRect">
            <a:avLst/>
          </a:prstGeom>
          <a:solidFill>
            <a:srgbClr val="C9A6E4"/>
          </a:solidFill>
          <a:ln w="12700">
            <a:solidFill>
              <a:srgbClr val="C9A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: 圆角 196"/>
          <p:cNvSpPr/>
          <p:nvPr/>
        </p:nvSpPr>
        <p:spPr>
          <a:xfrm>
            <a:off x="9158614" y="492123"/>
            <a:ext cx="1279089" cy="2840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/>
          <p:cNvCxnSpPr>
            <a:cxnSpLocks/>
          </p:cNvCxnSpPr>
          <p:nvPr/>
        </p:nvCxnSpPr>
        <p:spPr>
          <a:xfrm flipV="1">
            <a:off x="9772161" y="818871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cxnSpLocks/>
          </p:cNvCxnSpPr>
          <p:nvPr/>
        </p:nvCxnSpPr>
        <p:spPr>
          <a:xfrm flipV="1">
            <a:off x="9768242" y="361575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9110167" y="54551"/>
            <a:ext cx="22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Probabilities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6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47" y="1481559"/>
            <a:ext cx="2673740" cy="327332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3048000" y="49230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2.8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多头注意力机制</a:t>
            </a:r>
          </a:p>
          <a:p>
            <a:pPr algn="ctr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Fig. 2.8 Multi-Head attention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 descr="âback translationâçå¾çæç´¢ç»æ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52" y="2520950"/>
            <a:ext cx="4443095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585731" y="1087040"/>
            <a:ext cx="4383227" cy="1675313"/>
          </a:xfrm>
          <a:prstGeom prst="roundRect">
            <a:avLst>
              <a:gd name="adj" fmla="val 6743"/>
            </a:avLst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1711075" y="6243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反向翻译</a:t>
            </a:r>
          </a:p>
        </p:txBody>
      </p:sp>
      <p:sp>
        <p:nvSpPr>
          <p:cNvPr id="182" name="文本框 181"/>
          <p:cNvSpPr txBox="1"/>
          <p:nvPr/>
        </p:nvSpPr>
        <p:spPr>
          <a:xfrm>
            <a:off x="11027606" y="53717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圆角 86"/>
          <p:cNvSpPr/>
          <p:nvPr/>
        </p:nvSpPr>
        <p:spPr>
          <a:xfrm>
            <a:off x="2768977" y="1549523"/>
            <a:ext cx="2060433" cy="736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汉语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壮语神经翻译系统</a:t>
            </a:r>
          </a:p>
        </p:txBody>
      </p:sp>
      <p:sp>
        <p:nvSpPr>
          <p:cNvPr id="2" name="圆柱形 1"/>
          <p:cNvSpPr/>
          <p:nvPr/>
        </p:nvSpPr>
        <p:spPr>
          <a:xfrm>
            <a:off x="736382" y="1413829"/>
            <a:ext cx="1288945" cy="907465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汉语单语语料</a:t>
            </a:r>
          </a:p>
        </p:txBody>
      </p:sp>
      <p:cxnSp>
        <p:nvCxnSpPr>
          <p:cNvPr id="88" name="直接箭头连接符 87"/>
          <p:cNvCxnSpPr>
            <a:cxnSpLocks/>
          </p:cNvCxnSpPr>
          <p:nvPr/>
        </p:nvCxnSpPr>
        <p:spPr>
          <a:xfrm>
            <a:off x="2025327" y="1892809"/>
            <a:ext cx="600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</p:cNvCxnSpPr>
          <p:nvPr/>
        </p:nvCxnSpPr>
        <p:spPr>
          <a:xfrm>
            <a:off x="4942390" y="1867562"/>
            <a:ext cx="370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312027" y="12322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解码翻译</a:t>
            </a:r>
          </a:p>
        </p:txBody>
      </p:sp>
      <p:sp>
        <p:nvSpPr>
          <p:cNvPr id="108" name="圆柱形 107"/>
          <p:cNvSpPr/>
          <p:nvPr/>
        </p:nvSpPr>
        <p:spPr>
          <a:xfrm>
            <a:off x="5433150" y="1378414"/>
            <a:ext cx="1288945" cy="90746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壮语译文</a:t>
            </a:r>
          </a:p>
        </p:txBody>
      </p:sp>
      <p:sp>
        <p:nvSpPr>
          <p:cNvPr id="109" name="圆柱形 108"/>
          <p:cNvSpPr/>
          <p:nvPr/>
        </p:nvSpPr>
        <p:spPr>
          <a:xfrm>
            <a:off x="3038763" y="2978942"/>
            <a:ext cx="1449337" cy="710116"/>
          </a:xfrm>
          <a:prstGeom prst="can">
            <a:avLst/>
          </a:prstGeom>
          <a:solidFill>
            <a:srgbClr val="FF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伪双语数据</a:t>
            </a:r>
          </a:p>
        </p:txBody>
      </p:sp>
      <p:cxnSp>
        <p:nvCxnSpPr>
          <p:cNvPr id="110" name="连接符: 曲线 109"/>
          <p:cNvCxnSpPr>
            <a:cxnSpLocks/>
            <a:stCxn id="2" idx="3"/>
            <a:endCxn id="109" idx="1"/>
          </p:cNvCxnSpPr>
          <p:nvPr/>
        </p:nvCxnSpPr>
        <p:spPr>
          <a:xfrm rot="16200000" flipH="1">
            <a:off x="2243319" y="1458829"/>
            <a:ext cx="657648" cy="23825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/>
          <p:cNvCxnSpPr>
            <a:cxnSpLocks/>
            <a:stCxn id="108" idx="3"/>
            <a:endCxn id="109" idx="1"/>
          </p:cNvCxnSpPr>
          <p:nvPr/>
        </p:nvCxnSpPr>
        <p:spPr>
          <a:xfrm rot="5400000">
            <a:off x="4573997" y="1475315"/>
            <a:ext cx="693063" cy="23141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柱形 111"/>
          <p:cNvSpPr/>
          <p:nvPr/>
        </p:nvSpPr>
        <p:spPr>
          <a:xfrm>
            <a:off x="2967875" y="4310220"/>
            <a:ext cx="1591111" cy="865343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训练数据</a:t>
            </a:r>
          </a:p>
        </p:txBody>
      </p:sp>
      <p:sp>
        <p:nvSpPr>
          <p:cNvPr id="114" name="圆柱形 113"/>
          <p:cNvSpPr/>
          <p:nvPr/>
        </p:nvSpPr>
        <p:spPr>
          <a:xfrm>
            <a:off x="1040328" y="3386459"/>
            <a:ext cx="1615657" cy="765214"/>
          </a:xfrm>
          <a:prstGeom prst="can">
            <a:avLst/>
          </a:prstGeom>
          <a:solidFill>
            <a:srgbClr val="FF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真实双语语料</a:t>
            </a:r>
          </a:p>
        </p:txBody>
      </p:sp>
      <p:cxnSp>
        <p:nvCxnSpPr>
          <p:cNvPr id="115" name="直接箭头连接符 114"/>
          <p:cNvCxnSpPr>
            <a:cxnSpLocks/>
            <a:endCxn id="112" idx="1"/>
          </p:cNvCxnSpPr>
          <p:nvPr/>
        </p:nvCxnSpPr>
        <p:spPr>
          <a:xfrm flipH="1">
            <a:off x="3763431" y="3807420"/>
            <a:ext cx="13913" cy="502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/>
          <p:cNvCxnSpPr>
            <a:cxnSpLocks/>
            <a:stCxn id="114" idx="4"/>
            <a:endCxn id="112" idx="1"/>
          </p:cNvCxnSpPr>
          <p:nvPr/>
        </p:nvCxnSpPr>
        <p:spPr>
          <a:xfrm>
            <a:off x="2655985" y="3769066"/>
            <a:ext cx="1107446" cy="54115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3913677" y="3645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语料处理</a:t>
            </a:r>
          </a:p>
        </p:txBody>
      </p:sp>
    </p:spTree>
    <p:extLst>
      <p:ext uri="{BB962C8B-B14F-4D97-AF65-F5344CB8AC3E}">
        <p14:creationId xmlns:p14="http://schemas.microsoft.com/office/powerpoint/2010/main" val="207359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ttps://img2018.cnblogs.com/blog/1470684/201809/1470684-20180920104647529-212345606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6" y="-196671"/>
            <a:ext cx="4783238" cy="32501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: 圆角 5"/>
          <p:cNvSpPr/>
          <p:nvPr/>
        </p:nvSpPr>
        <p:spPr>
          <a:xfrm>
            <a:off x="5253481" y="2567935"/>
            <a:ext cx="6058001" cy="3219258"/>
          </a:xfrm>
          <a:prstGeom prst="roundRect">
            <a:avLst>
              <a:gd name="adj" fmla="val 6743"/>
            </a:avLst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51238" y="3711426"/>
            <a:ext cx="400110" cy="956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2080277" y="5969422"/>
            <a:ext cx="600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2128478" y="3212120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1463" y="3626058"/>
            <a:ext cx="1279089" cy="5127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152118" y="4383802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75103" y="4797740"/>
            <a:ext cx="1279089" cy="512766"/>
          </a:xfrm>
          <a:prstGeom prst="roundRect">
            <a:avLst/>
          </a:prstGeom>
          <a:solidFill>
            <a:srgbClr val="F09456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2791008" y="4138824"/>
            <a:ext cx="655" cy="244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endCxn id="10" idx="1"/>
          </p:cNvCxnSpPr>
          <p:nvPr/>
        </p:nvCxnSpPr>
        <p:spPr>
          <a:xfrm rot="16200000" flipV="1">
            <a:off x="2000831" y="3481811"/>
            <a:ext cx="917825" cy="662530"/>
          </a:xfrm>
          <a:prstGeom prst="bentConnector4">
            <a:avLst>
              <a:gd name="adj1" fmla="val 1637"/>
              <a:gd name="adj2" fmla="val 11842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2459744" y="5309810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</p:cNvCxnSpPr>
          <p:nvPr/>
        </p:nvCxnSpPr>
        <p:spPr>
          <a:xfrm flipV="1">
            <a:off x="2791007" y="5309811"/>
            <a:ext cx="466" cy="533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 flipV="1">
            <a:off x="3092260" y="5309810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59743" y="5440358"/>
            <a:ext cx="632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cxnSpLocks/>
            <a:endCxn id="12" idx="1"/>
          </p:cNvCxnSpPr>
          <p:nvPr/>
        </p:nvCxnSpPr>
        <p:spPr>
          <a:xfrm rot="16200000" flipV="1">
            <a:off x="1972331" y="4705632"/>
            <a:ext cx="998464" cy="638889"/>
          </a:xfrm>
          <a:prstGeom prst="bentConnector4">
            <a:avLst>
              <a:gd name="adj1" fmla="val 1986"/>
              <a:gd name="adj2" fmla="val 1218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/>
          <p:cNvSpPr/>
          <p:nvPr/>
        </p:nvSpPr>
        <p:spPr>
          <a:xfrm>
            <a:off x="1661678" y="5827379"/>
            <a:ext cx="325966" cy="2840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2683144" y="5884823"/>
            <a:ext cx="215726" cy="1827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/>
          <p:cNvSpPr/>
          <p:nvPr/>
        </p:nvSpPr>
        <p:spPr>
          <a:xfrm>
            <a:off x="2098302" y="6231032"/>
            <a:ext cx="1514253" cy="512766"/>
          </a:xfrm>
          <a:prstGeom prst="roundRect">
            <a:avLst/>
          </a:prstGeom>
          <a:solidFill>
            <a:srgbClr val="FF7D7D"/>
          </a:solidFill>
          <a:ln w="12700">
            <a:solidFill>
              <a:srgbClr val="F094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cxnSpLocks/>
          </p:cNvCxnSpPr>
          <p:nvPr/>
        </p:nvCxnSpPr>
        <p:spPr>
          <a:xfrm flipV="1">
            <a:off x="2786294" y="6067591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 flipV="1">
            <a:off x="2786294" y="6779717"/>
            <a:ext cx="0" cy="130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54218" y="47670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>
            <a:off x="2800087" y="4717155"/>
            <a:ext cx="0" cy="80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>
            <a:off x="2768021" y="3525650"/>
            <a:ext cx="0" cy="90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9115802" y="406164"/>
            <a:ext cx="1279089" cy="284086"/>
          </a:xfrm>
          <a:prstGeom prst="roundRect">
            <a:avLst/>
          </a:prstGeom>
          <a:solidFill>
            <a:srgbClr val="C9A6E4"/>
          </a:solidFill>
          <a:ln w="12700">
            <a:solidFill>
              <a:srgbClr val="C9A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5737372" y="2938632"/>
            <a:ext cx="2172013" cy="2894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7212" y="1653343"/>
            <a:ext cx="258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Distillation(cont.)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16736" y="2110639"/>
            <a:ext cx="3952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soft targets and hard targets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82809" y="5309810"/>
            <a:ext cx="2651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cumbersome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59986" y="5309810"/>
            <a:ext cx="2651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distilled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>
          <a:xfrm flipV="1">
            <a:off x="6804172" y="2678233"/>
            <a:ext cx="0" cy="26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</p:cNvCxnSpPr>
          <p:nvPr/>
        </p:nvCxnSpPr>
        <p:spPr>
          <a:xfrm flipV="1">
            <a:off x="6804172" y="3228065"/>
            <a:ext cx="0" cy="26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/>
          <p:cNvSpPr/>
          <p:nvPr/>
        </p:nvSpPr>
        <p:spPr>
          <a:xfrm>
            <a:off x="5935468" y="3457533"/>
            <a:ext cx="1737408" cy="306274"/>
          </a:xfrm>
          <a:prstGeom prst="roundRect">
            <a:avLst/>
          </a:prstGeom>
          <a:solidFill>
            <a:srgbClr val="8FAADC"/>
          </a:solidFill>
          <a:ln w="127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5935468" y="4134765"/>
            <a:ext cx="1737407" cy="320070"/>
          </a:xfrm>
          <a:prstGeom prst="roundRect">
            <a:avLst/>
          </a:prstGeom>
          <a:solidFill>
            <a:srgbClr val="8FAADC"/>
          </a:solidFill>
          <a:ln w="12700"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6823378" y="3981421"/>
            <a:ext cx="0" cy="158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704051" y="37137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5" name="矩形: 圆角 44"/>
          <p:cNvSpPr/>
          <p:nvPr/>
        </p:nvSpPr>
        <p:spPr>
          <a:xfrm>
            <a:off x="5737372" y="4776185"/>
            <a:ext cx="2172013" cy="2894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cxnSpLocks/>
          </p:cNvCxnSpPr>
          <p:nvPr/>
        </p:nvCxnSpPr>
        <p:spPr>
          <a:xfrm flipV="1">
            <a:off x="6833538" y="4515786"/>
            <a:ext cx="0" cy="26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8752749" y="2927066"/>
            <a:ext cx="2172013" cy="2894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 flipV="1">
            <a:off x="9819549" y="2666667"/>
            <a:ext cx="0" cy="26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cxnSpLocks/>
          </p:cNvCxnSpPr>
          <p:nvPr/>
        </p:nvCxnSpPr>
        <p:spPr>
          <a:xfrm flipV="1">
            <a:off x="9819549" y="3216499"/>
            <a:ext cx="0" cy="26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9838755" y="3969855"/>
            <a:ext cx="0" cy="158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719428" y="37021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4" name="矩形: 圆角 53"/>
          <p:cNvSpPr/>
          <p:nvPr/>
        </p:nvSpPr>
        <p:spPr>
          <a:xfrm>
            <a:off x="8752749" y="4764619"/>
            <a:ext cx="2172013" cy="2894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cxnSpLocks/>
          </p:cNvCxnSpPr>
          <p:nvPr/>
        </p:nvCxnSpPr>
        <p:spPr>
          <a:xfrm flipV="1">
            <a:off x="9848915" y="4504220"/>
            <a:ext cx="0" cy="260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/>
          <p:cNvSpPr/>
          <p:nvPr/>
        </p:nvSpPr>
        <p:spPr>
          <a:xfrm>
            <a:off x="9192576" y="3500549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9192576" y="4151843"/>
            <a:ext cx="1279089" cy="28408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头: 右 57"/>
          <p:cNvSpPr/>
          <p:nvPr/>
        </p:nvSpPr>
        <p:spPr>
          <a:xfrm>
            <a:off x="8078345" y="3794403"/>
            <a:ext cx="748013" cy="486745"/>
          </a:xfrm>
          <a:prstGeom prst="rightArrow">
            <a:avLst>
              <a:gd name="adj1" fmla="val 50000"/>
              <a:gd name="adj2" fmla="val 6461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803791" y="3483823"/>
            <a:ext cx="258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71993" y="291789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037632" y="476701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955407" y="291789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748282" y="269611"/>
            <a:ext cx="8020752" cy="5470790"/>
          </a:xfrm>
          <a:prstGeom prst="roundRect">
            <a:avLst>
              <a:gd name="adj" fmla="val 2489"/>
            </a:avLst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2130572" y="1759714"/>
            <a:ext cx="21264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0681" y="5320768"/>
            <a:ext cx="420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Sequence-Level Knowledge 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 flipV="1">
            <a:off x="2143132" y="4147730"/>
            <a:ext cx="21264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 rot="16200000">
            <a:off x="524428" y="4568560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/>
          <p:cNvSpPr/>
          <p:nvPr/>
        </p:nvSpPr>
        <p:spPr>
          <a:xfrm rot="16200000">
            <a:off x="524428" y="4811365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/>
          <p:cNvSpPr/>
          <p:nvPr/>
        </p:nvSpPr>
        <p:spPr>
          <a:xfrm rot="16200000">
            <a:off x="524428" y="5047288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/>
          <p:cNvSpPr/>
          <p:nvPr/>
        </p:nvSpPr>
        <p:spPr>
          <a:xfrm rot="16200000">
            <a:off x="524428" y="529193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49495" y="1272259"/>
            <a:ext cx="239875" cy="966181"/>
            <a:chOff x="2530243" y="4924420"/>
            <a:chExt cx="239875" cy="966181"/>
          </a:xfrm>
        </p:grpSpPr>
        <p:sp>
          <p:nvSpPr>
            <p:cNvPr id="19" name="矩形: 圆角 18"/>
            <p:cNvSpPr/>
            <p:nvPr/>
          </p:nvSpPr>
          <p:spPr>
            <a:xfrm rot="16200000">
              <a:off x="2528778" y="4925885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 rot="16200000">
              <a:off x="2528778" y="5168690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 rot="16200000">
              <a:off x="2528778" y="5404613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 rot="16200000">
              <a:off x="2528778" y="5649261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386203" y="1276623"/>
            <a:ext cx="239875" cy="966181"/>
            <a:chOff x="2530243" y="4924420"/>
            <a:chExt cx="239875" cy="966181"/>
          </a:xfrm>
        </p:grpSpPr>
        <p:sp>
          <p:nvSpPr>
            <p:cNvPr id="25" name="矩形: 圆角 24"/>
            <p:cNvSpPr/>
            <p:nvPr/>
          </p:nvSpPr>
          <p:spPr>
            <a:xfrm rot="16200000">
              <a:off x="2528778" y="4925885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16200000">
              <a:off x="2528778" y="5168690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/>
            <p:cNvSpPr/>
            <p:nvPr/>
          </p:nvSpPr>
          <p:spPr>
            <a:xfrm rot="16200000">
              <a:off x="2528778" y="5404613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 rot="16200000">
              <a:off x="2528778" y="5649261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48131" y="1267895"/>
            <a:ext cx="239875" cy="966181"/>
            <a:chOff x="2530243" y="4924420"/>
            <a:chExt cx="239875" cy="966181"/>
          </a:xfrm>
        </p:grpSpPr>
        <p:sp>
          <p:nvSpPr>
            <p:cNvPr id="30" name="矩形: 圆角 29"/>
            <p:cNvSpPr/>
            <p:nvPr/>
          </p:nvSpPr>
          <p:spPr>
            <a:xfrm rot="16200000">
              <a:off x="2528778" y="4925885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 rot="16200000">
              <a:off x="2528778" y="5168690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/>
            <p:cNvSpPr/>
            <p:nvPr/>
          </p:nvSpPr>
          <p:spPr>
            <a:xfrm rot="16200000">
              <a:off x="2528778" y="5404613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 rot="16200000">
              <a:off x="2528778" y="5649261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直接箭头连接符 54"/>
          <p:cNvCxnSpPr>
            <a:cxnSpLocks/>
          </p:cNvCxnSpPr>
          <p:nvPr/>
        </p:nvCxnSpPr>
        <p:spPr>
          <a:xfrm flipV="1">
            <a:off x="2126136" y="2902078"/>
            <a:ext cx="21264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945059" y="2414623"/>
            <a:ext cx="239875" cy="966181"/>
            <a:chOff x="2530243" y="4924420"/>
            <a:chExt cx="239875" cy="966181"/>
          </a:xfrm>
        </p:grpSpPr>
        <p:sp>
          <p:nvSpPr>
            <p:cNvPr id="57" name="矩形: 圆角 56"/>
            <p:cNvSpPr/>
            <p:nvPr/>
          </p:nvSpPr>
          <p:spPr>
            <a:xfrm rot="16200000">
              <a:off x="2528778" y="4925885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: 圆角 57"/>
            <p:cNvSpPr/>
            <p:nvPr/>
          </p:nvSpPr>
          <p:spPr>
            <a:xfrm rot="16200000">
              <a:off x="2528778" y="5168690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 rot="16200000">
              <a:off x="2528778" y="5404613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圆角 59"/>
            <p:cNvSpPr/>
            <p:nvPr/>
          </p:nvSpPr>
          <p:spPr>
            <a:xfrm rot="16200000">
              <a:off x="2528778" y="5649261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381767" y="2418987"/>
            <a:ext cx="239875" cy="966181"/>
            <a:chOff x="2530243" y="4924420"/>
            <a:chExt cx="239875" cy="966181"/>
          </a:xfrm>
        </p:grpSpPr>
        <p:sp>
          <p:nvSpPr>
            <p:cNvPr id="62" name="矩形: 圆角 61"/>
            <p:cNvSpPr/>
            <p:nvPr/>
          </p:nvSpPr>
          <p:spPr>
            <a:xfrm rot="16200000">
              <a:off x="2528778" y="4925885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62"/>
            <p:cNvSpPr/>
            <p:nvPr/>
          </p:nvSpPr>
          <p:spPr>
            <a:xfrm rot="16200000">
              <a:off x="2528778" y="5168690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: 圆角 63"/>
            <p:cNvSpPr/>
            <p:nvPr/>
          </p:nvSpPr>
          <p:spPr>
            <a:xfrm rot="16200000">
              <a:off x="2528778" y="5404613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64"/>
            <p:cNvSpPr/>
            <p:nvPr/>
          </p:nvSpPr>
          <p:spPr>
            <a:xfrm rot="16200000">
              <a:off x="2528778" y="5649261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543695" y="2410259"/>
            <a:ext cx="239875" cy="966181"/>
            <a:chOff x="2530243" y="4924420"/>
            <a:chExt cx="239875" cy="966181"/>
          </a:xfrm>
        </p:grpSpPr>
        <p:sp>
          <p:nvSpPr>
            <p:cNvPr id="67" name="矩形: 圆角 66"/>
            <p:cNvSpPr/>
            <p:nvPr/>
          </p:nvSpPr>
          <p:spPr>
            <a:xfrm rot="16200000">
              <a:off x="2528778" y="4925885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67"/>
            <p:cNvSpPr/>
            <p:nvPr/>
          </p:nvSpPr>
          <p:spPr>
            <a:xfrm rot="16200000">
              <a:off x="2528778" y="5168690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: 圆角 68"/>
            <p:cNvSpPr/>
            <p:nvPr/>
          </p:nvSpPr>
          <p:spPr>
            <a:xfrm rot="16200000">
              <a:off x="2528778" y="5404613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: 圆角 69"/>
            <p:cNvSpPr/>
            <p:nvPr/>
          </p:nvSpPr>
          <p:spPr>
            <a:xfrm rot="16200000">
              <a:off x="2528778" y="5649261"/>
              <a:ext cx="242805" cy="239875"/>
            </a:xfrm>
            <a:prstGeom prst="roundRect">
              <a:avLst>
                <a:gd name="adj" fmla="val 0"/>
              </a:avLst>
            </a:prstGeom>
            <a:solidFill>
              <a:srgbClr val="F2DCD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箭头连接符 70"/>
          <p:cNvCxnSpPr>
            <a:cxnSpLocks/>
          </p:cNvCxnSpPr>
          <p:nvPr/>
        </p:nvCxnSpPr>
        <p:spPr>
          <a:xfrm flipV="1">
            <a:off x="2499516" y="2242804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cxnSpLocks/>
          </p:cNvCxnSpPr>
          <p:nvPr/>
        </p:nvCxnSpPr>
        <p:spPr>
          <a:xfrm flipV="1">
            <a:off x="3071016" y="2242804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cxnSpLocks/>
          </p:cNvCxnSpPr>
          <p:nvPr/>
        </p:nvCxnSpPr>
        <p:spPr>
          <a:xfrm flipV="1">
            <a:off x="3663471" y="2234076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/>
          <p:cNvSpPr/>
          <p:nvPr/>
        </p:nvSpPr>
        <p:spPr>
          <a:xfrm rot="16200000">
            <a:off x="2372371" y="365536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/>
          <p:cNvSpPr/>
          <p:nvPr/>
        </p:nvSpPr>
        <p:spPr>
          <a:xfrm rot="16200000">
            <a:off x="2372371" y="3898171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: 圆角 79"/>
          <p:cNvSpPr/>
          <p:nvPr/>
        </p:nvSpPr>
        <p:spPr>
          <a:xfrm rot="16200000">
            <a:off x="2372371" y="4134094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: 圆角 80"/>
          <p:cNvSpPr/>
          <p:nvPr/>
        </p:nvSpPr>
        <p:spPr>
          <a:xfrm rot="16200000">
            <a:off x="2372371" y="4378742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/>
          <p:cNvSpPr/>
          <p:nvPr/>
        </p:nvSpPr>
        <p:spPr>
          <a:xfrm rot="16200000">
            <a:off x="2965026" y="3668794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: 圆角 82"/>
          <p:cNvSpPr/>
          <p:nvPr/>
        </p:nvSpPr>
        <p:spPr>
          <a:xfrm rot="16200000">
            <a:off x="2965026" y="3911599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: 圆角 83"/>
          <p:cNvSpPr/>
          <p:nvPr/>
        </p:nvSpPr>
        <p:spPr>
          <a:xfrm rot="16200000">
            <a:off x="2965026" y="4147522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: 圆角 84"/>
          <p:cNvSpPr/>
          <p:nvPr/>
        </p:nvSpPr>
        <p:spPr>
          <a:xfrm rot="16200000">
            <a:off x="2965026" y="4392170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/>
          <p:cNvSpPr/>
          <p:nvPr/>
        </p:nvSpPr>
        <p:spPr>
          <a:xfrm rot="16200000">
            <a:off x="3557681" y="3664861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圆角 86"/>
          <p:cNvSpPr/>
          <p:nvPr/>
        </p:nvSpPr>
        <p:spPr>
          <a:xfrm rot="16200000">
            <a:off x="3557681" y="390766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87"/>
          <p:cNvSpPr/>
          <p:nvPr/>
        </p:nvSpPr>
        <p:spPr>
          <a:xfrm rot="16200000">
            <a:off x="3557681" y="4143589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: 圆角 88"/>
          <p:cNvSpPr/>
          <p:nvPr/>
        </p:nvSpPr>
        <p:spPr>
          <a:xfrm rot="16200000">
            <a:off x="3557681" y="4388237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cxnSpLocks/>
          </p:cNvCxnSpPr>
          <p:nvPr/>
        </p:nvCxnSpPr>
        <p:spPr>
          <a:xfrm flipV="1">
            <a:off x="2499516" y="3473393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cxnSpLocks/>
          </p:cNvCxnSpPr>
          <p:nvPr/>
        </p:nvCxnSpPr>
        <p:spPr>
          <a:xfrm flipV="1">
            <a:off x="3071016" y="3473393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</p:cNvCxnSpPr>
          <p:nvPr/>
        </p:nvCxnSpPr>
        <p:spPr>
          <a:xfrm flipV="1">
            <a:off x="3663471" y="3464665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/>
          <p:cNvSpPr/>
          <p:nvPr/>
        </p:nvSpPr>
        <p:spPr>
          <a:xfrm>
            <a:off x="1900681" y="995680"/>
            <a:ext cx="2549399" cy="3822741"/>
          </a:xfrm>
          <a:prstGeom prst="roundRect">
            <a:avLst>
              <a:gd name="adj" fmla="val 2489"/>
            </a:avLst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900681" y="4843248"/>
            <a:ext cx="2193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4931167" y="792480"/>
            <a:ext cx="1281704" cy="4420099"/>
          </a:xfrm>
          <a:prstGeom prst="roundRect">
            <a:avLst>
              <a:gd name="adj" fmla="val 2489"/>
            </a:avLst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4931167" y="742180"/>
            <a:ext cx="159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左大括号 101"/>
          <p:cNvSpPr/>
          <p:nvPr/>
        </p:nvSpPr>
        <p:spPr>
          <a:xfrm>
            <a:off x="4348480" y="1510699"/>
            <a:ext cx="416560" cy="2776821"/>
          </a:xfrm>
          <a:prstGeom prst="leftBrace">
            <a:avLst>
              <a:gd name="adj1" fmla="val 81504"/>
              <a:gd name="adj2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/>
          <p:cNvSpPr/>
          <p:nvPr/>
        </p:nvSpPr>
        <p:spPr>
          <a:xfrm rot="16200000">
            <a:off x="565497" y="238833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/>
          <p:cNvSpPr/>
          <p:nvPr/>
        </p:nvSpPr>
        <p:spPr>
          <a:xfrm rot="16200000">
            <a:off x="565497" y="2631136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/>
          <p:cNvSpPr/>
          <p:nvPr/>
        </p:nvSpPr>
        <p:spPr>
          <a:xfrm rot="16200000">
            <a:off x="565497" y="2867059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: 圆角 106"/>
          <p:cNvSpPr/>
          <p:nvPr/>
        </p:nvSpPr>
        <p:spPr>
          <a:xfrm rot="16200000">
            <a:off x="565497" y="3111707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/>
          <p:cNvSpPr/>
          <p:nvPr/>
        </p:nvSpPr>
        <p:spPr>
          <a:xfrm rot="16200000">
            <a:off x="565497" y="3354512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: 圆角 113"/>
          <p:cNvSpPr/>
          <p:nvPr/>
        </p:nvSpPr>
        <p:spPr>
          <a:xfrm rot="16200000">
            <a:off x="565497" y="3599160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/>
          <p:cNvSpPr/>
          <p:nvPr/>
        </p:nvSpPr>
        <p:spPr>
          <a:xfrm rot="16200000">
            <a:off x="5061365" y="1399490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: 圆角 115"/>
          <p:cNvSpPr/>
          <p:nvPr/>
        </p:nvSpPr>
        <p:spPr>
          <a:xfrm rot="16200000">
            <a:off x="5061365" y="1642295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/>
          <p:cNvSpPr/>
          <p:nvPr/>
        </p:nvSpPr>
        <p:spPr>
          <a:xfrm rot="16200000">
            <a:off x="5061365" y="187821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: 圆角 117"/>
          <p:cNvSpPr/>
          <p:nvPr/>
        </p:nvSpPr>
        <p:spPr>
          <a:xfrm rot="16200000">
            <a:off x="5061365" y="2122866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/>
          <p:cNvSpPr/>
          <p:nvPr/>
        </p:nvSpPr>
        <p:spPr>
          <a:xfrm rot="16200000">
            <a:off x="5061365" y="236567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/>
          <p:cNvSpPr/>
          <p:nvPr/>
        </p:nvSpPr>
        <p:spPr>
          <a:xfrm rot="16200000">
            <a:off x="5061365" y="2610319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/>
          <p:cNvSpPr/>
          <p:nvPr/>
        </p:nvSpPr>
        <p:spPr>
          <a:xfrm rot="16200000">
            <a:off x="5511330" y="1399490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/>
          <p:cNvSpPr/>
          <p:nvPr/>
        </p:nvSpPr>
        <p:spPr>
          <a:xfrm rot="16200000">
            <a:off x="5511330" y="1642295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: 圆角 122"/>
          <p:cNvSpPr/>
          <p:nvPr/>
        </p:nvSpPr>
        <p:spPr>
          <a:xfrm rot="16200000">
            <a:off x="5511330" y="1878218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: 圆角 123"/>
          <p:cNvSpPr/>
          <p:nvPr/>
        </p:nvSpPr>
        <p:spPr>
          <a:xfrm rot="16200000">
            <a:off x="5511330" y="2122866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: 圆角 124"/>
          <p:cNvSpPr/>
          <p:nvPr/>
        </p:nvSpPr>
        <p:spPr>
          <a:xfrm rot="16200000">
            <a:off x="5511330" y="236567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: 圆角 125"/>
          <p:cNvSpPr/>
          <p:nvPr/>
        </p:nvSpPr>
        <p:spPr>
          <a:xfrm rot="16200000">
            <a:off x="5511330" y="2610319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: 圆角 132"/>
          <p:cNvSpPr/>
          <p:nvPr/>
        </p:nvSpPr>
        <p:spPr>
          <a:xfrm rot="16200000">
            <a:off x="5882868" y="1399490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: 圆角 133"/>
          <p:cNvSpPr/>
          <p:nvPr/>
        </p:nvSpPr>
        <p:spPr>
          <a:xfrm rot="16200000">
            <a:off x="5882868" y="1642295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: 圆角 134"/>
          <p:cNvSpPr/>
          <p:nvPr/>
        </p:nvSpPr>
        <p:spPr>
          <a:xfrm rot="16200000">
            <a:off x="5882868" y="187821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: 圆角 135"/>
          <p:cNvSpPr/>
          <p:nvPr/>
        </p:nvSpPr>
        <p:spPr>
          <a:xfrm rot="16200000">
            <a:off x="5882868" y="2122866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: 圆角 136"/>
          <p:cNvSpPr/>
          <p:nvPr/>
        </p:nvSpPr>
        <p:spPr>
          <a:xfrm rot="16200000">
            <a:off x="5882868" y="236567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: 圆角 137"/>
          <p:cNvSpPr/>
          <p:nvPr/>
        </p:nvSpPr>
        <p:spPr>
          <a:xfrm rot="16200000">
            <a:off x="5882868" y="2610319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045068" y="1065098"/>
            <a:ext cx="275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498894" y="1071413"/>
            <a:ext cx="300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884333" y="1064884"/>
            <a:ext cx="300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: 圆角 141"/>
          <p:cNvSpPr/>
          <p:nvPr/>
        </p:nvSpPr>
        <p:spPr>
          <a:xfrm rot="16200000">
            <a:off x="5037876" y="3288902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: 圆角 142"/>
          <p:cNvSpPr/>
          <p:nvPr/>
        </p:nvSpPr>
        <p:spPr>
          <a:xfrm rot="16200000">
            <a:off x="5037876" y="3531707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: 圆角 143"/>
          <p:cNvSpPr/>
          <p:nvPr/>
        </p:nvSpPr>
        <p:spPr>
          <a:xfrm rot="16200000">
            <a:off x="5037876" y="3767630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: 圆角 144"/>
          <p:cNvSpPr/>
          <p:nvPr/>
        </p:nvSpPr>
        <p:spPr>
          <a:xfrm rot="16200000">
            <a:off x="5037876" y="401227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: 圆角 145"/>
          <p:cNvSpPr/>
          <p:nvPr/>
        </p:nvSpPr>
        <p:spPr>
          <a:xfrm rot="16200000">
            <a:off x="5037876" y="4255083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: 圆角 146"/>
          <p:cNvSpPr/>
          <p:nvPr/>
        </p:nvSpPr>
        <p:spPr>
          <a:xfrm rot="16200000">
            <a:off x="5037876" y="449973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: 圆角 147"/>
          <p:cNvSpPr/>
          <p:nvPr/>
        </p:nvSpPr>
        <p:spPr>
          <a:xfrm rot="16200000">
            <a:off x="5487841" y="3288902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: 圆角 148"/>
          <p:cNvSpPr/>
          <p:nvPr/>
        </p:nvSpPr>
        <p:spPr>
          <a:xfrm rot="16200000">
            <a:off x="5487841" y="3531707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/>
          <p:cNvSpPr/>
          <p:nvPr/>
        </p:nvSpPr>
        <p:spPr>
          <a:xfrm rot="16200000">
            <a:off x="5487841" y="3767630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: 圆角 150"/>
          <p:cNvSpPr/>
          <p:nvPr/>
        </p:nvSpPr>
        <p:spPr>
          <a:xfrm rot="16200000">
            <a:off x="5487841" y="401227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: 圆角 151"/>
          <p:cNvSpPr/>
          <p:nvPr/>
        </p:nvSpPr>
        <p:spPr>
          <a:xfrm rot="16200000">
            <a:off x="5487841" y="4255083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: 圆角 152"/>
          <p:cNvSpPr/>
          <p:nvPr/>
        </p:nvSpPr>
        <p:spPr>
          <a:xfrm rot="16200000">
            <a:off x="5487841" y="449973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: 圆角 153"/>
          <p:cNvSpPr/>
          <p:nvPr/>
        </p:nvSpPr>
        <p:spPr>
          <a:xfrm rot="16200000">
            <a:off x="5859379" y="3288902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: 圆角 154"/>
          <p:cNvSpPr/>
          <p:nvPr/>
        </p:nvSpPr>
        <p:spPr>
          <a:xfrm rot="16200000">
            <a:off x="5859379" y="3531707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: 圆角 155"/>
          <p:cNvSpPr/>
          <p:nvPr/>
        </p:nvSpPr>
        <p:spPr>
          <a:xfrm rot="16200000">
            <a:off x="5859379" y="3767630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: 圆角 156"/>
          <p:cNvSpPr/>
          <p:nvPr/>
        </p:nvSpPr>
        <p:spPr>
          <a:xfrm rot="16200000">
            <a:off x="5859379" y="401227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: 圆角 157"/>
          <p:cNvSpPr/>
          <p:nvPr/>
        </p:nvSpPr>
        <p:spPr>
          <a:xfrm rot="16200000">
            <a:off x="5859379" y="4255083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: 圆角 158"/>
          <p:cNvSpPr/>
          <p:nvPr/>
        </p:nvSpPr>
        <p:spPr>
          <a:xfrm rot="16200000">
            <a:off x="5859379" y="449973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021579" y="2954510"/>
            <a:ext cx="275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475405" y="2960825"/>
            <a:ext cx="300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860844" y="2954296"/>
            <a:ext cx="300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/>
          <p:cNvCxnSpPr>
            <a:cxnSpLocks/>
          </p:cNvCxnSpPr>
          <p:nvPr/>
        </p:nvCxnSpPr>
        <p:spPr>
          <a:xfrm>
            <a:off x="6184463" y="2952996"/>
            <a:ext cx="399217" cy="1300"/>
          </a:xfrm>
          <a:prstGeom prst="straightConnector1">
            <a:avLst/>
          </a:prstGeom>
          <a:ln w="19050">
            <a:solidFill>
              <a:srgbClr val="8FAAD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: 圆角 166"/>
          <p:cNvSpPr/>
          <p:nvPr/>
        </p:nvSpPr>
        <p:spPr>
          <a:xfrm>
            <a:off x="6790631" y="549796"/>
            <a:ext cx="2594354" cy="4983480"/>
          </a:xfrm>
          <a:prstGeom prst="roundRect">
            <a:avLst>
              <a:gd name="adj" fmla="val 2489"/>
            </a:avLst>
          </a:prstGeom>
          <a:noFill/>
          <a:ln w="19050">
            <a:solidFill>
              <a:srgbClr val="8FAAD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208673" y="282334"/>
            <a:ext cx="2193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直接箭头连接符 169"/>
          <p:cNvCxnSpPr>
            <a:cxnSpLocks/>
          </p:cNvCxnSpPr>
          <p:nvPr/>
        </p:nvCxnSpPr>
        <p:spPr>
          <a:xfrm flipV="1">
            <a:off x="7028707" y="4403236"/>
            <a:ext cx="212646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: 圆角 170"/>
          <p:cNvSpPr/>
          <p:nvPr/>
        </p:nvSpPr>
        <p:spPr>
          <a:xfrm rot="16200000">
            <a:off x="7264293" y="488872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/>
          <p:cNvSpPr/>
          <p:nvPr/>
        </p:nvSpPr>
        <p:spPr>
          <a:xfrm rot="16200000">
            <a:off x="7264293" y="5131531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: 圆角 172"/>
          <p:cNvSpPr/>
          <p:nvPr/>
        </p:nvSpPr>
        <p:spPr>
          <a:xfrm rot="16200000">
            <a:off x="7286431" y="4157465"/>
            <a:ext cx="242805" cy="239875"/>
          </a:xfrm>
          <a:prstGeom prst="roundRect">
            <a:avLst>
              <a:gd name="adj" fmla="val 0"/>
            </a:avLst>
          </a:prstGeom>
          <a:solidFill>
            <a:srgbClr val="F2DC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: 圆角 173"/>
          <p:cNvSpPr/>
          <p:nvPr/>
        </p:nvSpPr>
        <p:spPr>
          <a:xfrm rot="16200000">
            <a:off x="7286431" y="4402113"/>
            <a:ext cx="242805" cy="239875"/>
          </a:xfrm>
          <a:prstGeom prst="roundRect">
            <a:avLst>
              <a:gd name="adj" fmla="val 0"/>
            </a:avLst>
          </a:prstGeom>
          <a:solidFill>
            <a:srgbClr val="F2DC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: 圆角 174"/>
          <p:cNvSpPr/>
          <p:nvPr/>
        </p:nvSpPr>
        <p:spPr>
          <a:xfrm rot="16200000">
            <a:off x="7856948" y="4902154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: 圆角 175"/>
          <p:cNvSpPr/>
          <p:nvPr/>
        </p:nvSpPr>
        <p:spPr>
          <a:xfrm rot="16200000">
            <a:off x="7856948" y="5144959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: 圆角 176"/>
          <p:cNvSpPr/>
          <p:nvPr/>
        </p:nvSpPr>
        <p:spPr>
          <a:xfrm rot="16200000">
            <a:off x="7870438" y="4162249"/>
            <a:ext cx="242805" cy="239875"/>
          </a:xfrm>
          <a:prstGeom prst="roundRect">
            <a:avLst>
              <a:gd name="adj" fmla="val 0"/>
            </a:avLst>
          </a:prstGeom>
          <a:solidFill>
            <a:srgbClr val="F2DC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: 圆角 177"/>
          <p:cNvSpPr/>
          <p:nvPr/>
        </p:nvSpPr>
        <p:spPr>
          <a:xfrm rot="16200000">
            <a:off x="7870438" y="4406897"/>
            <a:ext cx="242805" cy="239875"/>
          </a:xfrm>
          <a:prstGeom prst="roundRect">
            <a:avLst>
              <a:gd name="adj" fmla="val 0"/>
            </a:avLst>
          </a:prstGeom>
          <a:solidFill>
            <a:srgbClr val="F2DC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: 圆角 178"/>
          <p:cNvSpPr/>
          <p:nvPr/>
        </p:nvSpPr>
        <p:spPr>
          <a:xfrm rot="16200000">
            <a:off x="8449603" y="4898221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: 圆角 179"/>
          <p:cNvSpPr/>
          <p:nvPr/>
        </p:nvSpPr>
        <p:spPr>
          <a:xfrm rot="16200000">
            <a:off x="8449603" y="514102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: 圆角 180"/>
          <p:cNvSpPr/>
          <p:nvPr/>
        </p:nvSpPr>
        <p:spPr>
          <a:xfrm rot="16200000">
            <a:off x="8480625" y="4160094"/>
            <a:ext cx="242805" cy="239875"/>
          </a:xfrm>
          <a:prstGeom prst="roundRect">
            <a:avLst>
              <a:gd name="adj" fmla="val 0"/>
            </a:avLst>
          </a:prstGeom>
          <a:solidFill>
            <a:srgbClr val="F2DC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: 圆角 181"/>
          <p:cNvSpPr/>
          <p:nvPr/>
        </p:nvSpPr>
        <p:spPr>
          <a:xfrm rot="16200000">
            <a:off x="8480625" y="4404742"/>
            <a:ext cx="242805" cy="239875"/>
          </a:xfrm>
          <a:prstGeom prst="roundRect">
            <a:avLst>
              <a:gd name="adj" fmla="val 0"/>
            </a:avLst>
          </a:prstGeom>
          <a:solidFill>
            <a:srgbClr val="F2DCD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/>
          <p:cNvCxnSpPr>
            <a:cxnSpLocks/>
          </p:cNvCxnSpPr>
          <p:nvPr/>
        </p:nvCxnSpPr>
        <p:spPr>
          <a:xfrm flipV="1">
            <a:off x="7391438" y="4706753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cxnSpLocks/>
          </p:cNvCxnSpPr>
          <p:nvPr/>
        </p:nvCxnSpPr>
        <p:spPr>
          <a:xfrm flipV="1">
            <a:off x="7962938" y="4706753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cxnSpLocks/>
          </p:cNvCxnSpPr>
          <p:nvPr/>
        </p:nvCxnSpPr>
        <p:spPr>
          <a:xfrm flipV="1">
            <a:off x="8555393" y="4698025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: 圆角 185"/>
          <p:cNvSpPr/>
          <p:nvPr/>
        </p:nvSpPr>
        <p:spPr>
          <a:xfrm rot="16200000">
            <a:off x="7284063" y="841223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: 圆角 186"/>
          <p:cNvSpPr/>
          <p:nvPr/>
        </p:nvSpPr>
        <p:spPr>
          <a:xfrm rot="16200000">
            <a:off x="7284063" y="108402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: 圆角 187"/>
          <p:cNvSpPr/>
          <p:nvPr/>
        </p:nvSpPr>
        <p:spPr>
          <a:xfrm rot="16200000">
            <a:off x="7284063" y="131995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: 圆角 188"/>
          <p:cNvSpPr/>
          <p:nvPr/>
        </p:nvSpPr>
        <p:spPr>
          <a:xfrm rot="16200000">
            <a:off x="7284063" y="1564599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: 圆角 189"/>
          <p:cNvSpPr/>
          <p:nvPr/>
        </p:nvSpPr>
        <p:spPr>
          <a:xfrm rot="16200000">
            <a:off x="7284063" y="1807404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: 圆角 190"/>
          <p:cNvSpPr/>
          <p:nvPr/>
        </p:nvSpPr>
        <p:spPr>
          <a:xfrm rot="16200000">
            <a:off x="7284063" y="2052052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/>
          <p:cNvSpPr/>
          <p:nvPr/>
        </p:nvSpPr>
        <p:spPr>
          <a:xfrm rot="16200000">
            <a:off x="7863809" y="84098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: 圆角 192"/>
          <p:cNvSpPr/>
          <p:nvPr/>
        </p:nvSpPr>
        <p:spPr>
          <a:xfrm rot="16200000">
            <a:off x="7863809" y="1083793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: 圆角 193"/>
          <p:cNvSpPr/>
          <p:nvPr/>
        </p:nvSpPr>
        <p:spPr>
          <a:xfrm rot="16200000">
            <a:off x="7863809" y="131971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: 圆角 194"/>
          <p:cNvSpPr/>
          <p:nvPr/>
        </p:nvSpPr>
        <p:spPr>
          <a:xfrm rot="16200000">
            <a:off x="7863809" y="1564364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: 圆角 195"/>
          <p:cNvSpPr/>
          <p:nvPr/>
        </p:nvSpPr>
        <p:spPr>
          <a:xfrm rot="16200000">
            <a:off x="7863809" y="1807169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: 圆角 196"/>
          <p:cNvSpPr/>
          <p:nvPr/>
        </p:nvSpPr>
        <p:spPr>
          <a:xfrm rot="16200000">
            <a:off x="7863809" y="2051817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: 圆角 197"/>
          <p:cNvSpPr/>
          <p:nvPr/>
        </p:nvSpPr>
        <p:spPr>
          <a:xfrm rot="16200000">
            <a:off x="8464481" y="843393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: 圆角 198"/>
          <p:cNvSpPr/>
          <p:nvPr/>
        </p:nvSpPr>
        <p:spPr>
          <a:xfrm rot="16200000">
            <a:off x="8464481" y="1086198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: 圆角 199"/>
          <p:cNvSpPr/>
          <p:nvPr/>
        </p:nvSpPr>
        <p:spPr>
          <a:xfrm rot="16200000">
            <a:off x="8464481" y="1322121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/>
          <p:cNvSpPr/>
          <p:nvPr/>
        </p:nvSpPr>
        <p:spPr>
          <a:xfrm rot="16200000">
            <a:off x="8464481" y="1566769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: 圆角 201"/>
          <p:cNvSpPr/>
          <p:nvPr/>
        </p:nvSpPr>
        <p:spPr>
          <a:xfrm rot="16200000">
            <a:off x="8464481" y="1809574"/>
            <a:ext cx="242805" cy="23987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: 圆角 202"/>
          <p:cNvSpPr/>
          <p:nvPr/>
        </p:nvSpPr>
        <p:spPr>
          <a:xfrm rot="16200000">
            <a:off x="8464481" y="2054222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259678" y="571761"/>
            <a:ext cx="275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7870081" y="577995"/>
            <a:ext cx="300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8459204" y="577994"/>
            <a:ext cx="300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: 圆角 206"/>
          <p:cNvSpPr/>
          <p:nvPr/>
        </p:nvSpPr>
        <p:spPr>
          <a:xfrm rot="16200000">
            <a:off x="7275489" y="2527413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: 圆角 207"/>
          <p:cNvSpPr/>
          <p:nvPr/>
        </p:nvSpPr>
        <p:spPr>
          <a:xfrm rot="16200000">
            <a:off x="7275489" y="2770218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矩形: 圆角 208"/>
          <p:cNvSpPr/>
          <p:nvPr/>
        </p:nvSpPr>
        <p:spPr>
          <a:xfrm rot="16200000">
            <a:off x="7275489" y="3006141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矩形: 圆角 209"/>
          <p:cNvSpPr/>
          <p:nvPr/>
        </p:nvSpPr>
        <p:spPr>
          <a:xfrm rot="16200000">
            <a:off x="7275489" y="3250789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矩形: 圆角 210"/>
          <p:cNvSpPr/>
          <p:nvPr/>
        </p:nvSpPr>
        <p:spPr>
          <a:xfrm rot="16200000">
            <a:off x="7275489" y="3493594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: 圆角 211"/>
          <p:cNvSpPr/>
          <p:nvPr/>
        </p:nvSpPr>
        <p:spPr>
          <a:xfrm rot="16200000">
            <a:off x="7275489" y="3738242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: 圆角 212"/>
          <p:cNvSpPr/>
          <p:nvPr/>
        </p:nvSpPr>
        <p:spPr>
          <a:xfrm rot="16200000">
            <a:off x="7862229" y="2526502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矩形: 圆角 213"/>
          <p:cNvSpPr/>
          <p:nvPr/>
        </p:nvSpPr>
        <p:spPr>
          <a:xfrm rot="16200000">
            <a:off x="7862229" y="2769307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矩形: 圆角 214"/>
          <p:cNvSpPr/>
          <p:nvPr/>
        </p:nvSpPr>
        <p:spPr>
          <a:xfrm rot="16200000">
            <a:off x="7862229" y="3005230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矩形: 圆角 215"/>
          <p:cNvSpPr/>
          <p:nvPr/>
        </p:nvSpPr>
        <p:spPr>
          <a:xfrm rot="16200000">
            <a:off x="7862229" y="3249878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矩形: 圆角 216"/>
          <p:cNvSpPr/>
          <p:nvPr/>
        </p:nvSpPr>
        <p:spPr>
          <a:xfrm rot="16200000">
            <a:off x="7862229" y="3492683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矩形: 圆角 217"/>
          <p:cNvSpPr/>
          <p:nvPr/>
        </p:nvSpPr>
        <p:spPr>
          <a:xfrm rot="16200000">
            <a:off x="7862229" y="3737331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矩形: 圆角 218"/>
          <p:cNvSpPr/>
          <p:nvPr/>
        </p:nvSpPr>
        <p:spPr>
          <a:xfrm rot="16200000">
            <a:off x="8480625" y="2527178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矩形: 圆角 219"/>
          <p:cNvSpPr/>
          <p:nvPr/>
        </p:nvSpPr>
        <p:spPr>
          <a:xfrm rot="16200000">
            <a:off x="8480625" y="2769983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矩形: 圆角 220"/>
          <p:cNvSpPr/>
          <p:nvPr/>
        </p:nvSpPr>
        <p:spPr>
          <a:xfrm rot="16200000">
            <a:off x="8480625" y="3005906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矩形: 圆角 221"/>
          <p:cNvSpPr/>
          <p:nvPr/>
        </p:nvSpPr>
        <p:spPr>
          <a:xfrm rot="16200000">
            <a:off x="8480625" y="3250554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: 圆角 222"/>
          <p:cNvSpPr/>
          <p:nvPr/>
        </p:nvSpPr>
        <p:spPr>
          <a:xfrm rot="16200000">
            <a:off x="8480625" y="3493359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: 圆角 223"/>
          <p:cNvSpPr/>
          <p:nvPr/>
        </p:nvSpPr>
        <p:spPr>
          <a:xfrm rot="16200000">
            <a:off x="8480625" y="3738007"/>
            <a:ext cx="242805" cy="239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8" name="直接箭头连接符 227"/>
          <p:cNvCxnSpPr>
            <a:cxnSpLocks/>
          </p:cNvCxnSpPr>
          <p:nvPr/>
        </p:nvCxnSpPr>
        <p:spPr>
          <a:xfrm flipV="1">
            <a:off x="7409863" y="3982571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cxnSpLocks/>
          </p:cNvCxnSpPr>
          <p:nvPr/>
        </p:nvCxnSpPr>
        <p:spPr>
          <a:xfrm flipV="1">
            <a:off x="7981363" y="3982571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cxnSpLocks/>
          </p:cNvCxnSpPr>
          <p:nvPr/>
        </p:nvCxnSpPr>
        <p:spPr>
          <a:xfrm flipV="1">
            <a:off x="8573818" y="3973843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cxnSpLocks/>
          </p:cNvCxnSpPr>
          <p:nvPr/>
        </p:nvCxnSpPr>
        <p:spPr>
          <a:xfrm flipV="1">
            <a:off x="7405466" y="2344529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cxnSpLocks/>
          </p:cNvCxnSpPr>
          <p:nvPr/>
        </p:nvCxnSpPr>
        <p:spPr>
          <a:xfrm flipV="1">
            <a:off x="7976966" y="2344529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cxnSpLocks/>
          </p:cNvCxnSpPr>
          <p:nvPr/>
        </p:nvCxnSpPr>
        <p:spPr>
          <a:xfrm flipV="1">
            <a:off x="8569421" y="2335801"/>
            <a:ext cx="0" cy="18050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6037" y="1341576"/>
            <a:ext cx="2759519" cy="1127463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756037" y="3187084"/>
            <a:ext cx="2759519" cy="112746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862374" y="4698093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4862374" y="2737507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4999723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711145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6422567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242587" y="343371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25689" y="357575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37111" y="357575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6748533" y="357575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7058502" y="357575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09758" y="3297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000317" y="2780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09386" y="27806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7418" y="27778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74750" y="27849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5161815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5903128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6620890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7405570" y="3178697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6977828" y="418334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曲线 25"/>
          <p:cNvCxnSpPr>
            <a:stCxn id="11" idx="2"/>
            <a:endCxn id="25" idx="0"/>
          </p:cNvCxnSpPr>
          <p:nvPr/>
        </p:nvCxnSpPr>
        <p:spPr>
          <a:xfrm rot="5400000">
            <a:off x="7040418" y="3818194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70420" y="296248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4995611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/>
          <p:cNvSpPr/>
          <p:nvPr/>
        </p:nvSpPr>
        <p:spPr>
          <a:xfrm>
            <a:off x="5707033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418455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238475" y="4918913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21577" y="506095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32999" y="5060956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744421" y="506095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</p:cNvCxnSpPr>
          <p:nvPr/>
        </p:nvCxnSpPr>
        <p:spPr>
          <a:xfrm>
            <a:off x="7054390" y="5060956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28530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5178710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655973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67395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12945" y="55351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5844486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6555908" y="531501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 flipV="1">
            <a:off x="7401458" y="5311501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5385357" y="5771235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6035577" y="5771235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6749559" y="5771235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</p:cNvCxnSpPr>
          <p:nvPr/>
        </p:nvCxnSpPr>
        <p:spPr>
          <a:xfrm>
            <a:off x="7052746" y="5771235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883633" y="47794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906492" y="54615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5384796" y="535996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6113301" y="535996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 flipV="1">
            <a:off x="6848736" y="5349203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632294" y="4967548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54" name="连接符: 曲线 53"/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5923962" y="3702065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cxnSpLocks/>
            <a:stCxn id="29" idx="0"/>
            <a:endCxn id="25" idx="2"/>
          </p:cNvCxnSpPr>
          <p:nvPr/>
        </p:nvCxnSpPr>
        <p:spPr>
          <a:xfrm rot="5400000" flipH="1" flipV="1">
            <a:off x="6279673" y="4057776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cxnSpLocks/>
            <a:stCxn id="30" idx="0"/>
            <a:endCxn id="25" idx="2"/>
          </p:cNvCxnSpPr>
          <p:nvPr/>
        </p:nvCxnSpPr>
        <p:spPr>
          <a:xfrm rot="5400000" flipH="1" flipV="1">
            <a:off x="6635384" y="4413487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/>
          <p:cNvCxnSpPr>
            <a:cxnSpLocks/>
            <a:stCxn id="31" idx="0"/>
            <a:endCxn id="25" idx="2"/>
          </p:cNvCxnSpPr>
          <p:nvPr/>
        </p:nvCxnSpPr>
        <p:spPr>
          <a:xfrm rot="16200000" flipV="1">
            <a:off x="7045395" y="4562849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" y="395977"/>
            <a:ext cx="6729274" cy="2649064"/>
          </a:xfrm>
          <a:prstGeom prst="rect">
            <a:avLst/>
          </a:prstGeom>
          <a:noFill/>
        </p:spPr>
      </p:pic>
      <p:sp>
        <p:nvSpPr>
          <p:cNvPr id="5" name="矩形: 圆角 4"/>
          <p:cNvSpPr/>
          <p:nvPr/>
        </p:nvSpPr>
        <p:spPr>
          <a:xfrm>
            <a:off x="4448034" y="5269845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2199073" y="3512262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2336422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047844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3759266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4579286" y="420846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62388" y="4350512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73810" y="4350512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4085232" y="4350512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4395201" y="4350512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46457" y="407195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37016" y="35553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46085" y="35553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4117" y="35525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1449" y="355970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2498514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239827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>
            <a:off x="3957589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>
            <a:off x="4742269" y="395345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4580314" y="489938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/>
          <p:cNvCxnSpPr>
            <a:stCxn id="10" idx="2"/>
            <a:endCxn id="24" idx="0"/>
          </p:cNvCxnSpPr>
          <p:nvPr/>
        </p:nvCxnSpPr>
        <p:spPr>
          <a:xfrm rot="16200000" flipH="1">
            <a:off x="4539370" y="4695454"/>
            <a:ext cx="406826" cy="102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07119" y="373723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4581271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/>
          <p:cNvSpPr/>
          <p:nvPr/>
        </p:nvSpPr>
        <p:spPr>
          <a:xfrm>
            <a:off x="5292693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6004115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6824135" y="54906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>
          <a:xfrm>
            <a:off x="4907237" y="5632708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</p:cNvCxnSpPr>
          <p:nvPr/>
        </p:nvCxnSpPr>
        <p:spPr>
          <a:xfrm>
            <a:off x="5618659" y="5632708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6330081" y="5632708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6640050" y="5632708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614190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>
          <a:xfrm flipV="1">
            <a:off x="4764370" y="588325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41633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53055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98605" y="610688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5430146" y="588325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6141568" y="588676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6987118" y="5883253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4971017" y="6342987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5621237" y="6342987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6335219" y="6342987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6638406" y="6342987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469293" y="535120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492152" y="60333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cxnSpLocks/>
          </p:cNvCxnSpPr>
          <p:nvPr/>
        </p:nvCxnSpPr>
        <p:spPr>
          <a:xfrm flipV="1">
            <a:off x="4970456" y="5931715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5698961" y="5931715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6434396" y="5920955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217954" y="5539300"/>
            <a:ext cx="461665" cy="784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66" y="189156"/>
            <a:ext cx="8582025" cy="3124200"/>
          </a:xfrm>
          <a:prstGeom prst="rect">
            <a:avLst/>
          </a:prstGeom>
        </p:spPr>
      </p:pic>
      <p:cxnSp>
        <p:nvCxnSpPr>
          <p:cNvPr id="68" name="连接符: 曲线 67"/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4590176" y="5336587"/>
            <a:ext cx="307198" cy="95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31" y="566981"/>
            <a:ext cx="1994535" cy="21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188" y="897944"/>
            <a:ext cx="5522043" cy="5633603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4827899" y="-233154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999858" y="4353697"/>
            <a:ext cx="3337560" cy="1459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6137207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6848629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7560051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8380071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463173" y="519194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174595" y="519194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/>
          </p:cNvCxnSpPr>
          <p:nvPr/>
        </p:nvCxnSpPr>
        <p:spPr>
          <a:xfrm>
            <a:off x="7886017" y="519194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8195986" y="519194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047242" y="4913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07904" y="4578674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5956521" y="10374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/>
          <p:cNvSpPr/>
          <p:nvPr/>
        </p:nvSpPr>
        <p:spPr>
          <a:xfrm>
            <a:off x="6667943" y="10374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7379365" y="10374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8199385" y="10374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282487" y="117945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993909" y="117945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7705331" y="1179450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8015300" y="1179450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89440" y="16536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cxnSpLocks/>
          </p:cNvCxnSpPr>
          <p:nvPr/>
        </p:nvCxnSpPr>
        <p:spPr>
          <a:xfrm flipV="1">
            <a:off x="6139620" y="1429995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16883" y="16536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28305" y="16536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73855" y="16536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6805396" y="1429995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7516818" y="1433505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</p:cNvCxnSpPr>
          <p:nvPr/>
        </p:nvCxnSpPr>
        <p:spPr>
          <a:xfrm flipV="1">
            <a:off x="8362368" y="1429995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6346267" y="1889729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>
            <a:off x="6996487" y="1889729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</p:cNvCxnSpPr>
          <p:nvPr/>
        </p:nvCxnSpPr>
        <p:spPr>
          <a:xfrm>
            <a:off x="7710469" y="1889729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8013656" y="1889729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844543" y="8979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867402" y="15800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cxnSpLocks/>
          </p:cNvCxnSpPr>
          <p:nvPr/>
        </p:nvCxnSpPr>
        <p:spPr>
          <a:xfrm flipV="1">
            <a:off x="6345706" y="1478457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7074211" y="1478457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7809646" y="1467697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593204" y="108604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53" name="连接符: 曲线 52"/>
          <p:cNvCxnSpPr>
            <a:cxnSpLocks/>
            <a:stCxn id="27" idx="0"/>
          </p:cNvCxnSpPr>
          <p:nvPr/>
        </p:nvCxnSpPr>
        <p:spPr>
          <a:xfrm rot="5400000" flipH="1" flipV="1">
            <a:off x="6884872" y="-179441"/>
            <a:ext cx="451480" cy="1982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/>
          <p:cNvCxnSpPr>
            <a:cxnSpLocks/>
            <a:stCxn id="28" idx="0"/>
          </p:cNvCxnSpPr>
          <p:nvPr/>
        </p:nvCxnSpPr>
        <p:spPr>
          <a:xfrm rot="5400000" flipH="1" flipV="1">
            <a:off x="7240583" y="176270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cxnSpLocks/>
            <a:stCxn id="29" idx="0"/>
          </p:cNvCxnSpPr>
          <p:nvPr/>
        </p:nvCxnSpPr>
        <p:spPr>
          <a:xfrm rot="5400000" flipH="1" flipV="1">
            <a:off x="7596294" y="531981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cxnSpLocks/>
            <a:stCxn id="30" idx="0"/>
          </p:cNvCxnSpPr>
          <p:nvPr/>
        </p:nvCxnSpPr>
        <p:spPr>
          <a:xfrm rot="16200000" flipV="1">
            <a:off x="8006305" y="681343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137207" y="53596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46276" y="53596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584308" y="53568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411640" y="53639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9861550" y="3256208"/>
            <a:ext cx="3337560" cy="1385152"/>
          </a:xfrm>
          <a:prstGeom prst="round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/>
          <p:cNvSpPr/>
          <p:nvPr/>
        </p:nvSpPr>
        <p:spPr>
          <a:xfrm>
            <a:off x="9861550" y="1295622"/>
            <a:ext cx="3337560" cy="1188213"/>
          </a:xfrm>
          <a:prstGeom prst="roundRect">
            <a:avLst/>
          </a:pr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998899" y="199182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10710321" y="199182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421743" y="199182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/>
          <p:cNvSpPr/>
          <p:nvPr/>
        </p:nvSpPr>
        <p:spPr>
          <a:xfrm>
            <a:off x="12241763" y="1991829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cxnSpLocks/>
          </p:cNvCxnSpPr>
          <p:nvPr/>
        </p:nvCxnSpPr>
        <p:spPr>
          <a:xfrm>
            <a:off x="10324865" y="2133872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</p:cNvCxnSpPr>
          <p:nvPr/>
        </p:nvCxnSpPr>
        <p:spPr>
          <a:xfrm>
            <a:off x="11036287" y="2133872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</p:cNvCxnSpPr>
          <p:nvPr/>
        </p:nvCxnSpPr>
        <p:spPr>
          <a:xfrm>
            <a:off x="11747709" y="2133872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</p:cNvCxnSpPr>
          <p:nvPr/>
        </p:nvCxnSpPr>
        <p:spPr>
          <a:xfrm>
            <a:off x="12057678" y="2133872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1908934" y="18553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9999493" y="1338741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708562" y="1338741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1446594" y="133593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2273926" y="1343067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>
            <a:cxnSpLocks/>
          </p:cNvCxnSpPr>
          <p:nvPr/>
        </p:nvCxnSpPr>
        <p:spPr>
          <a:xfrm>
            <a:off x="10160991" y="173681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cxnSpLocks/>
          </p:cNvCxnSpPr>
          <p:nvPr/>
        </p:nvCxnSpPr>
        <p:spPr>
          <a:xfrm>
            <a:off x="10902304" y="173681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cxnSpLocks/>
          </p:cNvCxnSpPr>
          <p:nvPr/>
        </p:nvCxnSpPr>
        <p:spPr>
          <a:xfrm>
            <a:off x="11620066" y="173681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</p:cNvCxnSpPr>
          <p:nvPr/>
        </p:nvCxnSpPr>
        <p:spPr>
          <a:xfrm>
            <a:off x="12404746" y="1736812"/>
            <a:ext cx="891" cy="22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/>
          <p:cNvSpPr/>
          <p:nvPr/>
        </p:nvSpPr>
        <p:spPr>
          <a:xfrm>
            <a:off x="11977004" y="274146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连接符: 曲线 85"/>
          <p:cNvCxnSpPr>
            <a:stCxn id="71" idx="2"/>
            <a:endCxn id="85" idx="0"/>
          </p:cNvCxnSpPr>
          <p:nvPr/>
        </p:nvCxnSpPr>
        <p:spPr>
          <a:xfrm rot="5400000">
            <a:off x="12039594" y="2376309"/>
            <a:ext cx="465547" cy="26475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669596" y="152059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88" name="矩形: 圆角 87"/>
          <p:cNvSpPr/>
          <p:nvPr/>
        </p:nvSpPr>
        <p:spPr>
          <a:xfrm>
            <a:off x="6145843" y="457983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: 圆角 88"/>
          <p:cNvSpPr/>
          <p:nvPr/>
        </p:nvSpPr>
        <p:spPr>
          <a:xfrm>
            <a:off x="10706209" y="3477028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/>
          <p:cNvSpPr/>
          <p:nvPr/>
        </p:nvSpPr>
        <p:spPr>
          <a:xfrm>
            <a:off x="11417631" y="3477028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/>
          <p:cNvSpPr/>
          <p:nvPr/>
        </p:nvSpPr>
        <p:spPr>
          <a:xfrm>
            <a:off x="12237651" y="3477028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cxnSpLocks/>
          </p:cNvCxnSpPr>
          <p:nvPr/>
        </p:nvCxnSpPr>
        <p:spPr>
          <a:xfrm>
            <a:off x="10320753" y="3619071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</p:cNvCxnSpPr>
          <p:nvPr/>
        </p:nvCxnSpPr>
        <p:spPr>
          <a:xfrm>
            <a:off x="11032175" y="3619071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cxnSpLocks/>
          </p:cNvCxnSpPr>
          <p:nvPr/>
        </p:nvCxnSpPr>
        <p:spPr>
          <a:xfrm>
            <a:off x="11743597" y="3619071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</p:cNvCxnSpPr>
          <p:nvPr/>
        </p:nvCxnSpPr>
        <p:spPr>
          <a:xfrm>
            <a:off x="12053566" y="3619071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0027706" y="409324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cxnSpLocks/>
          </p:cNvCxnSpPr>
          <p:nvPr/>
        </p:nvCxnSpPr>
        <p:spPr>
          <a:xfrm flipV="1">
            <a:off x="10177886" y="3869616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0655149" y="409324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366571" y="409324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212121" y="409324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cxnSpLocks/>
          </p:cNvCxnSpPr>
          <p:nvPr/>
        </p:nvCxnSpPr>
        <p:spPr>
          <a:xfrm flipV="1">
            <a:off x="10843662" y="3869616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cxnSpLocks/>
          </p:cNvCxnSpPr>
          <p:nvPr/>
        </p:nvCxnSpPr>
        <p:spPr>
          <a:xfrm flipV="1">
            <a:off x="11555084" y="3873126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</p:cNvCxnSpPr>
          <p:nvPr/>
        </p:nvCxnSpPr>
        <p:spPr>
          <a:xfrm flipV="1">
            <a:off x="12400634" y="3869616"/>
            <a:ext cx="0" cy="28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</p:cNvCxnSpPr>
          <p:nvPr/>
        </p:nvCxnSpPr>
        <p:spPr>
          <a:xfrm>
            <a:off x="10384533" y="4329350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cxnSpLocks/>
          </p:cNvCxnSpPr>
          <p:nvPr/>
        </p:nvCxnSpPr>
        <p:spPr>
          <a:xfrm>
            <a:off x="11034753" y="4329350"/>
            <a:ext cx="270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cxnSpLocks/>
          </p:cNvCxnSpPr>
          <p:nvPr/>
        </p:nvCxnSpPr>
        <p:spPr>
          <a:xfrm>
            <a:off x="11748735" y="4329350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</p:cNvCxnSpPr>
          <p:nvPr/>
        </p:nvCxnSpPr>
        <p:spPr>
          <a:xfrm>
            <a:off x="12051922" y="4329350"/>
            <a:ext cx="16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882809" y="33375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1905668" y="4019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10" name="直接箭头连接符 109"/>
          <p:cNvCxnSpPr>
            <a:cxnSpLocks/>
          </p:cNvCxnSpPr>
          <p:nvPr/>
        </p:nvCxnSpPr>
        <p:spPr>
          <a:xfrm flipV="1">
            <a:off x="10383972" y="3918078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</p:cNvCxnSpPr>
          <p:nvPr/>
        </p:nvCxnSpPr>
        <p:spPr>
          <a:xfrm flipV="1">
            <a:off x="11112477" y="3918078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</p:cNvCxnSpPr>
          <p:nvPr/>
        </p:nvCxnSpPr>
        <p:spPr>
          <a:xfrm flipV="1">
            <a:off x="11847912" y="3907318"/>
            <a:ext cx="192892" cy="200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2631470" y="352566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cxnSp>
        <p:nvCxnSpPr>
          <p:cNvPr id="114" name="连接符: 曲线 113"/>
          <p:cNvCxnSpPr>
            <a:cxnSpLocks/>
          </p:cNvCxnSpPr>
          <p:nvPr/>
        </p:nvCxnSpPr>
        <p:spPr>
          <a:xfrm rot="5400000" flipH="1" flipV="1">
            <a:off x="12767467" y="-148920"/>
            <a:ext cx="608444" cy="58213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/>
          <p:cNvCxnSpPr>
            <a:cxnSpLocks/>
            <a:stCxn id="89" idx="0"/>
            <a:endCxn id="85" idx="2"/>
          </p:cNvCxnSpPr>
          <p:nvPr/>
        </p:nvCxnSpPr>
        <p:spPr>
          <a:xfrm rot="5400000" flipH="1" flipV="1">
            <a:off x="11278849" y="2615891"/>
            <a:ext cx="451480" cy="1270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/>
          <p:cNvCxnSpPr>
            <a:cxnSpLocks/>
            <a:stCxn id="90" idx="0"/>
            <a:endCxn id="85" idx="2"/>
          </p:cNvCxnSpPr>
          <p:nvPr/>
        </p:nvCxnSpPr>
        <p:spPr>
          <a:xfrm rot="5400000" flipH="1" flipV="1">
            <a:off x="11634560" y="2971602"/>
            <a:ext cx="451480" cy="559373"/>
          </a:xfrm>
          <a:prstGeom prst="curvedConnector3">
            <a:avLst>
              <a:gd name="adj1" fmla="val 428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cxnSpLocks/>
            <a:stCxn id="91" idx="0"/>
            <a:endCxn id="85" idx="2"/>
          </p:cNvCxnSpPr>
          <p:nvPr/>
        </p:nvCxnSpPr>
        <p:spPr>
          <a:xfrm rot="16200000" flipV="1">
            <a:off x="12044571" y="3120964"/>
            <a:ext cx="451480" cy="260647"/>
          </a:xfrm>
          <a:prstGeom prst="curvedConnector3">
            <a:avLst>
              <a:gd name="adj1" fmla="val 229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: 圆角 140"/>
          <p:cNvSpPr/>
          <p:nvPr/>
        </p:nvSpPr>
        <p:spPr>
          <a:xfrm>
            <a:off x="10147187" y="3629428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矩形: 圆角 144"/>
          <p:cNvSpPr/>
          <p:nvPr/>
        </p:nvSpPr>
        <p:spPr>
          <a:xfrm>
            <a:off x="6846276" y="45829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矩形: 圆角 145"/>
          <p:cNvSpPr/>
          <p:nvPr/>
        </p:nvSpPr>
        <p:spPr>
          <a:xfrm>
            <a:off x="7566004" y="457983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: 圆角 146"/>
          <p:cNvSpPr/>
          <p:nvPr/>
        </p:nvSpPr>
        <p:spPr>
          <a:xfrm>
            <a:off x="8378366" y="45825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箭头连接符 147"/>
          <p:cNvCxnSpPr>
            <a:cxnSpLocks/>
          </p:cNvCxnSpPr>
          <p:nvPr/>
        </p:nvCxnSpPr>
        <p:spPr>
          <a:xfrm flipH="1">
            <a:off x="6514233" y="4721878"/>
            <a:ext cx="332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cxnSpLocks/>
          </p:cNvCxnSpPr>
          <p:nvPr/>
        </p:nvCxnSpPr>
        <p:spPr>
          <a:xfrm flipH="1">
            <a:off x="7233718" y="4723166"/>
            <a:ext cx="332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cxnSpLocks/>
          </p:cNvCxnSpPr>
          <p:nvPr/>
        </p:nvCxnSpPr>
        <p:spPr>
          <a:xfrm flipH="1">
            <a:off x="8200762" y="4721878"/>
            <a:ext cx="17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cxnSpLocks/>
          </p:cNvCxnSpPr>
          <p:nvPr/>
        </p:nvCxnSpPr>
        <p:spPr>
          <a:xfrm flipH="1">
            <a:off x="7895570" y="4721261"/>
            <a:ext cx="17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8043119" y="44566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8" name="矩形: 圆角 157"/>
          <p:cNvSpPr/>
          <p:nvPr/>
        </p:nvSpPr>
        <p:spPr>
          <a:xfrm>
            <a:off x="7315189" y="3742874"/>
            <a:ext cx="325966" cy="284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cxnSpLocks/>
            <a:endCxn id="158" idx="2"/>
          </p:cNvCxnSpPr>
          <p:nvPr/>
        </p:nvCxnSpPr>
        <p:spPr>
          <a:xfrm flipV="1">
            <a:off x="6325720" y="4026960"/>
            <a:ext cx="1152452" cy="4607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cxnSpLocks/>
            <a:endCxn id="158" idx="2"/>
          </p:cNvCxnSpPr>
          <p:nvPr/>
        </p:nvCxnSpPr>
        <p:spPr>
          <a:xfrm flipV="1">
            <a:off x="7026986" y="4026960"/>
            <a:ext cx="451186" cy="4947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cxnSpLocks/>
            <a:endCxn id="158" idx="2"/>
          </p:cNvCxnSpPr>
          <p:nvPr/>
        </p:nvCxnSpPr>
        <p:spPr>
          <a:xfrm flipH="1" flipV="1">
            <a:off x="7478172" y="4026960"/>
            <a:ext cx="249715" cy="4989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cxnSpLocks/>
            <a:endCxn id="158" idx="2"/>
          </p:cNvCxnSpPr>
          <p:nvPr/>
        </p:nvCxnSpPr>
        <p:spPr>
          <a:xfrm flipH="1" flipV="1">
            <a:off x="7478172" y="4026960"/>
            <a:ext cx="1072709" cy="489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: 圆角 174"/>
          <p:cNvSpPr/>
          <p:nvPr/>
        </p:nvSpPr>
        <p:spPr>
          <a:xfrm>
            <a:off x="6715971" y="2438901"/>
            <a:ext cx="2253683" cy="936197"/>
          </a:xfrm>
          <a:prstGeom prst="roundRect">
            <a:avLst/>
          </a:prstGeom>
          <a:solidFill>
            <a:srgbClr val="E8D9F3"/>
          </a:solidFill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051091" y="24281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sp>
        <p:nvSpPr>
          <p:cNvPr id="178" name="矩形: 圆角 177"/>
          <p:cNvSpPr/>
          <p:nvPr/>
        </p:nvSpPr>
        <p:spPr>
          <a:xfrm>
            <a:off x="7284079" y="278997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矩形: 圆角 178"/>
          <p:cNvSpPr/>
          <p:nvPr/>
        </p:nvSpPr>
        <p:spPr>
          <a:xfrm>
            <a:off x="7995501" y="278997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箭头连接符 179"/>
          <p:cNvCxnSpPr>
            <a:cxnSpLocks/>
          </p:cNvCxnSpPr>
          <p:nvPr/>
        </p:nvCxnSpPr>
        <p:spPr>
          <a:xfrm>
            <a:off x="7610045" y="2932014"/>
            <a:ext cx="3680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8016525" y="3004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7211260" y="236124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/>
          <p:cNvCxnSpPr>
            <a:cxnSpLocks/>
          </p:cNvCxnSpPr>
          <p:nvPr/>
        </p:nvCxnSpPr>
        <p:spPr>
          <a:xfrm flipV="1">
            <a:off x="6311052" y="2928209"/>
            <a:ext cx="872976" cy="3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cxnSpLocks/>
          </p:cNvCxnSpPr>
          <p:nvPr/>
        </p:nvCxnSpPr>
        <p:spPr>
          <a:xfrm flipV="1">
            <a:off x="8467910" y="2934941"/>
            <a:ext cx="872976" cy="3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/>
          <p:cNvCxnSpPr>
            <a:cxnSpLocks/>
            <a:stCxn id="158" idx="0"/>
            <a:endCxn id="179" idx="1"/>
          </p:cNvCxnSpPr>
          <p:nvPr/>
        </p:nvCxnSpPr>
        <p:spPr>
          <a:xfrm rot="5400000" flipH="1" flipV="1">
            <a:off x="7331406" y="3078780"/>
            <a:ext cx="810860" cy="51732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5956521" y="71831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Bahdanau</a:t>
            </a:r>
            <a:r>
              <a:rPr lang="zh-CN" altLang="en-US" dirty="0"/>
              <a:t>提出的注意力机制</a:t>
            </a:r>
          </a:p>
        </p:txBody>
      </p:sp>
    </p:spTree>
    <p:extLst>
      <p:ext uri="{BB962C8B-B14F-4D97-AF65-F5344CB8AC3E}">
        <p14:creationId xmlns:p14="http://schemas.microsoft.com/office/powerpoint/2010/main" val="38793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999858" y="4353697"/>
            <a:ext cx="3337560" cy="1459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6137207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6848629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7560051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8380071" y="504990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463173" y="519194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74595" y="5191947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7886017" y="519194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8195986" y="5191947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47242" y="49133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69459" y="457867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7207" y="53596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6276" y="53596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4308" y="53568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11640" y="53639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145843" y="457983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846276" y="45829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7566004" y="457983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8378366" y="4582507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>
          <a:xfrm flipH="1">
            <a:off x="6514233" y="4721878"/>
            <a:ext cx="332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 flipH="1">
            <a:off x="7233718" y="4723166"/>
            <a:ext cx="332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 flipH="1">
            <a:off x="8200762" y="4721878"/>
            <a:ext cx="17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 flipH="1">
            <a:off x="7895570" y="4721261"/>
            <a:ext cx="17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043119" y="44566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矩形: 圆角 27"/>
          <p:cNvSpPr/>
          <p:nvPr/>
        </p:nvSpPr>
        <p:spPr>
          <a:xfrm>
            <a:off x="7315189" y="3742874"/>
            <a:ext cx="325966" cy="284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cxnSpLocks/>
            <a:endCxn id="28" idx="2"/>
          </p:cNvCxnSpPr>
          <p:nvPr/>
        </p:nvCxnSpPr>
        <p:spPr>
          <a:xfrm flipV="1">
            <a:off x="6325720" y="4026960"/>
            <a:ext cx="1152452" cy="4607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endCxn id="28" idx="2"/>
          </p:cNvCxnSpPr>
          <p:nvPr/>
        </p:nvCxnSpPr>
        <p:spPr>
          <a:xfrm flipV="1">
            <a:off x="7026986" y="4026960"/>
            <a:ext cx="451186" cy="4947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endCxn id="28" idx="2"/>
          </p:cNvCxnSpPr>
          <p:nvPr/>
        </p:nvCxnSpPr>
        <p:spPr>
          <a:xfrm flipH="1" flipV="1">
            <a:off x="7478172" y="4026960"/>
            <a:ext cx="249715" cy="4989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endCxn id="28" idx="2"/>
          </p:cNvCxnSpPr>
          <p:nvPr/>
        </p:nvCxnSpPr>
        <p:spPr>
          <a:xfrm flipH="1" flipV="1">
            <a:off x="7478172" y="4026960"/>
            <a:ext cx="1072709" cy="489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>
            <a:off x="6715971" y="2438901"/>
            <a:ext cx="2253683" cy="936197"/>
          </a:xfrm>
          <a:prstGeom prst="roundRect">
            <a:avLst/>
          </a:prstGeom>
          <a:solidFill>
            <a:srgbClr val="E8D9F3"/>
          </a:solidFill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051091" y="24281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sp>
        <p:nvSpPr>
          <p:cNvPr id="35" name="矩形: 圆角 34"/>
          <p:cNvSpPr/>
          <p:nvPr/>
        </p:nvSpPr>
        <p:spPr>
          <a:xfrm>
            <a:off x="7284079" y="278997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>
            <a:off x="7995501" y="278997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>
            <a:off x="7610045" y="2932014"/>
            <a:ext cx="3680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16525" y="3004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11260" y="236124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t-1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 flipV="1">
            <a:off x="6311052" y="2928209"/>
            <a:ext cx="872976" cy="3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8467910" y="2934941"/>
            <a:ext cx="872976" cy="3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cxnSpLocks/>
            <a:stCxn id="28" idx="0"/>
            <a:endCxn id="36" idx="1"/>
          </p:cNvCxnSpPr>
          <p:nvPr/>
        </p:nvCxnSpPr>
        <p:spPr>
          <a:xfrm rot="5400000" flipH="1" flipV="1">
            <a:off x="7331406" y="3078780"/>
            <a:ext cx="810860" cy="51732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00" y="2045730"/>
            <a:ext cx="3607435" cy="28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999858" y="4353697"/>
            <a:ext cx="3337560" cy="855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97166" y="4962432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30800" y="4378403"/>
            <a:ext cx="2694741" cy="819881"/>
            <a:chOff x="6137207" y="4913390"/>
            <a:chExt cx="2694741" cy="819881"/>
          </a:xfrm>
        </p:grpSpPr>
        <p:sp>
          <p:nvSpPr>
            <p:cNvPr id="5" name="矩形: 圆角 4"/>
            <p:cNvSpPr/>
            <p:nvPr/>
          </p:nvSpPr>
          <p:spPr>
            <a:xfrm>
              <a:off x="6137207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6848629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7560051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8380071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cxnSpLocks/>
            </p:cNvCxnSpPr>
            <p:nvPr/>
          </p:nvCxnSpPr>
          <p:spPr>
            <a:xfrm>
              <a:off x="6463173" y="5191947"/>
              <a:ext cx="35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cxnSpLocks/>
            </p:cNvCxnSpPr>
            <p:nvPr/>
          </p:nvCxnSpPr>
          <p:spPr>
            <a:xfrm>
              <a:off x="7174595" y="5191947"/>
              <a:ext cx="35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cxnSpLocks/>
            </p:cNvCxnSpPr>
            <p:nvPr/>
          </p:nvCxnSpPr>
          <p:spPr>
            <a:xfrm>
              <a:off x="7886017" y="5191947"/>
              <a:ext cx="184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cxnSpLocks/>
            </p:cNvCxnSpPr>
            <p:nvPr/>
          </p:nvCxnSpPr>
          <p:spPr>
            <a:xfrm>
              <a:off x="8195986" y="5191947"/>
              <a:ext cx="184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047242" y="491339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37207" y="53596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46276" y="53596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84308" y="53568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11640" y="53639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: 圆角 27"/>
          <p:cNvSpPr/>
          <p:nvPr/>
        </p:nvSpPr>
        <p:spPr>
          <a:xfrm>
            <a:off x="7760588" y="3432233"/>
            <a:ext cx="325966" cy="284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cxnSpLocks/>
            <a:stCxn id="5" idx="0"/>
            <a:endCxn id="28" idx="2"/>
          </p:cNvCxnSpPr>
          <p:nvPr/>
        </p:nvCxnSpPr>
        <p:spPr>
          <a:xfrm flipV="1">
            <a:off x="6293783" y="3716319"/>
            <a:ext cx="1629788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6" idx="0"/>
            <a:endCxn id="28" idx="2"/>
          </p:cNvCxnSpPr>
          <p:nvPr/>
        </p:nvCxnSpPr>
        <p:spPr>
          <a:xfrm flipV="1">
            <a:off x="7005205" y="3716319"/>
            <a:ext cx="918366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stCxn id="7" idx="0"/>
            <a:endCxn id="28" idx="2"/>
          </p:cNvCxnSpPr>
          <p:nvPr/>
        </p:nvCxnSpPr>
        <p:spPr>
          <a:xfrm flipV="1">
            <a:off x="7716627" y="3716319"/>
            <a:ext cx="206944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8" idx="0"/>
            <a:endCxn id="28" idx="2"/>
          </p:cNvCxnSpPr>
          <p:nvPr/>
        </p:nvCxnSpPr>
        <p:spPr>
          <a:xfrm flipH="1" flipV="1">
            <a:off x="7923571" y="3716319"/>
            <a:ext cx="613076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/>
          <p:cNvSpPr/>
          <p:nvPr/>
        </p:nvSpPr>
        <p:spPr>
          <a:xfrm rot="16200000">
            <a:off x="8461537" y="3135180"/>
            <a:ext cx="3140587" cy="936197"/>
          </a:xfrm>
          <a:prstGeom prst="roundRect">
            <a:avLst/>
          </a:prstGeom>
          <a:solidFill>
            <a:srgbClr val="E8D9F3"/>
          </a:solidFill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084158" y="20562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sp>
        <p:nvSpPr>
          <p:cNvPr id="35" name="矩形: 圆角 34"/>
          <p:cNvSpPr/>
          <p:nvPr/>
        </p:nvSpPr>
        <p:spPr>
          <a:xfrm rot="16200000">
            <a:off x="9894767" y="4536241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 rot="16200000">
            <a:off x="9893862" y="2471452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10056845" y="2853690"/>
            <a:ext cx="0" cy="142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166156" y="42876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 rot="16200000" flipV="1">
            <a:off x="9616550" y="1925652"/>
            <a:ext cx="872976" cy="3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cxnSpLocks/>
            <a:stCxn id="61" idx="0"/>
            <a:endCxn id="36" idx="0"/>
          </p:cNvCxnSpPr>
          <p:nvPr/>
        </p:nvCxnSpPr>
        <p:spPr>
          <a:xfrm rot="5400000" flipH="1" flipV="1">
            <a:off x="8266287" y="1438901"/>
            <a:ext cx="473921" cy="282311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" y="1853464"/>
            <a:ext cx="4685247" cy="373991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6024737" y="41327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00170" y="3523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6928709" y="3087416"/>
            <a:ext cx="325966" cy="284086"/>
          </a:xfrm>
          <a:prstGeom prst="roundRect">
            <a:avLst/>
          </a:prstGeom>
          <a:solidFill>
            <a:srgbClr val="FFD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635836" y="2968638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cxnSpLocks/>
            <a:stCxn id="8" idx="0"/>
            <a:endCxn id="61" idx="2"/>
          </p:cNvCxnSpPr>
          <p:nvPr/>
        </p:nvCxnSpPr>
        <p:spPr>
          <a:xfrm flipH="1" flipV="1">
            <a:off x="7091692" y="3371502"/>
            <a:ext cx="144495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7" idx="0"/>
            <a:endCxn id="61" idx="2"/>
          </p:cNvCxnSpPr>
          <p:nvPr/>
        </p:nvCxnSpPr>
        <p:spPr>
          <a:xfrm flipH="1" flipV="1">
            <a:off x="7091692" y="3371502"/>
            <a:ext cx="62493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6" idx="0"/>
            <a:endCxn id="61" idx="2"/>
          </p:cNvCxnSpPr>
          <p:nvPr/>
        </p:nvCxnSpPr>
        <p:spPr>
          <a:xfrm flipV="1">
            <a:off x="7005205" y="3371502"/>
            <a:ext cx="86487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/>
            <a:stCxn id="5" idx="0"/>
            <a:endCxn id="61" idx="2"/>
          </p:cNvCxnSpPr>
          <p:nvPr/>
        </p:nvCxnSpPr>
        <p:spPr>
          <a:xfrm flipV="1">
            <a:off x="6293783" y="3371502"/>
            <a:ext cx="797909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cxnSpLocks/>
            <a:stCxn id="61" idx="2"/>
            <a:endCxn id="28" idx="0"/>
          </p:cNvCxnSpPr>
          <p:nvPr/>
        </p:nvCxnSpPr>
        <p:spPr>
          <a:xfrm>
            <a:off x="7091692" y="3371502"/>
            <a:ext cx="831879" cy="60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</p:cNvCxnSpPr>
          <p:nvPr/>
        </p:nvCxnSpPr>
        <p:spPr>
          <a:xfrm>
            <a:off x="8825541" y="4678284"/>
            <a:ext cx="1029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cxnSpLocks/>
          </p:cNvCxnSpPr>
          <p:nvPr/>
        </p:nvCxnSpPr>
        <p:spPr>
          <a:xfrm>
            <a:off x="10266864" y="4690189"/>
            <a:ext cx="599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/>
          <p:cNvSpPr/>
          <p:nvPr/>
        </p:nvSpPr>
        <p:spPr>
          <a:xfrm>
            <a:off x="6370558" y="2839298"/>
            <a:ext cx="3896306" cy="1077223"/>
          </a:xfrm>
          <a:prstGeom prst="roundRect">
            <a:avLst/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6067376" y="24902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注意力层</a:t>
            </a:r>
          </a:p>
        </p:txBody>
      </p:sp>
    </p:spTree>
    <p:extLst>
      <p:ext uri="{BB962C8B-B14F-4D97-AF65-F5344CB8AC3E}">
        <p14:creationId xmlns:p14="http://schemas.microsoft.com/office/powerpoint/2010/main" val="234879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6130800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6842222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7553644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8373664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6456766" y="465696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7168188" y="465696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7879610" y="4656960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8189579" y="4656960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40835" y="43784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矩形: 圆角 27"/>
          <p:cNvSpPr/>
          <p:nvPr/>
        </p:nvSpPr>
        <p:spPr>
          <a:xfrm>
            <a:off x="7867261" y="3511179"/>
            <a:ext cx="325966" cy="284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cxnSpLocks/>
            <a:stCxn id="5" idx="0"/>
            <a:endCxn id="28" idx="2"/>
          </p:cNvCxnSpPr>
          <p:nvPr/>
        </p:nvCxnSpPr>
        <p:spPr>
          <a:xfrm flipV="1">
            <a:off x="6293783" y="3795265"/>
            <a:ext cx="1736461" cy="719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6" idx="0"/>
            <a:endCxn id="28" idx="2"/>
          </p:cNvCxnSpPr>
          <p:nvPr/>
        </p:nvCxnSpPr>
        <p:spPr>
          <a:xfrm flipV="1">
            <a:off x="7005205" y="3795265"/>
            <a:ext cx="1025039" cy="719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stCxn id="7" idx="0"/>
            <a:endCxn id="28" idx="2"/>
          </p:cNvCxnSpPr>
          <p:nvPr/>
        </p:nvCxnSpPr>
        <p:spPr>
          <a:xfrm flipV="1">
            <a:off x="7716627" y="3795265"/>
            <a:ext cx="313617" cy="719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 rot="16200000">
            <a:off x="9894767" y="4536241"/>
            <a:ext cx="325966" cy="284086"/>
          </a:xfrm>
          <a:prstGeom prst="roundRect">
            <a:avLst/>
          </a:prstGeom>
          <a:solidFill>
            <a:srgbClr val="E8D9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/>
          <p:cNvSpPr/>
          <p:nvPr/>
        </p:nvSpPr>
        <p:spPr>
          <a:xfrm rot="16200000">
            <a:off x="9882474" y="2271540"/>
            <a:ext cx="325966" cy="2840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H="1" flipV="1">
            <a:off x="10057750" y="2682086"/>
            <a:ext cx="8648" cy="1692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166156" y="42876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 flipV="1">
            <a:off x="10045456" y="1986734"/>
            <a:ext cx="1" cy="205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/>
          <p:cNvCxnSpPr>
            <a:cxnSpLocks/>
            <a:stCxn id="61" idx="0"/>
            <a:endCxn id="36" idx="0"/>
          </p:cNvCxnSpPr>
          <p:nvPr/>
        </p:nvCxnSpPr>
        <p:spPr>
          <a:xfrm rot="5400000" flipH="1" flipV="1">
            <a:off x="8160637" y="1344639"/>
            <a:ext cx="673833" cy="281172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223478" y="35227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6928709" y="3087416"/>
            <a:ext cx="325966" cy="284086"/>
          </a:xfrm>
          <a:prstGeom prst="roundRect">
            <a:avLst/>
          </a:prstGeom>
          <a:solidFill>
            <a:srgbClr val="FFD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635836" y="2968638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cxnSpLocks/>
            <a:stCxn id="7" idx="0"/>
            <a:endCxn id="61" idx="2"/>
          </p:cNvCxnSpPr>
          <p:nvPr/>
        </p:nvCxnSpPr>
        <p:spPr>
          <a:xfrm flipH="1" flipV="1">
            <a:off x="7091692" y="3371502"/>
            <a:ext cx="62493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6" idx="0"/>
            <a:endCxn id="61" idx="2"/>
          </p:cNvCxnSpPr>
          <p:nvPr/>
        </p:nvCxnSpPr>
        <p:spPr>
          <a:xfrm flipV="1">
            <a:off x="7005205" y="3371502"/>
            <a:ext cx="86487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/>
            <a:stCxn id="5" idx="0"/>
            <a:endCxn id="61" idx="2"/>
          </p:cNvCxnSpPr>
          <p:nvPr/>
        </p:nvCxnSpPr>
        <p:spPr>
          <a:xfrm flipV="1">
            <a:off x="6293783" y="3371502"/>
            <a:ext cx="797909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cxnSpLocks/>
            <a:stCxn id="61" idx="2"/>
            <a:endCxn id="28" idx="1"/>
          </p:cNvCxnSpPr>
          <p:nvPr/>
        </p:nvCxnSpPr>
        <p:spPr>
          <a:xfrm>
            <a:off x="7091692" y="3371502"/>
            <a:ext cx="775569" cy="281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</p:cNvCxnSpPr>
          <p:nvPr/>
        </p:nvCxnSpPr>
        <p:spPr>
          <a:xfrm>
            <a:off x="8825541" y="4678284"/>
            <a:ext cx="300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cxnSpLocks/>
          </p:cNvCxnSpPr>
          <p:nvPr/>
        </p:nvCxnSpPr>
        <p:spPr>
          <a:xfrm>
            <a:off x="10266864" y="4690189"/>
            <a:ext cx="599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/>
          <p:cNvSpPr/>
          <p:nvPr/>
        </p:nvSpPr>
        <p:spPr>
          <a:xfrm>
            <a:off x="5868140" y="2839298"/>
            <a:ext cx="4398724" cy="1077223"/>
          </a:xfrm>
          <a:prstGeom prst="roundRect">
            <a:avLst/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6067376" y="24902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注意力层</a:t>
            </a:r>
          </a:p>
        </p:txBody>
      </p:sp>
      <p:pic>
        <p:nvPicPr>
          <p:cNvPr id="95" name="图片 9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3148383"/>
            <a:ext cx="4473724" cy="3627501"/>
          </a:xfrm>
          <a:prstGeom prst="rect">
            <a:avLst/>
          </a:prstGeom>
          <a:noFill/>
        </p:spPr>
      </p:pic>
      <p:grpSp>
        <p:nvGrpSpPr>
          <p:cNvPr id="3" name="组合 2"/>
          <p:cNvGrpSpPr/>
          <p:nvPr/>
        </p:nvGrpSpPr>
        <p:grpSpPr>
          <a:xfrm>
            <a:off x="5287467" y="4005120"/>
            <a:ext cx="368631" cy="506284"/>
            <a:chOff x="5287467" y="4005120"/>
            <a:chExt cx="368631" cy="506284"/>
          </a:xfrm>
        </p:grpSpPr>
        <p:sp>
          <p:nvSpPr>
            <p:cNvPr id="59" name="文本框 58"/>
            <p:cNvSpPr txBox="1"/>
            <p:nvPr/>
          </p:nvSpPr>
          <p:spPr>
            <a:xfrm>
              <a:off x="5296704" y="41420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287467" y="40051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  <p:sp>
        <p:nvSpPr>
          <p:cNvPr id="47" name="矩形: 圆角 46"/>
          <p:cNvSpPr/>
          <p:nvPr/>
        </p:nvSpPr>
        <p:spPr>
          <a:xfrm>
            <a:off x="149091" y="2425010"/>
            <a:ext cx="3337560" cy="855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046399" y="3033745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80033" y="2449716"/>
            <a:ext cx="2694741" cy="819881"/>
            <a:chOff x="6137207" y="4913390"/>
            <a:chExt cx="2694741" cy="819881"/>
          </a:xfrm>
        </p:grpSpPr>
        <p:sp>
          <p:nvSpPr>
            <p:cNvPr id="50" name="矩形: 圆角 49"/>
            <p:cNvSpPr/>
            <p:nvPr/>
          </p:nvSpPr>
          <p:spPr>
            <a:xfrm>
              <a:off x="6137207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6848629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7560051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>
              <a:off x="8380071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cxnSpLocks/>
            </p:cNvCxnSpPr>
            <p:nvPr/>
          </p:nvCxnSpPr>
          <p:spPr>
            <a:xfrm>
              <a:off x="6463173" y="5191947"/>
              <a:ext cx="35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cxnSpLocks/>
            </p:cNvCxnSpPr>
            <p:nvPr/>
          </p:nvCxnSpPr>
          <p:spPr>
            <a:xfrm>
              <a:off x="7174595" y="5191947"/>
              <a:ext cx="35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cxnSpLocks/>
            </p:cNvCxnSpPr>
            <p:nvPr/>
          </p:nvCxnSpPr>
          <p:spPr>
            <a:xfrm>
              <a:off x="7886017" y="5191947"/>
              <a:ext cx="184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cxnSpLocks/>
            </p:cNvCxnSpPr>
            <p:nvPr/>
          </p:nvCxnSpPr>
          <p:spPr>
            <a:xfrm>
              <a:off x="8195986" y="5191947"/>
              <a:ext cx="184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8047242" y="491339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137207" y="53596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846276" y="53596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84308" y="53568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411640" y="53639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: 圆角 70"/>
          <p:cNvSpPr/>
          <p:nvPr/>
        </p:nvSpPr>
        <p:spPr>
          <a:xfrm>
            <a:off x="1909821" y="1503546"/>
            <a:ext cx="325966" cy="284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cxnSpLocks/>
            <a:stCxn id="50" idx="0"/>
            <a:endCxn id="71" idx="2"/>
          </p:cNvCxnSpPr>
          <p:nvPr/>
        </p:nvCxnSpPr>
        <p:spPr>
          <a:xfrm flipV="1">
            <a:off x="443016" y="1787632"/>
            <a:ext cx="1629788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  <a:stCxn id="51" idx="0"/>
            <a:endCxn id="71" idx="2"/>
          </p:cNvCxnSpPr>
          <p:nvPr/>
        </p:nvCxnSpPr>
        <p:spPr>
          <a:xfrm flipV="1">
            <a:off x="1154438" y="1787632"/>
            <a:ext cx="918366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  <a:stCxn id="52" idx="0"/>
            <a:endCxn id="71" idx="2"/>
          </p:cNvCxnSpPr>
          <p:nvPr/>
        </p:nvCxnSpPr>
        <p:spPr>
          <a:xfrm flipV="1">
            <a:off x="1865860" y="1787632"/>
            <a:ext cx="206944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53" idx="0"/>
            <a:endCxn id="71" idx="2"/>
          </p:cNvCxnSpPr>
          <p:nvPr/>
        </p:nvCxnSpPr>
        <p:spPr>
          <a:xfrm flipH="1" flipV="1">
            <a:off x="2072804" y="1787632"/>
            <a:ext cx="613076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/>
          <p:cNvSpPr/>
          <p:nvPr/>
        </p:nvSpPr>
        <p:spPr>
          <a:xfrm rot="16200000">
            <a:off x="2610770" y="1206493"/>
            <a:ext cx="3140587" cy="936197"/>
          </a:xfrm>
          <a:prstGeom prst="roundRect">
            <a:avLst/>
          </a:prstGeom>
          <a:solidFill>
            <a:srgbClr val="E8D9F3"/>
          </a:solidFill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233391" y="1275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sp>
        <p:nvSpPr>
          <p:cNvPr id="78" name="矩形: 圆角 77"/>
          <p:cNvSpPr/>
          <p:nvPr/>
        </p:nvSpPr>
        <p:spPr>
          <a:xfrm rot="16200000">
            <a:off x="4044000" y="260755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 rot="16200000">
            <a:off x="4043095" y="5427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cxnSpLocks/>
          </p:cNvCxnSpPr>
          <p:nvPr/>
        </p:nvCxnSpPr>
        <p:spPr>
          <a:xfrm flipV="1">
            <a:off x="4206078" y="925003"/>
            <a:ext cx="0" cy="142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315389" y="23589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连接符: 曲线 82"/>
          <p:cNvCxnSpPr>
            <a:cxnSpLocks/>
            <a:stCxn id="87" idx="0"/>
            <a:endCxn id="79" idx="0"/>
          </p:cNvCxnSpPr>
          <p:nvPr/>
        </p:nvCxnSpPr>
        <p:spPr>
          <a:xfrm rot="5400000" flipH="1" flipV="1">
            <a:off x="2415520" y="-489786"/>
            <a:ext cx="473921" cy="282311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73970" y="22040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449403" y="15943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: 圆角 86"/>
          <p:cNvSpPr/>
          <p:nvPr/>
        </p:nvSpPr>
        <p:spPr>
          <a:xfrm>
            <a:off x="1077942" y="1158729"/>
            <a:ext cx="325966" cy="284086"/>
          </a:xfrm>
          <a:prstGeom prst="roundRect">
            <a:avLst/>
          </a:prstGeom>
          <a:solidFill>
            <a:srgbClr val="FFD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85069" y="1039951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cxnSpLocks/>
            <a:stCxn id="53" idx="0"/>
            <a:endCxn id="87" idx="2"/>
          </p:cNvCxnSpPr>
          <p:nvPr/>
        </p:nvCxnSpPr>
        <p:spPr>
          <a:xfrm flipH="1" flipV="1">
            <a:off x="1240925" y="1442815"/>
            <a:ext cx="144495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cxnSpLocks/>
            <a:stCxn id="52" idx="0"/>
            <a:endCxn id="87" idx="2"/>
          </p:cNvCxnSpPr>
          <p:nvPr/>
        </p:nvCxnSpPr>
        <p:spPr>
          <a:xfrm flipH="1" flipV="1">
            <a:off x="1240925" y="1442815"/>
            <a:ext cx="62493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  <a:stCxn id="51" idx="0"/>
            <a:endCxn id="87" idx="2"/>
          </p:cNvCxnSpPr>
          <p:nvPr/>
        </p:nvCxnSpPr>
        <p:spPr>
          <a:xfrm flipV="1">
            <a:off x="1154438" y="1442815"/>
            <a:ext cx="86487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50" idx="0"/>
            <a:endCxn id="87" idx="2"/>
          </p:cNvCxnSpPr>
          <p:nvPr/>
        </p:nvCxnSpPr>
        <p:spPr>
          <a:xfrm flipV="1">
            <a:off x="443016" y="1442815"/>
            <a:ext cx="797909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  <a:stCxn id="87" idx="2"/>
            <a:endCxn id="71" idx="0"/>
          </p:cNvCxnSpPr>
          <p:nvPr/>
        </p:nvCxnSpPr>
        <p:spPr>
          <a:xfrm>
            <a:off x="1240925" y="1442815"/>
            <a:ext cx="831879" cy="60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</p:cNvCxnSpPr>
          <p:nvPr/>
        </p:nvCxnSpPr>
        <p:spPr>
          <a:xfrm>
            <a:off x="2974774" y="2749597"/>
            <a:ext cx="1029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</p:cNvCxnSpPr>
          <p:nvPr/>
        </p:nvCxnSpPr>
        <p:spPr>
          <a:xfrm>
            <a:off x="4416097" y="2761502"/>
            <a:ext cx="599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/>
          <p:cNvSpPr/>
          <p:nvPr/>
        </p:nvSpPr>
        <p:spPr>
          <a:xfrm>
            <a:off x="519791" y="910611"/>
            <a:ext cx="3896306" cy="1077223"/>
          </a:xfrm>
          <a:prstGeom prst="roundRect">
            <a:avLst/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16609" y="5615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注意力层</a:t>
            </a:r>
          </a:p>
        </p:txBody>
      </p:sp>
      <p:sp>
        <p:nvSpPr>
          <p:cNvPr id="102" name="矩形: 圆角 101"/>
          <p:cNvSpPr/>
          <p:nvPr/>
        </p:nvSpPr>
        <p:spPr>
          <a:xfrm>
            <a:off x="5428235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3" name="直接箭头连接符 102"/>
          <p:cNvCxnSpPr>
            <a:cxnSpLocks/>
          </p:cNvCxnSpPr>
          <p:nvPr/>
        </p:nvCxnSpPr>
        <p:spPr>
          <a:xfrm>
            <a:off x="5754201" y="465696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</p:cNvCxnSpPr>
          <p:nvPr/>
        </p:nvCxnSpPr>
        <p:spPr>
          <a:xfrm flipV="1">
            <a:off x="5587549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cxnSpLocks/>
          </p:cNvCxnSpPr>
          <p:nvPr/>
        </p:nvCxnSpPr>
        <p:spPr>
          <a:xfrm flipV="1">
            <a:off x="6293783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cxnSpLocks/>
          </p:cNvCxnSpPr>
          <p:nvPr/>
        </p:nvCxnSpPr>
        <p:spPr>
          <a:xfrm flipV="1">
            <a:off x="7005205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</p:cNvCxnSpPr>
          <p:nvPr/>
        </p:nvCxnSpPr>
        <p:spPr>
          <a:xfrm flipV="1">
            <a:off x="7716627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cxnSpLocks/>
          </p:cNvCxnSpPr>
          <p:nvPr/>
        </p:nvCxnSpPr>
        <p:spPr>
          <a:xfrm flipV="1">
            <a:off x="8536647" y="4843914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/>
          <p:cNvSpPr/>
          <p:nvPr/>
        </p:nvSpPr>
        <p:spPr>
          <a:xfrm>
            <a:off x="9204285" y="4511404"/>
            <a:ext cx="325966" cy="284086"/>
          </a:xfrm>
          <a:prstGeom prst="roundRect">
            <a:avLst/>
          </a:prstGeom>
          <a:solidFill>
            <a:srgbClr val="E8D9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0" name="直接箭头连接符 109"/>
          <p:cNvCxnSpPr>
            <a:cxnSpLocks/>
          </p:cNvCxnSpPr>
          <p:nvPr/>
        </p:nvCxnSpPr>
        <p:spPr>
          <a:xfrm flipV="1">
            <a:off x="9363599" y="4837754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</p:cNvCxnSpPr>
          <p:nvPr/>
        </p:nvCxnSpPr>
        <p:spPr>
          <a:xfrm>
            <a:off x="9614098" y="4690189"/>
            <a:ext cx="300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</p:cNvCxnSpPr>
          <p:nvPr/>
        </p:nvCxnSpPr>
        <p:spPr>
          <a:xfrm flipV="1">
            <a:off x="10051135" y="4837754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8433799" y="35795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局部权重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6053987" y="30003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语义向量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9282480" y="32967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351140" y="31769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对齐位置</a:t>
            </a:r>
          </a:p>
        </p:txBody>
      </p:sp>
      <p:cxnSp>
        <p:nvCxnSpPr>
          <p:cNvPr id="117" name="直接连接符 116"/>
          <p:cNvCxnSpPr>
            <a:cxnSpLocks/>
            <a:stCxn id="61" idx="2"/>
            <a:endCxn id="115" idx="1"/>
          </p:cNvCxnSpPr>
          <p:nvPr/>
        </p:nvCxnSpPr>
        <p:spPr>
          <a:xfrm>
            <a:off x="7091692" y="3371502"/>
            <a:ext cx="2190788" cy="109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cxnSpLocks/>
            <a:stCxn id="35" idx="3"/>
            <a:endCxn id="115" idx="2"/>
          </p:cNvCxnSpPr>
          <p:nvPr/>
        </p:nvCxnSpPr>
        <p:spPr>
          <a:xfrm flipH="1" flipV="1">
            <a:off x="9454162" y="3666100"/>
            <a:ext cx="603588" cy="849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10223128" y="2274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879764" y="1593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199793" y="21387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~</a:t>
            </a:r>
            <a:endParaRPr lang="zh-CN" altLang="en-US" dirty="0"/>
          </a:p>
        </p:txBody>
      </p:sp>
      <p:cxnSp>
        <p:nvCxnSpPr>
          <p:cNvPr id="132" name="直接箭头连接符 131"/>
          <p:cNvCxnSpPr>
            <a:cxnSpLocks/>
            <a:stCxn id="35" idx="3"/>
            <a:endCxn id="28" idx="2"/>
          </p:cNvCxnSpPr>
          <p:nvPr/>
        </p:nvCxnSpPr>
        <p:spPr>
          <a:xfrm flipH="1" flipV="1">
            <a:off x="8030244" y="3795265"/>
            <a:ext cx="2027506" cy="720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3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5676721" y="5276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676721" y="3752917"/>
            <a:ext cx="325966" cy="28408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553644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8373664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6456766" y="465696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7168188" y="4656960"/>
            <a:ext cx="35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7879610" y="4656960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/>
          </p:cNvCxnSpPr>
          <p:nvPr/>
        </p:nvCxnSpPr>
        <p:spPr>
          <a:xfrm>
            <a:off x="8189579" y="4656960"/>
            <a:ext cx="184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57" y="3148383"/>
            <a:ext cx="4473724" cy="3627501"/>
          </a:xfrm>
          <a:prstGeom prst="rect">
            <a:avLst/>
          </a:prstGeom>
          <a:noFill/>
        </p:spPr>
      </p:pic>
      <p:sp>
        <p:nvSpPr>
          <p:cNvPr id="47" name="矩形: 圆角 46"/>
          <p:cNvSpPr/>
          <p:nvPr/>
        </p:nvSpPr>
        <p:spPr>
          <a:xfrm>
            <a:off x="149091" y="2425010"/>
            <a:ext cx="3337560" cy="8559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046399" y="3033745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80033" y="2449716"/>
            <a:ext cx="2694741" cy="819881"/>
            <a:chOff x="6137207" y="4913390"/>
            <a:chExt cx="2694741" cy="819881"/>
          </a:xfrm>
        </p:grpSpPr>
        <p:sp>
          <p:nvSpPr>
            <p:cNvPr id="50" name="矩形: 圆角 49"/>
            <p:cNvSpPr/>
            <p:nvPr/>
          </p:nvSpPr>
          <p:spPr>
            <a:xfrm>
              <a:off x="6137207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6848629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/>
            <p:cNvSpPr/>
            <p:nvPr/>
          </p:nvSpPr>
          <p:spPr>
            <a:xfrm>
              <a:off x="7560051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>
              <a:off x="8380071" y="5049904"/>
              <a:ext cx="325966" cy="28408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cxnSpLocks/>
            </p:cNvCxnSpPr>
            <p:nvPr/>
          </p:nvCxnSpPr>
          <p:spPr>
            <a:xfrm>
              <a:off x="6463173" y="5191947"/>
              <a:ext cx="35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cxnSpLocks/>
            </p:cNvCxnSpPr>
            <p:nvPr/>
          </p:nvCxnSpPr>
          <p:spPr>
            <a:xfrm>
              <a:off x="7174595" y="5191947"/>
              <a:ext cx="3581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cxnSpLocks/>
            </p:cNvCxnSpPr>
            <p:nvPr/>
          </p:nvCxnSpPr>
          <p:spPr>
            <a:xfrm>
              <a:off x="7886017" y="5191947"/>
              <a:ext cx="184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cxnSpLocks/>
            </p:cNvCxnSpPr>
            <p:nvPr/>
          </p:nvCxnSpPr>
          <p:spPr>
            <a:xfrm>
              <a:off x="8195986" y="5191947"/>
              <a:ext cx="184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8047242" y="491339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137207" y="53596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846276" y="53596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84308" y="535680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411640" y="536393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: 圆角 70"/>
          <p:cNvSpPr/>
          <p:nvPr/>
        </p:nvSpPr>
        <p:spPr>
          <a:xfrm>
            <a:off x="1909821" y="1503546"/>
            <a:ext cx="325966" cy="284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cxnSpLocks/>
            <a:stCxn id="50" idx="0"/>
            <a:endCxn id="71" idx="2"/>
          </p:cNvCxnSpPr>
          <p:nvPr/>
        </p:nvCxnSpPr>
        <p:spPr>
          <a:xfrm flipV="1">
            <a:off x="443016" y="1787632"/>
            <a:ext cx="1629788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  <a:stCxn id="51" idx="0"/>
            <a:endCxn id="71" idx="2"/>
          </p:cNvCxnSpPr>
          <p:nvPr/>
        </p:nvCxnSpPr>
        <p:spPr>
          <a:xfrm flipV="1">
            <a:off x="1154438" y="1787632"/>
            <a:ext cx="918366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cxnSpLocks/>
            <a:stCxn id="52" idx="0"/>
            <a:endCxn id="71" idx="2"/>
          </p:cNvCxnSpPr>
          <p:nvPr/>
        </p:nvCxnSpPr>
        <p:spPr>
          <a:xfrm flipV="1">
            <a:off x="1865860" y="1787632"/>
            <a:ext cx="206944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53" idx="0"/>
            <a:endCxn id="71" idx="2"/>
          </p:cNvCxnSpPr>
          <p:nvPr/>
        </p:nvCxnSpPr>
        <p:spPr>
          <a:xfrm flipH="1" flipV="1">
            <a:off x="2072804" y="1787632"/>
            <a:ext cx="613076" cy="7985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/>
          <p:cNvSpPr/>
          <p:nvPr/>
        </p:nvSpPr>
        <p:spPr>
          <a:xfrm rot="16200000">
            <a:off x="2610770" y="1206493"/>
            <a:ext cx="3140587" cy="936197"/>
          </a:xfrm>
          <a:prstGeom prst="roundRect">
            <a:avLst/>
          </a:prstGeom>
          <a:solidFill>
            <a:srgbClr val="E8D9F3"/>
          </a:solidFill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3233391" y="1275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sp>
        <p:nvSpPr>
          <p:cNvPr id="78" name="矩形: 圆角 77"/>
          <p:cNvSpPr/>
          <p:nvPr/>
        </p:nvSpPr>
        <p:spPr>
          <a:xfrm rot="16200000">
            <a:off x="4044000" y="2607554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 rot="16200000">
            <a:off x="4043095" y="542765"/>
            <a:ext cx="325966" cy="2840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cxnSpLocks/>
          </p:cNvCxnSpPr>
          <p:nvPr/>
        </p:nvCxnSpPr>
        <p:spPr>
          <a:xfrm flipV="1">
            <a:off x="4206078" y="925003"/>
            <a:ext cx="0" cy="1425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315389" y="23589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连接符: 曲线 82"/>
          <p:cNvCxnSpPr>
            <a:cxnSpLocks/>
            <a:stCxn id="87" idx="0"/>
            <a:endCxn id="79" idx="0"/>
          </p:cNvCxnSpPr>
          <p:nvPr/>
        </p:nvCxnSpPr>
        <p:spPr>
          <a:xfrm rot="5400000" flipH="1" flipV="1">
            <a:off x="2415520" y="-489786"/>
            <a:ext cx="473921" cy="282311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73970" y="220408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449403" y="15943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: 圆角 86"/>
          <p:cNvSpPr/>
          <p:nvPr/>
        </p:nvSpPr>
        <p:spPr>
          <a:xfrm>
            <a:off x="1077942" y="1158729"/>
            <a:ext cx="325966" cy="284086"/>
          </a:xfrm>
          <a:prstGeom prst="roundRect">
            <a:avLst/>
          </a:prstGeom>
          <a:solidFill>
            <a:srgbClr val="FFDD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85069" y="1039951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cxnSpLocks/>
            <a:stCxn id="53" idx="0"/>
            <a:endCxn id="87" idx="2"/>
          </p:cNvCxnSpPr>
          <p:nvPr/>
        </p:nvCxnSpPr>
        <p:spPr>
          <a:xfrm flipH="1" flipV="1">
            <a:off x="1240925" y="1442815"/>
            <a:ext cx="144495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cxnSpLocks/>
            <a:stCxn id="52" idx="0"/>
            <a:endCxn id="87" idx="2"/>
          </p:cNvCxnSpPr>
          <p:nvPr/>
        </p:nvCxnSpPr>
        <p:spPr>
          <a:xfrm flipH="1" flipV="1">
            <a:off x="1240925" y="1442815"/>
            <a:ext cx="624935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  <a:stCxn id="51" idx="0"/>
            <a:endCxn id="87" idx="2"/>
          </p:cNvCxnSpPr>
          <p:nvPr/>
        </p:nvCxnSpPr>
        <p:spPr>
          <a:xfrm flipV="1">
            <a:off x="1154438" y="1442815"/>
            <a:ext cx="86487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50" idx="0"/>
            <a:endCxn id="87" idx="2"/>
          </p:cNvCxnSpPr>
          <p:nvPr/>
        </p:nvCxnSpPr>
        <p:spPr>
          <a:xfrm flipV="1">
            <a:off x="443016" y="1442815"/>
            <a:ext cx="797909" cy="1143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  <a:stCxn id="87" idx="2"/>
            <a:endCxn id="71" idx="0"/>
          </p:cNvCxnSpPr>
          <p:nvPr/>
        </p:nvCxnSpPr>
        <p:spPr>
          <a:xfrm>
            <a:off x="1240925" y="1442815"/>
            <a:ext cx="831879" cy="60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</p:cNvCxnSpPr>
          <p:nvPr/>
        </p:nvCxnSpPr>
        <p:spPr>
          <a:xfrm>
            <a:off x="2974774" y="2749597"/>
            <a:ext cx="10298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</p:cNvCxnSpPr>
          <p:nvPr/>
        </p:nvCxnSpPr>
        <p:spPr>
          <a:xfrm>
            <a:off x="4416097" y="2761502"/>
            <a:ext cx="5992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/>
          <p:cNvSpPr/>
          <p:nvPr/>
        </p:nvSpPr>
        <p:spPr>
          <a:xfrm>
            <a:off x="519791" y="910611"/>
            <a:ext cx="3896306" cy="1077223"/>
          </a:xfrm>
          <a:prstGeom prst="roundRect">
            <a:avLst/>
          </a:prstGeom>
          <a:noFill/>
          <a:ln w="28575">
            <a:solidFill>
              <a:srgbClr val="8FAAD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16609" y="5615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注意力层</a:t>
            </a:r>
          </a:p>
        </p:txBody>
      </p:sp>
      <p:sp>
        <p:nvSpPr>
          <p:cNvPr id="102" name="矩形: 圆角 101"/>
          <p:cNvSpPr/>
          <p:nvPr/>
        </p:nvSpPr>
        <p:spPr>
          <a:xfrm>
            <a:off x="5676721" y="4514917"/>
            <a:ext cx="325966" cy="284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4" name="直接箭头连接符 103"/>
          <p:cNvCxnSpPr>
            <a:cxnSpLocks/>
          </p:cNvCxnSpPr>
          <p:nvPr/>
        </p:nvCxnSpPr>
        <p:spPr>
          <a:xfrm flipV="1">
            <a:off x="5836035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cxnSpLocks/>
          </p:cNvCxnSpPr>
          <p:nvPr/>
        </p:nvCxnSpPr>
        <p:spPr>
          <a:xfrm flipV="1">
            <a:off x="5850938" y="410974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cxnSpLocks/>
          </p:cNvCxnSpPr>
          <p:nvPr/>
        </p:nvCxnSpPr>
        <p:spPr>
          <a:xfrm flipV="1">
            <a:off x="7005205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</p:cNvCxnSpPr>
          <p:nvPr/>
        </p:nvCxnSpPr>
        <p:spPr>
          <a:xfrm flipV="1">
            <a:off x="7716627" y="4841267"/>
            <a:ext cx="0" cy="316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图片 1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04" y="100428"/>
            <a:ext cx="5335270" cy="1579245"/>
          </a:xfrm>
          <a:prstGeom prst="rect">
            <a:avLst/>
          </a:prstGeom>
          <a:noFill/>
        </p:spPr>
      </p:pic>
      <p:sp>
        <p:nvSpPr>
          <p:cNvPr id="120" name="文本框 119"/>
          <p:cNvSpPr txBox="1"/>
          <p:nvPr/>
        </p:nvSpPr>
        <p:spPr>
          <a:xfrm>
            <a:off x="4935066" y="5265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输入层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935066" y="449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隐藏层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4935066" y="3799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84546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294</Words>
  <Application>Microsoft Office PowerPoint</Application>
  <PresentationFormat>宽屏</PresentationFormat>
  <Paragraphs>217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折杨</dc:creator>
  <cp:lastModifiedBy>张 折杨</cp:lastModifiedBy>
  <cp:revision>47</cp:revision>
  <dcterms:created xsi:type="dcterms:W3CDTF">2019-10-15T12:26:22Z</dcterms:created>
  <dcterms:modified xsi:type="dcterms:W3CDTF">2019-11-07T04:58:52Z</dcterms:modified>
</cp:coreProperties>
</file>