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7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0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2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E526-05CA-4874-9A62-B6EE4AF433C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/>
          <p:cNvSpPr/>
          <p:nvPr/>
        </p:nvSpPr>
        <p:spPr>
          <a:xfrm>
            <a:off x="3619500" y="5390552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619500" y="3429966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01" y="4180303"/>
            <a:ext cx="9496126" cy="24638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0" y="1564261"/>
            <a:ext cx="2759519" cy="3053918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47" y="-1429495"/>
            <a:ext cx="8572500" cy="409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8289" y="5045716"/>
            <a:ext cx="3732469" cy="2955267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3756849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4468271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179693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999713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82815" y="426821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94237" y="426821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5505659" y="426821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5815628" y="426821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66884" y="39896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7443" y="34730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66512" y="34730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4544" y="34702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31876" y="34774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3918941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4660254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5378016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162696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5734954" y="4875806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/>
          <p:cNvCxnSpPr>
            <a:stCxn id="15" idx="2"/>
            <a:endCxn id="35" idx="0"/>
          </p:cNvCxnSpPr>
          <p:nvPr/>
        </p:nvCxnSpPr>
        <p:spPr>
          <a:xfrm rot="5400000">
            <a:off x="5797544" y="4510653"/>
            <a:ext cx="465547" cy="26475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27546" y="365494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3752737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/>
          <p:cNvSpPr/>
          <p:nvPr/>
        </p:nvSpPr>
        <p:spPr>
          <a:xfrm>
            <a:off x="4464159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5175581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5995601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078703" y="5753415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790125" y="5753415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cxnSpLocks/>
          </p:cNvCxnSpPr>
          <p:nvPr/>
        </p:nvCxnSpPr>
        <p:spPr>
          <a:xfrm>
            <a:off x="5501547" y="5753415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>
            <a:off x="5811516" y="5753415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85656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cxnSpLocks/>
          </p:cNvCxnSpPr>
          <p:nvPr/>
        </p:nvCxnSpPr>
        <p:spPr>
          <a:xfrm flipV="1">
            <a:off x="3935836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413099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24521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0071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>
            <a:cxnSpLocks/>
          </p:cNvCxnSpPr>
          <p:nvPr/>
        </p:nvCxnSpPr>
        <p:spPr>
          <a:xfrm flipV="1">
            <a:off x="4601612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</p:cNvCxnSpPr>
          <p:nvPr/>
        </p:nvCxnSpPr>
        <p:spPr>
          <a:xfrm flipV="1">
            <a:off x="5313034" y="600747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6158584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>
            <a:off x="4142483" y="6463694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>
            <a:off x="4792703" y="6463694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>
            <a:off x="5506685" y="6463694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</p:cNvCxnSpPr>
          <p:nvPr/>
        </p:nvCxnSpPr>
        <p:spPr>
          <a:xfrm>
            <a:off x="5809872" y="6463694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40759" y="54719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663618" y="6154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cxnSpLocks/>
          </p:cNvCxnSpPr>
          <p:nvPr/>
        </p:nvCxnSpPr>
        <p:spPr>
          <a:xfrm flipV="1">
            <a:off x="4141922" y="605242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</p:cNvCxnSpPr>
          <p:nvPr/>
        </p:nvCxnSpPr>
        <p:spPr>
          <a:xfrm flipV="1">
            <a:off x="4870427" y="605242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</p:cNvCxnSpPr>
          <p:nvPr/>
        </p:nvCxnSpPr>
        <p:spPr>
          <a:xfrm flipV="1">
            <a:off x="5605862" y="604166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89420" y="5660007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77" name="连接符: 曲线 76"/>
          <p:cNvCxnSpPr>
            <a:cxnSpLocks/>
            <a:stCxn id="43" idx="0"/>
            <a:endCxn id="35" idx="2"/>
          </p:cNvCxnSpPr>
          <p:nvPr/>
        </p:nvCxnSpPr>
        <p:spPr>
          <a:xfrm rot="5400000" flipH="1" flipV="1">
            <a:off x="4681088" y="4394524"/>
            <a:ext cx="451480" cy="1982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/>
          <p:cNvCxnSpPr>
            <a:cxnSpLocks/>
            <a:stCxn id="44" idx="0"/>
            <a:endCxn id="35" idx="2"/>
          </p:cNvCxnSpPr>
          <p:nvPr/>
        </p:nvCxnSpPr>
        <p:spPr>
          <a:xfrm rot="5400000" flipH="1" flipV="1">
            <a:off x="5036799" y="4750235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/>
          <p:cNvCxnSpPr>
            <a:cxnSpLocks/>
            <a:stCxn id="45" idx="0"/>
            <a:endCxn id="35" idx="2"/>
          </p:cNvCxnSpPr>
          <p:nvPr/>
        </p:nvCxnSpPr>
        <p:spPr>
          <a:xfrm rot="5400000" flipH="1" flipV="1">
            <a:off x="5392510" y="5105946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曲线 96"/>
          <p:cNvCxnSpPr>
            <a:cxnSpLocks/>
            <a:stCxn id="46" idx="0"/>
            <a:endCxn id="35" idx="2"/>
          </p:cNvCxnSpPr>
          <p:nvPr/>
        </p:nvCxnSpPr>
        <p:spPr>
          <a:xfrm rot="16200000" flipV="1">
            <a:off x="5802521" y="5255308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4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6037" y="1341576"/>
            <a:ext cx="2759519" cy="1127463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56037" y="3187084"/>
            <a:ext cx="2759519" cy="112746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862374" y="4698093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4862374" y="2737507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4999723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711145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6422567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242587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25689" y="357575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37111" y="357575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6748533" y="357575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7058502" y="357575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09758" y="3297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00317" y="27806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09386" y="27806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7418" y="27778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74750" y="278495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5161815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5903128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>
            <a:off x="6620890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7405570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6977828" y="418334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曲线 25"/>
          <p:cNvCxnSpPr>
            <a:stCxn id="11" idx="2"/>
            <a:endCxn id="25" idx="0"/>
          </p:cNvCxnSpPr>
          <p:nvPr/>
        </p:nvCxnSpPr>
        <p:spPr>
          <a:xfrm rot="5400000">
            <a:off x="7040418" y="3818194"/>
            <a:ext cx="465547" cy="26475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70420" y="296248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4995611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/>
          <p:cNvSpPr/>
          <p:nvPr/>
        </p:nvSpPr>
        <p:spPr>
          <a:xfrm>
            <a:off x="5707033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6418455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7238475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21577" y="506095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32999" y="506095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744421" y="506095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>
          <a:xfrm>
            <a:off x="7054390" y="506095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28530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5178710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655973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7395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12945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5844486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6555908" y="531501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 flipV="1">
            <a:off x="7401458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>
            <a:off x="5385357" y="5771235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>
            <a:off x="6035577" y="5771235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6749559" y="5771235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</p:cNvCxnSpPr>
          <p:nvPr/>
        </p:nvCxnSpPr>
        <p:spPr>
          <a:xfrm>
            <a:off x="7052746" y="5771235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883633" y="47794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906492" y="54615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5384796" y="535996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6113301" y="535996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 flipV="1">
            <a:off x="6848736" y="534920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632294" y="496754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54" name="连接符: 曲线 53"/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5923962" y="3702065"/>
            <a:ext cx="451480" cy="1982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cxnSpLocks/>
            <a:stCxn id="29" idx="0"/>
            <a:endCxn id="25" idx="2"/>
          </p:cNvCxnSpPr>
          <p:nvPr/>
        </p:nvCxnSpPr>
        <p:spPr>
          <a:xfrm rot="5400000" flipH="1" flipV="1">
            <a:off x="6279673" y="4057776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cxnSpLocks/>
            <a:stCxn id="30" idx="0"/>
            <a:endCxn id="25" idx="2"/>
          </p:cNvCxnSpPr>
          <p:nvPr/>
        </p:nvCxnSpPr>
        <p:spPr>
          <a:xfrm rot="5400000" flipH="1" flipV="1">
            <a:off x="6635384" y="4413487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/>
          <p:cNvCxnSpPr>
            <a:cxnSpLocks/>
            <a:stCxn id="31" idx="0"/>
            <a:endCxn id="25" idx="2"/>
          </p:cNvCxnSpPr>
          <p:nvPr/>
        </p:nvCxnSpPr>
        <p:spPr>
          <a:xfrm rot="16200000" flipV="1">
            <a:off x="7045395" y="4562849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" y="395977"/>
            <a:ext cx="6729274" cy="2649064"/>
          </a:xfrm>
          <a:prstGeom prst="rect">
            <a:avLst/>
          </a:prstGeom>
          <a:noFill/>
        </p:spPr>
      </p:pic>
      <p:sp>
        <p:nvSpPr>
          <p:cNvPr id="5" name="矩形: 圆角 4"/>
          <p:cNvSpPr/>
          <p:nvPr/>
        </p:nvSpPr>
        <p:spPr>
          <a:xfrm>
            <a:off x="4448034" y="5269845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2199073" y="3512262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2336422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3047844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3759266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4579286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62388" y="4350512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73810" y="4350512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4085232" y="4350512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4395201" y="4350512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46457" y="40719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37016" y="35553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6085" y="35553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4117" y="35525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11449" y="355970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2498514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239827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3957589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>
            <a:off x="4742269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4580314" y="4899381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/>
          <p:cNvCxnSpPr>
            <a:stCxn id="10" idx="2"/>
            <a:endCxn id="24" idx="0"/>
          </p:cNvCxnSpPr>
          <p:nvPr/>
        </p:nvCxnSpPr>
        <p:spPr>
          <a:xfrm rot="16200000" flipH="1">
            <a:off x="4539370" y="4695454"/>
            <a:ext cx="406826" cy="102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07119" y="373723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4581271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/>
          <p:cNvSpPr/>
          <p:nvPr/>
        </p:nvSpPr>
        <p:spPr>
          <a:xfrm>
            <a:off x="5292693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004115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6824135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cxnSpLocks/>
          </p:cNvCxnSpPr>
          <p:nvPr/>
        </p:nvCxnSpPr>
        <p:spPr>
          <a:xfrm>
            <a:off x="4907237" y="5632708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5618659" y="5632708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6330081" y="5632708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640050" y="5632708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14190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>
          <a:xfrm flipV="1">
            <a:off x="4764370" y="588325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41633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53055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98605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5430146" y="588325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6141568" y="588676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6987118" y="588325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4971017" y="6342987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>
            <a:off x="5621237" y="6342987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>
            <a:off x="6335219" y="6342987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6638406" y="6342987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469293" y="535120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492152" y="60333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cxnSpLocks/>
          </p:cNvCxnSpPr>
          <p:nvPr/>
        </p:nvCxnSpPr>
        <p:spPr>
          <a:xfrm flipV="1">
            <a:off x="4970456" y="5931715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5698961" y="5931715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6434396" y="5920955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217954" y="5539300"/>
            <a:ext cx="461665" cy="784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66" y="189156"/>
            <a:ext cx="8582025" cy="3124200"/>
          </a:xfrm>
          <a:prstGeom prst="rect">
            <a:avLst/>
          </a:prstGeom>
        </p:spPr>
      </p:pic>
      <p:cxnSp>
        <p:nvCxnSpPr>
          <p:cNvPr id="68" name="连接符: 曲线 67"/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4590176" y="5336587"/>
            <a:ext cx="307198" cy="95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4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31" y="566981"/>
            <a:ext cx="1994535" cy="21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3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39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折杨</dc:creator>
  <cp:lastModifiedBy>张 折杨</cp:lastModifiedBy>
  <cp:revision>17</cp:revision>
  <dcterms:created xsi:type="dcterms:W3CDTF">2019-10-15T12:26:22Z</dcterms:created>
  <dcterms:modified xsi:type="dcterms:W3CDTF">2019-10-21T15:44:48Z</dcterms:modified>
</cp:coreProperties>
</file>