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21061"/>
            <a:ext cx="5486400" cy="566738"/>
          </a:xfrm>
        </p:spPr>
        <p:txBody>
          <a:bodyPr anchor="b">
            <a:normAutofit/>
          </a:bodyPr>
          <a:lstStyle>
            <a:lvl1pPr algn="ctr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3712" y="2132835"/>
            <a:ext cx="4432664" cy="2989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1395" y="1194741"/>
            <a:ext cx="6846615" cy="8139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45502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2/5/2018</a:t>
            </a:fld>
            <a:endParaRPr 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87977" y="1018903"/>
            <a:ext cx="7724503" cy="174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91394" y="5338395"/>
            <a:ext cx="6846616" cy="8139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89761" y="6300899"/>
            <a:ext cx="6846615" cy="43388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209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21061"/>
            <a:ext cx="5486400" cy="566738"/>
          </a:xfrm>
        </p:spPr>
        <p:txBody>
          <a:bodyPr anchor="b">
            <a:normAutofit/>
          </a:bodyPr>
          <a:lstStyle>
            <a:lvl1pPr algn="ctr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2282301"/>
            <a:ext cx="4432664" cy="2989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1395" y="1252319"/>
            <a:ext cx="684661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45502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2/5/2018</a:t>
            </a:fld>
            <a:endParaRPr 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87977" y="1018903"/>
            <a:ext cx="7724503" cy="174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 Placeholder 3"/>
          <p:cNvSpPr>
            <a:spLocks noGrp="1"/>
          </p:cNvSpPr>
          <p:nvPr>
            <p:ph type="body" sz="half" idx="13"/>
          </p:nvPr>
        </p:nvSpPr>
        <p:spPr>
          <a:xfrm>
            <a:off x="5190309" y="2282301"/>
            <a:ext cx="3135085" cy="29895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89761" y="6300899"/>
            <a:ext cx="6846615" cy="43388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0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全屏显示(4:3)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hldnpqzzy@sina.com</cp:lastModifiedBy>
  <cp:revision>8</cp:revision>
  <dcterms:created xsi:type="dcterms:W3CDTF">2013-01-27T09:14:16Z</dcterms:created>
  <dcterms:modified xsi:type="dcterms:W3CDTF">2018-02-05T11:32:22Z</dcterms:modified>
  <cp:category/>
</cp:coreProperties>
</file>