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302" r:id="rId2"/>
    <p:sldId id="303" r:id="rId3"/>
    <p:sldId id="257" r:id="rId4"/>
    <p:sldId id="258" r:id="rId5"/>
    <p:sldId id="2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53A44"/>
    <a:srgbClr val="317145"/>
    <a:srgbClr val="50B46F"/>
    <a:srgbClr val="15B36C"/>
    <a:srgbClr val="75EFB8"/>
    <a:srgbClr val="037D6A"/>
    <a:srgbClr val="02B295"/>
    <a:srgbClr val="7EC799"/>
    <a:srgbClr val="007A37"/>
    <a:srgbClr val="F9546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4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-9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6E4A6-98F9-451C-8522-D050CA2B41E1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09CC-711C-4C48-9104-C7D3B4FFF3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219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1965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96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3258763" y="2125437"/>
            <a:ext cx="2434284" cy="2434284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0" b="1" dirty="0"/>
          </a:p>
        </p:txBody>
      </p:sp>
      <p:sp>
        <p:nvSpPr>
          <p:cNvPr id="9" name="椭圆 8"/>
          <p:cNvSpPr/>
          <p:nvPr userDrawn="1"/>
        </p:nvSpPr>
        <p:spPr>
          <a:xfrm>
            <a:off x="2060385" y="1845727"/>
            <a:ext cx="1073347" cy="10733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556753" y="2999641"/>
            <a:ext cx="450937" cy="45093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6415309" y="4097725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5526619" y="4454586"/>
            <a:ext cx="670311" cy="670310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587214" y="1845727"/>
            <a:ext cx="511551" cy="511551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5290089" y="1503209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1"/>
          <p:cNvCxnSpPr>
            <a:stCxn id="9" idx="6"/>
            <a:endCxn id="8" idx="1"/>
          </p:cNvCxnSpPr>
          <p:nvPr userDrawn="1"/>
        </p:nvCxnSpPr>
        <p:spPr>
          <a:xfrm>
            <a:off x="3133732" y="2382401"/>
            <a:ext cx="481525" cy="99535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2"/>
          <p:cNvCxnSpPr>
            <a:stCxn id="10" idx="7"/>
            <a:endCxn id="9" idx="3"/>
          </p:cNvCxnSpPr>
          <p:nvPr userDrawn="1"/>
        </p:nvCxnSpPr>
        <p:spPr>
          <a:xfrm flipV="1">
            <a:off x="1941651" y="2761886"/>
            <a:ext cx="275924" cy="30379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9"/>
          <p:cNvCxnSpPr>
            <a:stCxn id="8" idx="7"/>
            <a:endCxn id="13" idx="3"/>
          </p:cNvCxnSpPr>
          <p:nvPr userDrawn="1"/>
        </p:nvCxnSpPr>
        <p:spPr>
          <a:xfrm flipV="1">
            <a:off x="5336557" y="2282363"/>
            <a:ext cx="325571" cy="19957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23"/>
          <p:cNvCxnSpPr>
            <a:stCxn id="13" idx="1"/>
            <a:endCxn id="14" idx="5"/>
          </p:cNvCxnSpPr>
          <p:nvPr userDrawn="1"/>
        </p:nvCxnSpPr>
        <p:spPr>
          <a:xfrm flipH="1" flipV="1">
            <a:off x="5471677" y="1684794"/>
            <a:ext cx="190448" cy="235842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26"/>
          <p:cNvCxnSpPr>
            <a:stCxn id="8" idx="5"/>
            <a:endCxn id="12" idx="1"/>
          </p:cNvCxnSpPr>
          <p:nvPr userDrawn="1"/>
        </p:nvCxnSpPr>
        <p:spPr>
          <a:xfrm>
            <a:off x="5336557" y="4203234"/>
            <a:ext cx="288227" cy="349523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30"/>
          <p:cNvCxnSpPr>
            <a:stCxn id="12" idx="7"/>
            <a:endCxn id="11" idx="3"/>
          </p:cNvCxnSpPr>
          <p:nvPr userDrawn="1"/>
        </p:nvCxnSpPr>
        <p:spPr>
          <a:xfrm flipV="1">
            <a:off x="6098764" y="4279316"/>
            <a:ext cx="347701" cy="273441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>
            <a:off x="2342989" y="3608455"/>
            <a:ext cx="212747" cy="212747"/>
          </a:xfrm>
          <a:prstGeom prst="ellipse">
            <a:avLst/>
          </a:prstGeom>
          <a:solidFill>
            <a:srgbClr val="02B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36"/>
          <p:cNvCxnSpPr>
            <a:stCxn id="10" idx="5"/>
            <a:endCxn id="21" idx="1"/>
          </p:cNvCxnSpPr>
          <p:nvPr userDrawn="1"/>
        </p:nvCxnSpPr>
        <p:spPr>
          <a:xfrm>
            <a:off x="1941648" y="3384540"/>
            <a:ext cx="432496" cy="255075"/>
          </a:xfrm>
          <a:prstGeom prst="line">
            <a:avLst/>
          </a:prstGeom>
          <a:ln>
            <a:solidFill>
              <a:srgbClr val="02B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411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25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8930-49CC-4794-9486-E057F810AAAC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546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8930-49CC-4794-9486-E057F810AAAC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607F1-0EB3-451D-842D-2EFD12EBDF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9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55685" y="4120072"/>
            <a:ext cx="7136315" cy="294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702759" y="2628885"/>
            <a:ext cx="8489244" cy="294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00812" y="2088449"/>
            <a:ext cx="428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Love Live!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83017" y="3873504"/>
            <a:ext cx="550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Members:  xinghaoz  yanjunl1  xhang1</a:t>
            </a:r>
          </a:p>
        </p:txBody>
      </p:sp>
      <p:pic>
        <p:nvPicPr>
          <p:cNvPr id="40" name="图片 39" descr="start_g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0" y="208896"/>
            <a:ext cx="2009423" cy="20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8106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578309" y="1196377"/>
            <a:ext cx="735007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8314768" y="-85162"/>
            <a:ext cx="3792070" cy="3962399"/>
          </a:xfrm>
          <a:prstGeom prst="triangle">
            <a:avLst>
              <a:gd name="adj" fmla="val 10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869246"/>
            <a:ext cx="3867151" cy="778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Background:</a:t>
            </a:r>
            <a:endParaRPr lang="zh-CN" altLang="en-US" sz="3200" b="1" dirty="0"/>
          </a:p>
        </p:txBody>
      </p:sp>
      <p:sp>
        <p:nvSpPr>
          <p:cNvPr id="33" name="TextBox 10"/>
          <p:cNvSpPr txBox="1"/>
          <p:nvPr/>
        </p:nvSpPr>
        <p:spPr>
          <a:xfrm>
            <a:off x="1202898" y="2688883"/>
            <a:ext cx="8759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Combine backend-techs and frontend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-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designs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1197252" y="2108370"/>
            <a:ext cx="808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Want to desig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n an </a:t>
            </a:r>
            <a:r>
              <a:rPr lang="en-US" altLang="zh-CN" sz="2800" b="1" dirty="0" err="1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ungrumblr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-like web app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4493616" y="4884571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Online-Game !!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5621866" y="3431822"/>
            <a:ext cx="553156" cy="1083734"/>
          </a:xfrm>
          <a:prstGeom prst="downArrow">
            <a:avLst/>
          </a:prstGeom>
          <a:solidFill>
            <a:srgbClr val="053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16941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578309" y="1196377"/>
            <a:ext cx="735007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8314768" y="-85162"/>
            <a:ext cx="3792070" cy="3962399"/>
          </a:xfrm>
          <a:prstGeom prst="triangle">
            <a:avLst>
              <a:gd name="adj" fmla="val 10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869246"/>
            <a:ext cx="3867151" cy="778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What we have done:</a:t>
            </a:r>
            <a:endParaRPr lang="zh-CN" altLang="en-US" sz="3200" b="1" dirty="0"/>
          </a:p>
        </p:txBody>
      </p:sp>
      <p:sp>
        <p:nvSpPr>
          <p:cNvPr id="32" name="TextBox 10"/>
          <p:cNvSpPr txBox="1"/>
          <p:nvPr/>
        </p:nvSpPr>
        <p:spPr>
          <a:xfrm>
            <a:off x="717476" y="2518956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Login &amp; Registration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33" name="TextBox 10"/>
          <p:cNvSpPr txBox="1"/>
          <p:nvPr/>
        </p:nvSpPr>
        <p:spPr>
          <a:xfrm>
            <a:off x="740054" y="4382222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Homepage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34" name="TextBox 10"/>
          <p:cNvSpPr txBox="1"/>
          <p:nvPr/>
        </p:nvSpPr>
        <p:spPr>
          <a:xfrm>
            <a:off x="6429647" y="2539730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Choose Map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723119" y="3180815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Choose Role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6457868" y="3550088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Game page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1190304" y="4829427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score board</a:t>
            </a:r>
          </a:p>
        </p:txBody>
      </p:sp>
      <p:sp>
        <p:nvSpPr>
          <p:cNvPr id="18" name="TextBox 10"/>
          <p:cNvSpPr txBox="1"/>
          <p:nvPr/>
        </p:nvSpPr>
        <p:spPr>
          <a:xfrm>
            <a:off x="6885540" y="3062707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waiting page</a:t>
            </a:r>
          </a:p>
        </p:txBody>
      </p:sp>
      <p:sp>
        <p:nvSpPr>
          <p:cNvPr id="19" name="TextBox 10"/>
          <p:cNvSpPr txBox="1"/>
          <p:nvPr/>
        </p:nvSpPr>
        <p:spPr>
          <a:xfrm>
            <a:off x="6936339" y="3960174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basic function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complete JavaScript file</a:t>
            </a:r>
            <a:endParaRPr lang="en-US" altLang="zh-CN" sz="2000" b="1" dirty="0" smtClean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6491735" y="4804960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Result page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6992786" y="5337427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update user’s property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1195947" y="3819072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modify choose function</a:t>
            </a:r>
            <a:endParaRPr lang="en-US" altLang="zh-CN" sz="2000" b="1" dirty="0" smtClean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1201592" y="5337427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modify page version</a:t>
            </a:r>
            <a:endParaRPr lang="en-US" altLang="zh-CN" sz="2000" b="1" dirty="0" smtClean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16941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rot="20626497">
            <a:off x="10239024" y="191910"/>
            <a:ext cx="1550157" cy="1357112"/>
            <a:chOff x="-2838588" y="943387"/>
            <a:chExt cx="5781453" cy="5093299"/>
          </a:xfrm>
        </p:grpSpPr>
        <p:sp>
          <p:nvSpPr>
            <p:cNvPr id="22" name="等腰三角形 21"/>
            <p:cNvSpPr/>
            <p:nvPr/>
          </p:nvSpPr>
          <p:spPr>
            <a:xfrm>
              <a:off x="-1465473" y="2432162"/>
              <a:ext cx="2760750" cy="237995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 rot="973503" flipV="1">
              <a:off x="-10164" y="1933701"/>
              <a:ext cx="324888" cy="58266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等腰三角形 24"/>
            <p:cNvSpPr/>
            <p:nvPr/>
          </p:nvSpPr>
          <p:spPr>
            <a:xfrm rot="17747361">
              <a:off x="-257375" y="1008926"/>
              <a:ext cx="950319" cy="81924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0"/>
            </p:cNvCxnSpPr>
            <p:nvPr/>
          </p:nvCxnSpPr>
          <p:spPr>
            <a:xfrm rot="973503" flipH="1">
              <a:off x="-785288" y="1149928"/>
              <a:ext cx="565975" cy="569395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 rot="16699907">
              <a:off x="-2331777" y="1137351"/>
              <a:ext cx="598296" cy="51577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 flipV="1">
              <a:off x="-1825500" y="1709548"/>
              <a:ext cx="678195" cy="3497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等腰三角形 31"/>
            <p:cNvSpPr/>
            <p:nvPr/>
          </p:nvSpPr>
          <p:spPr>
            <a:xfrm rot="16699907">
              <a:off x="-1167160" y="1615435"/>
              <a:ext cx="350758" cy="30237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线连接符 26"/>
            <p:cNvCxnSpPr/>
            <p:nvPr/>
          </p:nvCxnSpPr>
          <p:spPr>
            <a:xfrm>
              <a:off x="1242873" y="4775373"/>
              <a:ext cx="288227" cy="349523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等腰三角形 33"/>
            <p:cNvSpPr/>
            <p:nvPr/>
          </p:nvSpPr>
          <p:spPr>
            <a:xfrm rot="19787919">
              <a:off x="1176468" y="5025952"/>
              <a:ext cx="1107867" cy="95505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线连接符 30"/>
            <p:cNvCxnSpPr/>
            <p:nvPr/>
          </p:nvCxnSpPr>
          <p:spPr>
            <a:xfrm flipV="1">
              <a:off x="2423206" y="5366759"/>
              <a:ext cx="347701" cy="273441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>
            <a:xfrm rot="10800000">
              <a:off x="2592107" y="5064381"/>
              <a:ext cx="350758" cy="30237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线连接符 19"/>
            <p:cNvCxnSpPr/>
            <p:nvPr/>
          </p:nvCxnSpPr>
          <p:spPr>
            <a:xfrm flipV="1">
              <a:off x="-1776884" y="4801819"/>
              <a:ext cx="325571" cy="199573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等腰三角形 37"/>
            <p:cNvSpPr/>
            <p:nvPr/>
          </p:nvSpPr>
          <p:spPr>
            <a:xfrm rot="15197039">
              <a:off x="-2480509" y="5151906"/>
              <a:ext cx="950319" cy="81924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线连接符 23"/>
            <p:cNvCxnSpPr/>
            <p:nvPr/>
          </p:nvCxnSpPr>
          <p:spPr>
            <a:xfrm flipH="1" flipV="1">
              <a:off x="-2567006" y="5451225"/>
              <a:ext cx="190448" cy="235842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等腰三角形 39"/>
            <p:cNvSpPr/>
            <p:nvPr/>
          </p:nvSpPr>
          <p:spPr>
            <a:xfrm rot="16699907">
              <a:off x="-2862778" y="5108628"/>
              <a:ext cx="350758" cy="30237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等腰三角形 22"/>
          <p:cNvSpPr/>
          <p:nvPr/>
        </p:nvSpPr>
        <p:spPr>
          <a:xfrm rot="5400000">
            <a:off x="-76198" y="5596470"/>
            <a:ext cx="1337731" cy="1185333"/>
          </a:xfrm>
          <a:prstGeom prst="triangle">
            <a:avLst>
              <a:gd name="adj" fmla="val 1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869246"/>
            <a:ext cx="4809067" cy="778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What need to be done:</a:t>
            </a:r>
            <a:endParaRPr lang="zh-CN" altLang="en-US" sz="3200" b="1" dirty="0"/>
          </a:p>
        </p:txBody>
      </p:sp>
      <p:sp>
        <p:nvSpPr>
          <p:cNvPr id="28" name="TextBox 10"/>
          <p:cNvSpPr txBox="1"/>
          <p:nvPr/>
        </p:nvSpPr>
        <p:spPr>
          <a:xfrm>
            <a:off x="2433387" y="1999667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Game page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43" name="TextBox 10"/>
          <p:cNvSpPr txBox="1"/>
          <p:nvPr/>
        </p:nvSpPr>
        <p:spPr>
          <a:xfrm>
            <a:off x="3024748" y="2464399"/>
            <a:ext cx="349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0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more features and rules </a:t>
            </a:r>
            <a:endParaRPr lang="en-US" altLang="zh-CN" sz="2000" b="1" dirty="0" smtClean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44" name="TextBox 10"/>
          <p:cNvSpPr txBox="1"/>
          <p:nvPr/>
        </p:nvSpPr>
        <p:spPr>
          <a:xfrm>
            <a:off x="2444672" y="2981805"/>
            <a:ext cx="4039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Modify basic version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45" name="TextBox 10"/>
          <p:cNvSpPr txBox="1"/>
          <p:nvPr/>
        </p:nvSpPr>
        <p:spPr>
          <a:xfrm>
            <a:off x="2495473" y="3935715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 </a:t>
            </a:r>
            <a:r>
              <a:rPr lang="en-US" altLang="zh-CN" sz="2800" b="1" dirty="0" smtClean="0">
                <a:solidFill>
                  <a:srgbClr val="616E77"/>
                </a:solidFill>
                <a:latin typeface="Levenim MT" pitchFamily="2" charset="-79"/>
                <a:cs typeface="Levenim MT" pitchFamily="2" charset="-79"/>
              </a:rPr>
              <a:t>Deploy web app</a:t>
            </a:r>
            <a:endParaRPr lang="zh-CN" altLang="en-US" sz="2800" b="1" dirty="0">
              <a:solidFill>
                <a:srgbClr val="616E77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536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>
            <a:off x="8099784" y="28220"/>
            <a:ext cx="4120441" cy="4063999"/>
          </a:xfrm>
          <a:prstGeom prst="triangle">
            <a:avLst>
              <a:gd name="adj" fmla="val 100000"/>
            </a:avLst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08804" y="2474378"/>
            <a:ext cx="4332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accent4">
                    <a:lumMod val="75000"/>
                  </a:schemeClr>
                </a:solidFill>
              </a:rPr>
              <a:t>Thank you!</a:t>
            </a:r>
            <a:endParaRPr lang="zh-CN" altLang="en-US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" y="2160406"/>
            <a:ext cx="666751" cy="1847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8138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317</Words>
  <Application>Microsoft Office PowerPoint</Application>
  <PresentationFormat>自定义</PresentationFormat>
  <Paragraphs>48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第一PPT模板网-WWW.1PPT.COM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hangxue</cp:lastModifiedBy>
  <cp:revision>136</cp:revision>
  <dcterms:created xsi:type="dcterms:W3CDTF">2015-07-30T08:56:47Z</dcterms:created>
  <dcterms:modified xsi:type="dcterms:W3CDTF">2016-11-21T23:14:17Z</dcterms:modified>
  <cp:category>第一PPT模板网-WWW.1PPT.COM</cp:category>
</cp:coreProperties>
</file>