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handoutMasterIdLst>
    <p:handoutMasterId r:id="rId18"/>
  </p:handoutMasterIdLst>
  <p:sldIdLst>
    <p:sldId id="257" r:id="rId5"/>
    <p:sldId id="260" r:id="rId6"/>
    <p:sldId id="261" r:id="rId7"/>
    <p:sldId id="272" r:id="rId8"/>
    <p:sldId id="266" r:id="rId9"/>
    <p:sldId id="268" r:id="rId10"/>
    <p:sldId id="267" r:id="rId11"/>
    <p:sldId id="262" r:id="rId12"/>
    <p:sldId id="263" r:id="rId13"/>
    <p:sldId id="273" r:id="rId14"/>
    <p:sldId id="264" r:id="rId15"/>
    <p:sldId id="265" r:id="rId16"/>
  </p:sldIdLst>
  <p:sldSz cx="9144000" cy="5715000" type="screen16x10"/>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htinen Eeva" initials="LE" lastIdx="5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5EB8"/>
    <a:srgbClr val="EE353B"/>
    <a:srgbClr val="E6E6E6"/>
    <a:srgbClr val="FFFFFF"/>
    <a:srgbClr val="EF363B"/>
    <a:srgbClr val="00965E"/>
    <a:srgbClr val="FF0000"/>
    <a:srgbClr val="FFC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5DBC89-F3D7-8B2B-1D91-88BBE24A8CAE}" v="994" dt="2023-10-10T16:56:45.523"/>
    <p1510:client id="{277327D8-31A9-A50F-B25E-2A910FA7F091}" v="11" dt="2023-10-10T10:40:15.039"/>
    <p1510:client id="{66CDF375-ADD1-60AA-6F34-7A313E5B0F9B}" v="244" dt="2023-10-09T19:56:33.267"/>
    <p1510:client id="{798049E1-B404-1337-272E-750B095DF70B}" v="27" dt="2023-10-11T09:54:31.897"/>
    <p1510:client id="{87F017ED-0982-1478-AEF9-6401F6F704D3}" v="19" dt="2023-10-10T18:32:02.347"/>
    <p1510:client id="{ACCFF82D-EE10-FEB9-0439-4A89373B7C04}" v="150" dt="2023-10-11T08:39:57.171"/>
    <p1510:client id="{B1CBC764-655F-B675-92E1-39DE594EAD71}" v="4" dt="2023-10-10T16:23:18.430"/>
    <p1510:client id="{BD86018F-E21D-475A-8C5E-DBBAA5650EA8}" v="30" dt="2023-10-10T16:47:33.500"/>
    <p1510:client id="{D4CD7967-96C4-9EB9-7E4C-AC166707E347}" v="724" dt="2023-10-10T15:38:30.730"/>
    <p1510:client id="{DCF0D41C-28CF-480D-962D-3D8F2E84FFD6}" v="304" dt="2023-10-10T13:37:29.930"/>
    <p1510:client id="{EE36EC16-6D2F-DB30-7D84-6142E818CE5F}" v="96" dt="2023-10-09T22:15:54.991"/>
    <p1510:client id="{F338BAAE-D90E-82DE-CF12-5E7763F8B730}" v="4" dt="2023-10-11T07:24:35.347"/>
  </p1510:revLst>
</p1510:revInfo>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8CCC29D-C729-694F-A788-B5007BCA57F6}" type="datetimeFigureOut">
              <a:rPr lang="en-US" smtClean="0"/>
              <a:t>10/11/2023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540BB66-2831-4C42-9675-9DAB39629BDD}" type="slidenum">
              <a:rPr lang="en-US" smtClean="0"/>
              <a:t>‹#›</a:t>
            </a:fld>
            <a:endParaRPr lang="en-US"/>
          </a:p>
        </p:txBody>
      </p:sp>
    </p:spTree>
    <p:extLst>
      <p:ext uri="{BB962C8B-B14F-4D97-AF65-F5344CB8AC3E}">
        <p14:creationId xmlns:p14="http://schemas.microsoft.com/office/powerpoint/2010/main" val="19300430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AAFD53-F29D-C94E-BF8B-0D8B7431C954}" type="datetimeFigureOut">
              <a:rPr lang="en-US" smtClean="0"/>
              <a:t>10/11/2023</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164E42-DED0-9246-9B1B-B67105F62D49}" type="slidenum">
              <a:rPr lang="en-US" smtClean="0"/>
              <a:t>‹#›</a:t>
            </a:fld>
            <a:endParaRPr lang="en-US"/>
          </a:p>
        </p:txBody>
      </p:sp>
    </p:spTree>
    <p:extLst>
      <p:ext uri="{BB962C8B-B14F-4D97-AF65-F5344CB8AC3E}">
        <p14:creationId xmlns:p14="http://schemas.microsoft.com/office/powerpoint/2010/main" val="386339113"/>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n kuvan paikkamerkki 1"/>
          <p:cNvSpPr>
            <a:spLocks noGrp="1" noRot="1" noChangeAspect="1"/>
          </p:cNvSpPr>
          <p:nvPr>
            <p:ph type="sldImg"/>
          </p:nvPr>
        </p:nvSpPr>
        <p:spPr>
          <a:xfrm>
            <a:off x="960438" y="1143000"/>
            <a:ext cx="4937125" cy="3086100"/>
          </a:xfrm>
        </p:spPr>
      </p:sp>
      <p:sp>
        <p:nvSpPr>
          <p:cNvPr id="3" name="Huomautusten paikkamerkki 2"/>
          <p:cNvSpPr>
            <a:spLocks noGrp="1"/>
          </p:cNvSpPr>
          <p:nvPr>
            <p:ph type="body" idx="1"/>
          </p:nvPr>
        </p:nvSpPr>
        <p:spPr/>
        <p:txBody>
          <a:bodyPr/>
          <a:lstStyle/>
          <a:p>
            <a:endParaRPr lang="fi-FI"/>
          </a:p>
        </p:txBody>
      </p:sp>
      <p:sp>
        <p:nvSpPr>
          <p:cNvPr id="4" name="Dian numeron paikkamerkki 3"/>
          <p:cNvSpPr>
            <a:spLocks noGrp="1"/>
          </p:cNvSpPr>
          <p:nvPr>
            <p:ph type="sldNum" sz="quarter" idx="10"/>
          </p:nvPr>
        </p:nvSpPr>
        <p:spPr/>
        <p:txBody>
          <a:bodyPr/>
          <a:lstStyle/>
          <a:p>
            <a:fld id="{DF164E42-DED0-9246-9B1B-B67105F62D49}" type="slidenum">
              <a:rPr lang="en-US" smtClean="0"/>
              <a:t>1</a:t>
            </a:fld>
            <a:endParaRPr lang="en-US"/>
          </a:p>
        </p:txBody>
      </p:sp>
    </p:spTree>
    <p:extLst>
      <p:ext uri="{BB962C8B-B14F-4D97-AF65-F5344CB8AC3E}">
        <p14:creationId xmlns:p14="http://schemas.microsoft.com/office/powerpoint/2010/main" val="5863350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In A bloc </a:t>
            </a:r>
            <a:r>
              <a:rPr lang="en-US" dirty="0" err="1"/>
              <a:t>alepa</a:t>
            </a:r>
            <a:r>
              <a:rPr lang="en-US" dirty="0"/>
              <a:t>, Teila and DNA have high latency, compared to Elisa and Wi-Fi. Due to the complex environment in the indoor situation that lead to increased latency. </a:t>
            </a:r>
          </a:p>
          <a:p>
            <a:pPr algn="just"/>
            <a:r>
              <a:rPr lang="en-US" dirty="0"/>
              <a:t>The latency is low in A bloc, </a:t>
            </a:r>
            <a:r>
              <a:rPr lang="en-US" dirty="0" err="1"/>
              <a:t>alvari</a:t>
            </a:r>
            <a:r>
              <a:rPr lang="en-US" dirty="0"/>
              <a:t> park, birdwatch and metro station. This is understandable because outdoor environments can often achieve line of sight conditions with less signal interference. </a:t>
            </a:r>
            <a:endParaRPr lang="en-US" dirty="0">
              <a:cs typeface="Calibri"/>
            </a:endParaRPr>
          </a:p>
          <a:p>
            <a:pPr algn="just"/>
            <a:r>
              <a:rPr lang="en-US" dirty="0"/>
              <a:t>Surprisingly, the latency did not increase significantly at the metro station, which we think is because of the installation of specific signal amplification devices to ensure the quality of the communication. </a:t>
            </a:r>
            <a:endParaRPr lang="en-US" dirty="0">
              <a:cs typeface="Calibri"/>
            </a:endParaRPr>
          </a:p>
          <a:p>
            <a:pPr algn="just"/>
            <a:r>
              <a:rPr lang="en-US" dirty="0"/>
              <a:t>However, in TUAS, because of the high density of devices, the delay is high. Inside the elevator at JMT1, latency was high due to the familiar shielding effect of elevators on signals. </a:t>
            </a:r>
            <a:endParaRPr lang="en-US" dirty="0">
              <a:cs typeface="Calibri"/>
            </a:endParaRPr>
          </a:p>
          <a:p>
            <a:pPr algn="just"/>
            <a:r>
              <a:rPr lang="en-US" dirty="0"/>
              <a:t>For the three different operators, </a:t>
            </a:r>
            <a:r>
              <a:rPr lang="en-US" dirty="0" err="1"/>
              <a:t>elisa</a:t>
            </a:r>
            <a:r>
              <a:rPr lang="en-US" dirty="0"/>
              <a:t> had relatively low latency. </a:t>
            </a:r>
          </a:p>
        </p:txBody>
      </p:sp>
      <p:sp>
        <p:nvSpPr>
          <p:cNvPr id="4" name="Slide Number Placeholder 3"/>
          <p:cNvSpPr>
            <a:spLocks noGrp="1"/>
          </p:cNvSpPr>
          <p:nvPr>
            <p:ph type="sldNum" sz="quarter" idx="5"/>
          </p:nvPr>
        </p:nvSpPr>
        <p:spPr/>
        <p:txBody>
          <a:bodyPr/>
          <a:lstStyle/>
          <a:p>
            <a:fld id="{DF164E42-DED0-9246-9B1B-B67105F62D49}" type="slidenum">
              <a:rPr lang="en-US" smtClean="0"/>
              <a:t>5</a:t>
            </a:fld>
            <a:endParaRPr lang="en-US"/>
          </a:p>
        </p:txBody>
      </p:sp>
    </p:spTree>
    <p:extLst>
      <p:ext uri="{BB962C8B-B14F-4D97-AF65-F5344CB8AC3E}">
        <p14:creationId xmlns:p14="http://schemas.microsoft.com/office/powerpoint/2010/main" val="31342795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download rates, compared to indoor environments, rates in outdoor environments are almost always improved, except for Birdwatch, which we presume the reason is it's too far away from the base station and the signal strength is lower. </a:t>
            </a:r>
          </a:p>
          <a:p>
            <a:r>
              <a:rPr lang="en-US"/>
              <a:t>When in the elevator, the data rate was almost 0, which is not a good time to use the network. </a:t>
            </a:r>
          </a:p>
          <a:p>
            <a:r>
              <a:rPr lang="en-US" dirty="0"/>
              <a:t>DNA's rates tend to be worse in different operators, perhaps DNA needs to upgrade their service.</a:t>
            </a:r>
            <a:endParaRPr lang="en-US" dirty="0">
              <a:cs typeface="Calibri"/>
            </a:endParaRPr>
          </a:p>
        </p:txBody>
      </p:sp>
      <p:sp>
        <p:nvSpPr>
          <p:cNvPr id="4" name="Slide Number Placeholder 3"/>
          <p:cNvSpPr>
            <a:spLocks noGrp="1"/>
          </p:cNvSpPr>
          <p:nvPr>
            <p:ph type="sldNum" sz="quarter" idx="5"/>
          </p:nvPr>
        </p:nvSpPr>
        <p:spPr/>
        <p:txBody>
          <a:bodyPr/>
          <a:lstStyle/>
          <a:p>
            <a:fld id="{DF164E42-DED0-9246-9B1B-B67105F62D49}" type="slidenum">
              <a:rPr lang="en-US" smtClean="0"/>
              <a:t>6</a:t>
            </a:fld>
            <a:endParaRPr lang="en-US"/>
          </a:p>
        </p:txBody>
      </p:sp>
    </p:spTree>
    <p:extLst>
      <p:ext uri="{BB962C8B-B14F-4D97-AF65-F5344CB8AC3E}">
        <p14:creationId xmlns:p14="http://schemas.microsoft.com/office/powerpoint/2010/main" val="19519715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upload rates, WIFI can be used to its advantage, and in many scenarios WIFI can achieve higher rates, if WIFI is available. </a:t>
            </a:r>
          </a:p>
          <a:p>
            <a:r>
              <a:rPr lang="en-US" dirty="0"/>
              <a:t>This changed at TUAS, where WIFI suddenly became bad, we presume because of the number of devices using WIFI is too big. Of course, in this case we would recommend using the mobile network. </a:t>
            </a:r>
            <a:endParaRPr lang="en-US" dirty="0">
              <a:cs typeface="Calibri"/>
            </a:endParaRPr>
          </a:p>
          <a:p>
            <a:r>
              <a:rPr lang="en-US" dirty="0"/>
              <a:t>We can see that DNA's upload rate is higher than the other two operators, and DNA pulls one back.</a:t>
            </a:r>
            <a:endParaRPr lang="en-US" dirty="0">
              <a:cs typeface="Calibri"/>
            </a:endParaRPr>
          </a:p>
        </p:txBody>
      </p:sp>
      <p:sp>
        <p:nvSpPr>
          <p:cNvPr id="4" name="Slide Number Placeholder 3"/>
          <p:cNvSpPr>
            <a:spLocks noGrp="1"/>
          </p:cNvSpPr>
          <p:nvPr>
            <p:ph type="sldNum" sz="quarter" idx="5"/>
          </p:nvPr>
        </p:nvSpPr>
        <p:spPr/>
        <p:txBody>
          <a:bodyPr/>
          <a:lstStyle/>
          <a:p>
            <a:fld id="{DF164E42-DED0-9246-9B1B-B67105F62D49}" type="slidenum">
              <a:rPr lang="en-US" smtClean="0"/>
              <a:t>7</a:t>
            </a:fld>
            <a:endParaRPr lang="en-US"/>
          </a:p>
        </p:txBody>
      </p:sp>
    </p:spTree>
    <p:extLst>
      <p:ext uri="{BB962C8B-B14F-4D97-AF65-F5344CB8AC3E}">
        <p14:creationId xmlns:p14="http://schemas.microsoft.com/office/powerpoint/2010/main" val="10973370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hyperlink" Target="http://www.aalto.fi/snapchat/" TargetMode="External"/><Relationship Id="rId3" Type="http://schemas.openxmlformats.org/officeDocument/2006/relationships/hyperlink" Target="https://www.linkedin.com/school/aalto-university/" TargetMode="External"/><Relationship Id="rId7" Type="http://schemas.openxmlformats.org/officeDocument/2006/relationships/hyperlink" Target="https://www.youtube.com/user/aaltouniversity" TargetMode="External"/><Relationship Id="rId12"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hyperlink" Target="http://www.facebook.com/aaltouniversity" TargetMode="External"/><Relationship Id="rId5" Type="http://schemas.openxmlformats.org/officeDocument/2006/relationships/hyperlink" Target="https://twitter.com/aaltouniversity" TargetMode="External"/><Relationship Id="rId10" Type="http://schemas.openxmlformats.org/officeDocument/2006/relationships/image" Target="../media/image7.png"/><Relationship Id="rId4" Type="http://schemas.openxmlformats.org/officeDocument/2006/relationships/image" Target="../media/image4.png"/><Relationship Id="rId9" Type="http://schemas.openxmlformats.org/officeDocument/2006/relationships/hyperlink" Target="http://instagram.com/aaltouniversity" TargetMode="External"/><Relationship Id="rId14"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Header Slide">
    <p:spTree>
      <p:nvGrpSpPr>
        <p:cNvPr id="1" name=""/>
        <p:cNvGrpSpPr/>
        <p:nvPr/>
      </p:nvGrpSpPr>
      <p:grpSpPr>
        <a:xfrm>
          <a:off x="0" y="0"/>
          <a:ext cx="0" cy="0"/>
          <a:chOff x="0" y="0"/>
          <a:chExt cx="0" cy="0"/>
        </a:xfrm>
      </p:grpSpPr>
      <p:sp>
        <p:nvSpPr>
          <p:cNvPr id="5" name="Rectangle 4"/>
          <p:cNvSpPr/>
          <p:nvPr userDrawn="1"/>
        </p:nvSpPr>
        <p:spPr>
          <a:xfrm>
            <a:off x="0" y="0"/>
            <a:ext cx="9144000" cy="5715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noProof="1"/>
          </a:p>
        </p:txBody>
      </p:sp>
      <p:sp>
        <p:nvSpPr>
          <p:cNvPr id="7" name="Text Placeholder 3"/>
          <p:cNvSpPr>
            <a:spLocks noGrp="1"/>
          </p:cNvSpPr>
          <p:nvPr>
            <p:ph type="body" sz="half" idx="11" hasCustomPrompt="1"/>
          </p:nvPr>
        </p:nvSpPr>
        <p:spPr>
          <a:xfrm>
            <a:off x="431800" y="1820150"/>
            <a:ext cx="7948556" cy="736960"/>
          </a:xfrm>
          <a:prstGeom prst="rect">
            <a:avLst/>
          </a:prstGeom>
        </p:spPr>
        <p:txBody>
          <a:bodyPr lIns="0" rIns="0" anchor="b"/>
          <a:lstStyle>
            <a:lvl1pPr marL="0" indent="0">
              <a:lnSpc>
                <a:spcPct val="100000"/>
              </a:lnSpc>
              <a:buNone/>
              <a:defRPr sz="4000" b="1" baseline="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noProof="1"/>
              <a:t>Headline</a:t>
            </a:r>
          </a:p>
        </p:txBody>
      </p:sp>
      <p:sp>
        <p:nvSpPr>
          <p:cNvPr id="8" name="Text Placeholder 3"/>
          <p:cNvSpPr>
            <a:spLocks noGrp="1"/>
          </p:cNvSpPr>
          <p:nvPr>
            <p:ph type="body" sz="half" idx="2" hasCustomPrompt="1"/>
          </p:nvPr>
        </p:nvSpPr>
        <p:spPr>
          <a:xfrm>
            <a:off x="431801" y="2857500"/>
            <a:ext cx="7998597" cy="557098"/>
          </a:xfrm>
          <a:prstGeom prst="rect">
            <a:avLst/>
          </a:prstGeom>
        </p:spPr>
        <p:txBody>
          <a:bodyPr lIns="0" rIns="0"/>
          <a:lstStyle>
            <a:lvl1pPr marL="0" indent="0">
              <a:lnSpc>
                <a:spcPct val="100000"/>
              </a:lnSpc>
              <a:buNone/>
              <a:defRPr sz="2800" b="1" i="0" baseline="0">
                <a:solidFill>
                  <a:schemeClr val="bg1"/>
                </a:solidFill>
                <a:latin typeface="arial" charset="0"/>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noProof="1"/>
              <a:t>No Image - Sub</a:t>
            </a:r>
          </a:p>
        </p:txBody>
      </p:sp>
      <p:sp>
        <p:nvSpPr>
          <p:cNvPr id="9" name="Text Placeholder 3"/>
          <p:cNvSpPr>
            <a:spLocks noGrp="1"/>
          </p:cNvSpPr>
          <p:nvPr>
            <p:ph type="body" sz="half" idx="12" hasCustomPrompt="1"/>
          </p:nvPr>
        </p:nvSpPr>
        <p:spPr>
          <a:xfrm>
            <a:off x="5966373" y="4683765"/>
            <a:ext cx="2464025" cy="327132"/>
          </a:xfrm>
          <a:prstGeom prst="rect">
            <a:avLst/>
          </a:prstGeom>
        </p:spPr>
        <p:txBody>
          <a:bodyPr/>
          <a:lstStyle>
            <a:lvl1pPr marL="0" indent="0">
              <a:buNone/>
              <a:defRPr sz="1350" b="1" i="0" baseline="0">
                <a:solidFill>
                  <a:schemeClr val="bg1"/>
                </a:solidFill>
                <a:latin typeface="arial" charset="0"/>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noProof="1"/>
              <a:t>Name</a:t>
            </a:r>
          </a:p>
        </p:txBody>
      </p:sp>
      <p:sp>
        <p:nvSpPr>
          <p:cNvPr id="11" name="Text Placeholder 3"/>
          <p:cNvSpPr>
            <a:spLocks noGrp="1"/>
          </p:cNvSpPr>
          <p:nvPr>
            <p:ph type="body" sz="half" idx="13" hasCustomPrompt="1"/>
          </p:nvPr>
        </p:nvSpPr>
        <p:spPr>
          <a:xfrm>
            <a:off x="5966373" y="5010897"/>
            <a:ext cx="2464025" cy="327132"/>
          </a:xfrm>
          <a:prstGeom prst="rect">
            <a:avLst/>
          </a:prstGeom>
        </p:spPr>
        <p:txBody>
          <a:bodyPr/>
          <a:lstStyle>
            <a:lvl1pPr marL="0" indent="0">
              <a:buNone/>
              <a:defRPr sz="1350" b="1" i="0" baseline="0">
                <a:solidFill>
                  <a:schemeClr val="bg1"/>
                </a:solidFill>
                <a:latin typeface="arial" charset="0"/>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noProof="1"/>
              <a:t>Date</a:t>
            </a:r>
          </a:p>
        </p:txBody>
      </p:sp>
      <p:pic>
        <p:nvPicPr>
          <p:cNvPr id="2" name="Kuva 1">
            <a:extLs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3985688"/>
            <a:ext cx="1750409" cy="1690668"/>
          </a:xfrm>
          <a:prstGeom prst="rect">
            <a:avLst/>
          </a:prstGeom>
        </p:spPr>
      </p:pic>
    </p:spTree>
  </p:cSld>
  <p:clrMapOvr>
    <a:masterClrMapping/>
  </p:clrMapOvr>
  <p:extLst>
    <p:ext uri="{DCECCB84-F9BA-43D5-87BE-67443E8EF086}">
      <p15:sldGuideLst xmlns:p15="http://schemas.microsoft.com/office/powerpoint/2012/main">
        <p15:guide id="1" orient="horz" pos="3287"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 Process slide">
    <p:bg>
      <p:bgPr>
        <a:solidFill>
          <a:schemeClr val="tx2"/>
        </a:solidFill>
        <a:effectLst/>
      </p:bgPr>
    </p:bg>
    <p:spTree>
      <p:nvGrpSpPr>
        <p:cNvPr id="1" name=""/>
        <p:cNvGrpSpPr/>
        <p:nvPr/>
      </p:nvGrpSpPr>
      <p:grpSpPr>
        <a:xfrm>
          <a:off x="0" y="0"/>
          <a:ext cx="0" cy="0"/>
          <a:chOff x="0" y="0"/>
          <a:chExt cx="0" cy="0"/>
        </a:xfrm>
      </p:grpSpPr>
      <p:sp>
        <p:nvSpPr>
          <p:cNvPr id="11" name="Text Placeholder 3"/>
          <p:cNvSpPr>
            <a:spLocks noGrp="1"/>
          </p:cNvSpPr>
          <p:nvPr>
            <p:ph type="body" sz="half" idx="10" hasCustomPrompt="1"/>
          </p:nvPr>
        </p:nvSpPr>
        <p:spPr>
          <a:xfrm>
            <a:off x="294503" y="155976"/>
            <a:ext cx="8489928" cy="1106552"/>
          </a:xfrm>
          <a:prstGeom prst="rect">
            <a:avLst/>
          </a:prstGeom>
        </p:spPr>
        <p:txBody>
          <a:bodyPr lIns="0" tIns="0" rIns="0" bIns="0"/>
          <a:lstStyle>
            <a:lvl1pPr marL="0" indent="0">
              <a:lnSpc>
                <a:spcPct val="100000"/>
              </a:lnSpc>
              <a:buNone/>
              <a:defRPr sz="4000" b="1" baseline="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i-FI" noProof="1"/>
              <a:t>Body slide title</a:t>
            </a:r>
          </a:p>
        </p:txBody>
      </p:sp>
      <p:pic>
        <p:nvPicPr>
          <p:cNvPr id="16" name="Kuva 15">
            <a:extLst>
              <a:ext uri="{C183D7F6-B498-43B3-948B-1728B52AA6E4}">
                <adec:decorative xmlns:adec="http://schemas.microsoft.com/office/drawing/2017/decorative" val="1"/>
              </a:ext>
            </a:extLst>
          </p:cNvPr>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4852838"/>
            <a:ext cx="1969868" cy="862738"/>
          </a:xfrm>
          <a:prstGeom prst="rect">
            <a:avLst/>
          </a:prstGeom>
        </p:spPr>
      </p:pic>
      <p:sp>
        <p:nvSpPr>
          <p:cNvPr id="2" name="Päivämäärän paikkamerkki 1">
            <a:extLst>
              <a:ext uri="{FF2B5EF4-FFF2-40B4-BE49-F238E27FC236}">
                <a16:creationId xmlns:a16="http://schemas.microsoft.com/office/drawing/2014/main" id="{17A6B884-331F-40FA-8908-119224136FDB}"/>
              </a:ext>
            </a:extLst>
          </p:cNvPr>
          <p:cNvSpPr>
            <a:spLocks noGrp="1"/>
          </p:cNvSpPr>
          <p:nvPr>
            <p:ph type="dt" sz="half" idx="26"/>
          </p:nvPr>
        </p:nvSpPr>
        <p:spPr/>
        <p:txBody>
          <a:bodyPr/>
          <a:lstStyle>
            <a:lvl1pPr>
              <a:defRPr>
                <a:solidFill>
                  <a:srgbClr val="FFFFFF"/>
                </a:solidFill>
              </a:defRPr>
            </a:lvl1pPr>
          </a:lstStyle>
          <a:p>
            <a:r>
              <a:rPr lang="fi-FI" noProof="1"/>
              <a:t>dd.mm.yyyy</a:t>
            </a:r>
          </a:p>
        </p:txBody>
      </p:sp>
      <p:sp>
        <p:nvSpPr>
          <p:cNvPr id="3" name="Alatunnisteen paikkamerkki 2">
            <a:extLst>
              <a:ext uri="{FF2B5EF4-FFF2-40B4-BE49-F238E27FC236}">
                <a16:creationId xmlns:a16="http://schemas.microsoft.com/office/drawing/2014/main" id="{A749CABA-9FF3-45EA-9953-7B719CB699D9}"/>
              </a:ext>
            </a:extLst>
          </p:cNvPr>
          <p:cNvSpPr>
            <a:spLocks noGrp="1"/>
          </p:cNvSpPr>
          <p:nvPr>
            <p:ph type="ftr" sz="quarter" idx="27"/>
          </p:nvPr>
        </p:nvSpPr>
        <p:spPr/>
        <p:txBody>
          <a:bodyPr/>
          <a:lstStyle>
            <a:lvl1pPr>
              <a:defRPr>
                <a:solidFill>
                  <a:srgbClr val="FFFFFF"/>
                </a:solidFill>
              </a:defRPr>
            </a:lvl1pPr>
          </a:lstStyle>
          <a:p>
            <a:r>
              <a:rPr lang="fi-FI" noProof="1"/>
              <a:t>Your text here</a:t>
            </a:r>
          </a:p>
        </p:txBody>
      </p:sp>
      <p:sp>
        <p:nvSpPr>
          <p:cNvPr id="4" name="Dian numeron paikkamerkki 3">
            <a:extLst>
              <a:ext uri="{FF2B5EF4-FFF2-40B4-BE49-F238E27FC236}">
                <a16:creationId xmlns:a16="http://schemas.microsoft.com/office/drawing/2014/main" id="{FF271C0B-E7D3-474B-A483-3CBA7656076F}"/>
              </a:ext>
            </a:extLst>
          </p:cNvPr>
          <p:cNvSpPr>
            <a:spLocks noGrp="1"/>
          </p:cNvSpPr>
          <p:nvPr>
            <p:ph type="sldNum" sz="quarter" idx="28"/>
          </p:nvPr>
        </p:nvSpPr>
        <p:spPr/>
        <p:txBody>
          <a:bodyPr/>
          <a:lstStyle>
            <a:lvl1pPr>
              <a:defRPr>
                <a:solidFill>
                  <a:srgbClr val="FFFFFF"/>
                </a:solidFill>
              </a:defRPr>
            </a:lvl1pPr>
          </a:lstStyle>
          <a:p>
            <a:fld id="{28F7F04C-F568-F649-A2AE-EA61C66B69B4}" type="slidenum">
              <a:rPr lang="fi-FI" noProof="1" dirty="0" smtClean="0"/>
              <a:pPr/>
              <a:t>‹#›</a:t>
            </a:fld>
            <a:endParaRPr lang="fi-FI" noProof="1"/>
          </a:p>
        </p:txBody>
      </p:sp>
      <p:sp>
        <p:nvSpPr>
          <p:cNvPr id="19" name="Text Placeholder 5">
            <a:extLst>
              <a:ext uri="{FF2B5EF4-FFF2-40B4-BE49-F238E27FC236}">
                <a16:creationId xmlns:a16="http://schemas.microsoft.com/office/drawing/2014/main" id="{7DF49218-5C95-446E-A553-0DAD14EE4417}"/>
              </a:ext>
            </a:extLst>
          </p:cNvPr>
          <p:cNvSpPr>
            <a:spLocks noGrp="1"/>
          </p:cNvSpPr>
          <p:nvPr>
            <p:ph type="body" sz="quarter" idx="11" hasCustomPrompt="1"/>
          </p:nvPr>
        </p:nvSpPr>
        <p:spPr>
          <a:xfrm>
            <a:off x="290831" y="2761200"/>
            <a:ext cx="1539000" cy="2160000"/>
          </a:xfrm>
          <a:prstGeom prst="rect">
            <a:avLst/>
          </a:prstGeom>
        </p:spPr>
        <p:txBody>
          <a:bodyPr lIns="0" tIns="0" rIns="0" bIns="0"/>
          <a:lstStyle>
            <a:lvl1pPr marL="81000" indent="-81000" algn="l" defTabSz="514436" rtl="0" eaLnBrk="1" latinLnBrk="0" hangingPunct="1">
              <a:lnSpc>
                <a:spcPct val="100000"/>
              </a:lnSpc>
              <a:buFont typeface="Arial" charset="0"/>
              <a:buChar char="•"/>
              <a:defRPr sz="1400" b="1">
                <a:solidFill>
                  <a:schemeClr val="bg1"/>
                </a:solidFill>
              </a:defRPr>
            </a:lvl1pPr>
            <a:lvl2pPr marL="0" indent="0">
              <a:lnSpc>
                <a:spcPts val="1500"/>
              </a:lnSpc>
              <a:buNone/>
              <a:defRPr lang="en-US" sz="1350" b="1" kern="1200" dirty="0" smtClean="0">
                <a:solidFill>
                  <a:schemeClr val="bg1"/>
                </a:solidFill>
                <a:latin typeface="+mn-lt"/>
                <a:ea typeface="Arial" charset="0"/>
                <a:cs typeface="Arial" charset="0"/>
              </a:defRPr>
            </a:lvl2pPr>
            <a:lvl3pPr>
              <a:buClr>
                <a:schemeClr val="bg1"/>
              </a:buClr>
              <a:defRPr sz="788">
                <a:solidFill>
                  <a:schemeClr val="bg1"/>
                </a:solidFill>
              </a:defRPr>
            </a:lvl3pPr>
          </a:lstStyle>
          <a:p>
            <a:pPr marL="81000" lvl="0" indent="-81000" algn="l" defTabSz="514436" rtl="0" eaLnBrk="1" latinLnBrk="0" hangingPunct="1">
              <a:lnSpc>
                <a:spcPts val="975"/>
              </a:lnSpc>
              <a:buFont typeface="Arial" charset="0"/>
              <a:buChar char="•"/>
            </a:pPr>
            <a:r>
              <a:rPr lang="fi-FI" noProof="1"/>
              <a:t>Add text</a:t>
            </a:r>
          </a:p>
        </p:txBody>
      </p:sp>
      <p:sp>
        <p:nvSpPr>
          <p:cNvPr id="20" name="Text Placeholder 5">
            <a:extLst>
              <a:ext uri="{FF2B5EF4-FFF2-40B4-BE49-F238E27FC236}">
                <a16:creationId xmlns:a16="http://schemas.microsoft.com/office/drawing/2014/main" id="{5F048C04-65CE-4B0C-A347-1F7B45A19899}"/>
              </a:ext>
            </a:extLst>
          </p:cNvPr>
          <p:cNvSpPr>
            <a:spLocks noGrp="1"/>
          </p:cNvSpPr>
          <p:nvPr>
            <p:ph type="body" sz="quarter" idx="12" hasCustomPrompt="1"/>
          </p:nvPr>
        </p:nvSpPr>
        <p:spPr>
          <a:xfrm>
            <a:off x="2030003" y="2761200"/>
            <a:ext cx="1539000" cy="2160000"/>
          </a:xfrm>
          <a:prstGeom prst="rect">
            <a:avLst/>
          </a:prstGeom>
        </p:spPr>
        <p:txBody>
          <a:bodyPr lIns="0" tIns="0" rIns="0" bIns="0"/>
          <a:lstStyle>
            <a:lvl1pPr marL="81000" marR="0" indent="-81000" algn="l" defTabSz="514436" rtl="0" eaLnBrk="1" fontAlgn="auto" latinLnBrk="0" hangingPunct="1">
              <a:lnSpc>
                <a:spcPct val="100000"/>
              </a:lnSpc>
              <a:spcBef>
                <a:spcPts val="750"/>
              </a:spcBef>
              <a:spcAft>
                <a:spcPts val="0"/>
              </a:spcAft>
              <a:buClrTx/>
              <a:buSzTx/>
              <a:buFont typeface="Arial" charset="0"/>
              <a:buChar char="•"/>
              <a:tabLst/>
              <a:defRPr sz="1400" b="1">
                <a:solidFill>
                  <a:schemeClr val="bg1"/>
                </a:solidFill>
              </a:defRPr>
            </a:lvl1pPr>
            <a:lvl2pPr marL="128588" indent="-128588">
              <a:lnSpc>
                <a:spcPts val="1600"/>
              </a:lnSpc>
              <a:buClr>
                <a:schemeClr val="bg1"/>
              </a:buClr>
              <a:defRPr lang="en-US" sz="1350" b="1" kern="1200" dirty="0" smtClean="0">
                <a:solidFill>
                  <a:schemeClr val="bg1"/>
                </a:solidFill>
                <a:latin typeface="+mn-lt"/>
                <a:ea typeface="Arial" charset="0"/>
                <a:cs typeface="Arial" charset="0"/>
              </a:defRPr>
            </a:lvl2pPr>
          </a:lstStyle>
          <a:p>
            <a:pPr marL="81000" marR="0" lvl="0" indent="-81000" algn="l" defTabSz="514436" rtl="0" eaLnBrk="1" fontAlgn="auto" latinLnBrk="0" hangingPunct="1">
              <a:lnSpc>
                <a:spcPts val="975"/>
              </a:lnSpc>
              <a:spcBef>
                <a:spcPts val="750"/>
              </a:spcBef>
              <a:spcAft>
                <a:spcPts val="0"/>
              </a:spcAft>
              <a:buClrTx/>
              <a:buSzTx/>
              <a:buFont typeface="Arial" charset="0"/>
              <a:buChar char="•"/>
              <a:tabLst/>
              <a:defRPr/>
            </a:pPr>
            <a:r>
              <a:rPr lang="fi-FI" noProof="1"/>
              <a:t>Add text</a:t>
            </a:r>
          </a:p>
          <a:p>
            <a:pPr marL="81000" lvl="0" indent="-81000" algn="l" defTabSz="514436" rtl="0" eaLnBrk="1" latinLnBrk="0" hangingPunct="1">
              <a:lnSpc>
                <a:spcPts val="975"/>
              </a:lnSpc>
              <a:buFont typeface="Arial" charset="0"/>
              <a:buChar char="•"/>
            </a:pPr>
            <a:endParaRPr lang="fi-FI" noProof="1"/>
          </a:p>
        </p:txBody>
      </p:sp>
      <p:sp>
        <p:nvSpPr>
          <p:cNvPr id="21" name="Text Placeholder 23">
            <a:extLst>
              <a:ext uri="{FF2B5EF4-FFF2-40B4-BE49-F238E27FC236}">
                <a16:creationId xmlns:a16="http://schemas.microsoft.com/office/drawing/2014/main" id="{3556B71D-E5EE-4E94-942C-75C7B96D8D44}"/>
              </a:ext>
            </a:extLst>
          </p:cNvPr>
          <p:cNvSpPr>
            <a:spLocks noGrp="1"/>
          </p:cNvSpPr>
          <p:nvPr>
            <p:ph type="body" sz="quarter" idx="16" hasCustomPrompt="1"/>
          </p:nvPr>
        </p:nvSpPr>
        <p:spPr>
          <a:xfrm>
            <a:off x="502331" y="1472400"/>
            <a:ext cx="1116000" cy="1116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78" tIns="34288" rIns="68578" bIns="34288" rtlCol="0" anchor="ctr"/>
          <a:lstStyle>
            <a:lvl1pPr marL="0" indent="0" algn="ctr">
              <a:buNone/>
              <a:defRPr lang="en-US" sz="1875" b="1" smtClean="0">
                <a:solidFill>
                  <a:schemeClr val="tx2"/>
                </a:solidFill>
                <a:latin typeface="Arial"/>
              </a:defRPr>
            </a:lvl1pPr>
            <a:lvl2pPr>
              <a:defRPr lang="en-US" sz="1350" smtClean="0">
                <a:solidFill>
                  <a:schemeClr val="lt1"/>
                </a:solidFill>
              </a:defRPr>
            </a:lvl2pPr>
            <a:lvl3pPr>
              <a:defRPr lang="en-US" sz="1350" smtClean="0">
                <a:solidFill>
                  <a:schemeClr val="lt1"/>
                </a:solidFill>
              </a:defRPr>
            </a:lvl3pPr>
            <a:lvl4pPr>
              <a:defRPr lang="en-US" smtClean="0">
                <a:solidFill>
                  <a:schemeClr val="lt1"/>
                </a:solidFill>
              </a:defRPr>
            </a:lvl4pPr>
            <a:lvl5pPr>
              <a:defRPr lang="fi-FI">
                <a:solidFill>
                  <a:schemeClr val="lt1"/>
                </a:solidFill>
              </a:defRPr>
            </a:lvl5pPr>
          </a:lstStyle>
          <a:p>
            <a:pPr marL="0" lvl="0" algn="ctr" defTabSz="514436"/>
            <a:r>
              <a:rPr lang="fi-FI" noProof="1"/>
              <a:t>2014</a:t>
            </a:r>
          </a:p>
        </p:txBody>
      </p:sp>
      <p:sp>
        <p:nvSpPr>
          <p:cNvPr id="25" name="Text Placeholder 23">
            <a:extLst>
              <a:ext uri="{FF2B5EF4-FFF2-40B4-BE49-F238E27FC236}">
                <a16:creationId xmlns:a16="http://schemas.microsoft.com/office/drawing/2014/main" id="{25A8D7EF-3488-498D-A5FF-9B7D80A645B9}"/>
              </a:ext>
            </a:extLst>
          </p:cNvPr>
          <p:cNvSpPr>
            <a:spLocks noGrp="1"/>
          </p:cNvSpPr>
          <p:nvPr>
            <p:ph type="body" sz="quarter" idx="17" hasCustomPrompt="1"/>
          </p:nvPr>
        </p:nvSpPr>
        <p:spPr>
          <a:xfrm>
            <a:off x="2241503" y="1472400"/>
            <a:ext cx="1116000" cy="1116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78" tIns="34288" rIns="68578" bIns="34288" rtlCol="0" anchor="ctr"/>
          <a:lstStyle>
            <a:lvl1pPr marL="0" indent="0" algn="ctr">
              <a:buNone/>
              <a:defRPr lang="en-US" sz="1875" b="1" smtClean="0">
                <a:solidFill>
                  <a:schemeClr val="tx2"/>
                </a:solidFill>
                <a:latin typeface="Arial"/>
              </a:defRPr>
            </a:lvl1pPr>
            <a:lvl2pPr>
              <a:defRPr lang="en-US" sz="1350" smtClean="0">
                <a:solidFill>
                  <a:schemeClr val="lt1"/>
                </a:solidFill>
              </a:defRPr>
            </a:lvl2pPr>
            <a:lvl3pPr>
              <a:defRPr lang="en-US" sz="1350" smtClean="0">
                <a:solidFill>
                  <a:schemeClr val="lt1"/>
                </a:solidFill>
              </a:defRPr>
            </a:lvl3pPr>
            <a:lvl4pPr>
              <a:defRPr lang="en-US" smtClean="0">
                <a:solidFill>
                  <a:schemeClr val="lt1"/>
                </a:solidFill>
              </a:defRPr>
            </a:lvl4pPr>
            <a:lvl5pPr>
              <a:defRPr lang="fi-FI">
                <a:solidFill>
                  <a:schemeClr val="lt1"/>
                </a:solidFill>
              </a:defRPr>
            </a:lvl5pPr>
          </a:lstStyle>
          <a:p>
            <a:pPr marL="0" lvl="0" algn="ctr" defTabSz="514436"/>
            <a:r>
              <a:rPr lang="fi-FI" noProof="1"/>
              <a:t>2015</a:t>
            </a:r>
          </a:p>
        </p:txBody>
      </p:sp>
      <p:sp>
        <p:nvSpPr>
          <p:cNvPr id="30" name="Text Placeholder 23">
            <a:extLst>
              <a:ext uri="{FF2B5EF4-FFF2-40B4-BE49-F238E27FC236}">
                <a16:creationId xmlns:a16="http://schemas.microsoft.com/office/drawing/2014/main" id="{916C9F7D-8D75-4C33-9C8F-F0463612B5CE}"/>
              </a:ext>
            </a:extLst>
          </p:cNvPr>
          <p:cNvSpPr>
            <a:spLocks noGrp="1"/>
          </p:cNvSpPr>
          <p:nvPr>
            <p:ph type="body" sz="quarter" idx="18" hasCustomPrompt="1"/>
          </p:nvPr>
        </p:nvSpPr>
        <p:spPr>
          <a:xfrm>
            <a:off x="3980675" y="1472400"/>
            <a:ext cx="1116000" cy="1116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78" tIns="34288" rIns="68578" bIns="34288" rtlCol="0" anchor="ctr"/>
          <a:lstStyle>
            <a:lvl1pPr marL="0" indent="0" algn="ctr">
              <a:buNone/>
              <a:defRPr lang="en-US" sz="1875" b="1" smtClean="0">
                <a:solidFill>
                  <a:schemeClr val="tx2"/>
                </a:solidFill>
                <a:latin typeface="Arial"/>
              </a:defRPr>
            </a:lvl1pPr>
            <a:lvl2pPr>
              <a:defRPr lang="en-US" sz="1350" smtClean="0">
                <a:solidFill>
                  <a:schemeClr val="lt1"/>
                </a:solidFill>
              </a:defRPr>
            </a:lvl2pPr>
            <a:lvl3pPr>
              <a:defRPr lang="en-US" sz="1350" smtClean="0">
                <a:solidFill>
                  <a:schemeClr val="lt1"/>
                </a:solidFill>
              </a:defRPr>
            </a:lvl3pPr>
            <a:lvl4pPr>
              <a:defRPr lang="en-US" smtClean="0">
                <a:solidFill>
                  <a:schemeClr val="lt1"/>
                </a:solidFill>
              </a:defRPr>
            </a:lvl4pPr>
            <a:lvl5pPr>
              <a:defRPr lang="fi-FI">
                <a:solidFill>
                  <a:schemeClr val="lt1"/>
                </a:solidFill>
              </a:defRPr>
            </a:lvl5pPr>
          </a:lstStyle>
          <a:p>
            <a:pPr marL="0" lvl="0" algn="ctr" defTabSz="514436"/>
            <a:r>
              <a:rPr lang="fi-FI" noProof="1"/>
              <a:t>2016</a:t>
            </a:r>
          </a:p>
        </p:txBody>
      </p:sp>
      <p:sp>
        <p:nvSpPr>
          <p:cNvPr id="31" name="Text Placeholder 23">
            <a:extLst>
              <a:ext uri="{FF2B5EF4-FFF2-40B4-BE49-F238E27FC236}">
                <a16:creationId xmlns:a16="http://schemas.microsoft.com/office/drawing/2014/main" id="{0E9103BA-E6E9-41AF-AD85-3B7996E48431}"/>
              </a:ext>
            </a:extLst>
          </p:cNvPr>
          <p:cNvSpPr>
            <a:spLocks noGrp="1"/>
          </p:cNvSpPr>
          <p:nvPr>
            <p:ph type="body" sz="quarter" idx="19" hasCustomPrompt="1"/>
          </p:nvPr>
        </p:nvSpPr>
        <p:spPr>
          <a:xfrm>
            <a:off x="5719847" y="1472400"/>
            <a:ext cx="1116000" cy="1116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78" tIns="34288" rIns="68578" bIns="34288" rtlCol="0" anchor="ctr"/>
          <a:lstStyle>
            <a:lvl1pPr marL="0" indent="0" algn="ctr">
              <a:buNone/>
              <a:defRPr lang="en-US" sz="1875" b="1" smtClean="0">
                <a:solidFill>
                  <a:schemeClr val="tx2"/>
                </a:solidFill>
                <a:latin typeface="Arial"/>
              </a:defRPr>
            </a:lvl1pPr>
            <a:lvl2pPr>
              <a:defRPr lang="en-US" sz="1350" smtClean="0">
                <a:solidFill>
                  <a:schemeClr val="lt1"/>
                </a:solidFill>
              </a:defRPr>
            </a:lvl2pPr>
            <a:lvl3pPr>
              <a:defRPr lang="en-US" sz="1350" smtClean="0">
                <a:solidFill>
                  <a:schemeClr val="lt1"/>
                </a:solidFill>
              </a:defRPr>
            </a:lvl3pPr>
            <a:lvl4pPr>
              <a:defRPr lang="en-US" smtClean="0">
                <a:solidFill>
                  <a:schemeClr val="lt1"/>
                </a:solidFill>
              </a:defRPr>
            </a:lvl4pPr>
            <a:lvl5pPr>
              <a:defRPr lang="fi-FI">
                <a:solidFill>
                  <a:schemeClr val="lt1"/>
                </a:solidFill>
              </a:defRPr>
            </a:lvl5pPr>
          </a:lstStyle>
          <a:p>
            <a:pPr marL="0" lvl="0" algn="ctr" defTabSz="514436"/>
            <a:r>
              <a:rPr lang="fi-FI" noProof="1"/>
              <a:t>2017</a:t>
            </a:r>
          </a:p>
        </p:txBody>
      </p:sp>
      <p:sp>
        <p:nvSpPr>
          <p:cNvPr id="32" name="Text Placeholder 23">
            <a:extLst>
              <a:ext uri="{FF2B5EF4-FFF2-40B4-BE49-F238E27FC236}">
                <a16:creationId xmlns:a16="http://schemas.microsoft.com/office/drawing/2014/main" id="{3C3CA270-C972-4312-AC53-16AC46FD4E6E}"/>
              </a:ext>
            </a:extLst>
          </p:cNvPr>
          <p:cNvSpPr>
            <a:spLocks noGrp="1"/>
          </p:cNvSpPr>
          <p:nvPr>
            <p:ph type="body" sz="quarter" idx="20" hasCustomPrompt="1"/>
          </p:nvPr>
        </p:nvSpPr>
        <p:spPr>
          <a:xfrm>
            <a:off x="7459018" y="1472400"/>
            <a:ext cx="1116000" cy="1116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78" tIns="34288" rIns="68578" bIns="34288" rtlCol="0" anchor="ctr"/>
          <a:lstStyle>
            <a:lvl1pPr marL="0" indent="0" algn="ctr">
              <a:buNone/>
              <a:defRPr lang="en-US" sz="1875" b="1" smtClean="0">
                <a:solidFill>
                  <a:schemeClr val="tx2"/>
                </a:solidFill>
                <a:latin typeface="Arial"/>
              </a:defRPr>
            </a:lvl1pPr>
            <a:lvl2pPr>
              <a:defRPr lang="en-US" sz="1350" smtClean="0">
                <a:solidFill>
                  <a:schemeClr val="lt1"/>
                </a:solidFill>
              </a:defRPr>
            </a:lvl2pPr>
            <a:lvl3pPr>
              <a:defRPr lang="en-US" sz="1350" smtClean="0">
                <a:solidFill>
                  <a:schemeClr val="lt1"/>
                </a:solidFill>
              </a:defRPr>
            </a:lvl3pPr>
            <a:lvl4pPr>
              <a:defRPr lang="en-US" smtClean="0">
                <a:solidFill>
                  <a:schemeClr val="lt1"/>
                </a:solidFill>
              </a:defRPr>
            </a:lvl4pPr>
            <a:lvl5pPr>
              <a:defRPr lang="fi-FI">
                <a:solidFill>
                  <a:schemeClr val="lt1"/>
                </a:solidFill>
              </a:defRPr>
            </a:lvl5pPr>
          </a:lstStyle>
          <a:p>
            <a:pPr marL="0" lvl="0" algn="ctr" defTabSz="514436"/>
            <a:r>
              <a:rPr lang="fi-FI" noProof="1"/>
              <a:t>2018</a:t>
            </a:r>
          </a:p>
        </p:txBody>
      </p:sp>
      <p:sp>
        <p:nvSpPr>
          <p:cNvPr id="33" name="Text Placeholder 5">
            <a:extLst>
              <a:ext uri="{FF2B5EF4-FFF2-40B4-BE49-F238E27FC236}">
                <a16:creationId xmlns:a16="http://schemas.microsoft.com/office/drawing/2014/main" id="{926D2B07-0DFA-4A12-8037-FFF47C3D2567}"/>
              </a:ext>
            </a:extLst>
          </p:cNvPr>
          <p:cNvSpPr>
            <a:spLocks noGrp="1"/>
          </p:cNvSpPr>
          <p:nvPr>
            <p:ph type="body" sz="quarter" idx="23" hasCustomPrompt="1"/>
          </p:nvPr>
        </p:nvSpPr>
        <p:spPr>
          <a:xfrm>
            <a:off x="3769175" y="2761200"/>
            <a:ext cx="1539000" cy="2160000"/>
          </a:xfrm>
          <a:prstGeom prst="rect">
            <a:avLst/>
          </a:prstGeom>
        </p:spPr>
        <p:txBody>
          <a:bodyPr lIns="0" tIns="0" rIns="0" bIns="0"/>
          <a:lstStyle>
            <a:lvl1pPr marL="81000" marR="0" indent="-81000" algn="l" defTabSz="514436" rtl="0" eaLnBrk="1" fontAlgn="auto" latinLnBrk="0" hangingPunct="1">
              <a:lnSpc>
                <a:spcPct val="100000"/>
              </a:lnSpc>
              <a:spcBef>
                <a:spcPts val="750"/>
              </a:spcBef>
              <a:spcAft>
                <a:spcPts val="0"/>
              </a:spcAft>
              <a:buClrTx/>
              <a:buSzTx/>
              <a:buFont typeface="Arial" charset="0"/>
              <a:buChar char="•"/>
              <a:tabLst/>
              <a:defRPr sz="1400" b="1">
                <a:solidFill>
                  <a:schemeClr val="bg1"/>
                </a:solidFill>
              </a:defRPr>
            </a:lvl1pPr>
            <a:lvl2pPr marL="128588" indent="-128588">
              <a:lnSpc>
                <a:spcPts val="1600"/>
              </a:lnSpc>
              <a:buClr>
                <a:schemeClr val="bg1"/>
              </a:buClr>
              <a:defRPr lang="en-US" sz="1350" b="1" kern="1200" dirty="0" smtClean="0">
                <a:solidFill>
                  <a:schemeClr val="bg1"/>
                </a:solidFill>
                <a:latin typeface="+mn-lt"/>
                <a:ea typeface="Arial" charset="0"/>
                <a:cs typeface="Arial" charset="0"/>
              </a:defRPr>
            </a:lvl2pPr>
          </a:lstStyle>
          <a:p>
            <a:pPr marL="81000" marR="0" lvl="0" indent="-81000" algn="l" defTabSz="514436" rtl="0" eaLnBrk="1" fontAlgn="auto" latinLnBrk="0" hangingPunct="1">
              <a:lnSpc>
                <a:spcPts val="975"/>
              </a:lnSpc>
              <a:spcBef>
                <a:spcPts val="750"/>
              </a:spcBef>
              <a:spcAft>
                <a:spcPts val="0"/>
              </a:spcAft>
              <a:buClrTx/>
              <a:buSzTx/>
              <a:buFont typeface="Arial" charset="0"/>
              <a:buChar char="•"/>
              <a:tabLst/>
              <a:defRPr/>
            </a:pPr>
            <a:r>
              <a:rPr lang="fi-FI" noProof="1"/>
              <a:t>Add text</a:t>
            </a:r>
          </a:p>
          <a:p>
            <a:pPr marL="81000" lvl="0" indent="-81000" algn="l" defTabSz="514436" rtl="0" eaLnBrk="1" latinLnBrk="0" hangingPunct="1">
              <a:lnSpc>
                <a:spcPts val="975"/>
              </a:lnSpc>
              <a:buFont typeface="Arial" charset="0"/>
              <a:buChar char="•"/>
            </a:pPr>
            <a:endParaRPr lang="fi-FI" noProof="1"/>
          </a:p>
        </p:txBody>
      </p:sp>
      <p:sp>
        <p:nvSpPr>
          <p:cNvPr id="34" name="Text Placeholder 5">
            <a:extLst>
              <a:ext uri="{FF2B5EF4-FFF2-40B4-BE49-F238E27FC236}">
                <a16:creationId xmlns:a16="http://schemas.microsoft.com/office/drawing/2014/main" id="{61DF4D17-AEA6-4236-89D6-03E2ECDCAD56}"/>
              </a:ext>
            </a:extLst>
          </p:cNvPr>
          <p:cNvSpPr>
            <a:spLocks noGrp="1"/>
          </p:cNvSpPr>
          <p:nvPr>
            <p:ph type="body" sz="quarter" idx="24" hasCustomPrompt="1"/>
          </p:nvPr>
        </p:nvSpPr>
        <p:spPr>
          <a:xfrm>
            <a:off x="5508347" y="2761200"/>
            <a:ext cx="1539000" cy="2160000"/>
          </a:xfrm>
          <a:prstGeom prst="rect">
            <a:avLst/>
          </a:prstGeom>
        </p:spPr>
        <p:txBody>
          <a:bodyPr lIns="0" tIns="0" rIns="0" bIns="0"/>
          <a:lstStyle>
            <a:lvl1pPr marL="81000" marR="0" indent="-81000" algn="l" defTabSz="514436" rtl="0" eaLnBrk="1" fontAlgn="auto" latinLnBrk="0" hangingPunct="1">
              <a:lnSpc>
                <a:spcPct val="100000"/>
              </a:lnSpc>
              <a:spcBef>
                <a:spcPts val="750"/>
              </a:spcBef>
              <a:spcAft>
                <a:spcPts val="0"/>
              </a:spcAft>
              <a:buClrTx/>
              <a:buSzTx/>
              <a:buFont typeface="Arial" charset="0"/>
              <a:buChar char="•"/>
              <a:tabLst/>
              <a:defRPr sz="1400" b="1">
                <a:solidFill>
                  <a:schemeClr val="bg1"/>
                </a:solidFill>
              </a:defRPr>
            </a:lvl1pPr>
            <a:lvl2pPr marL="128588" indent="-128588">
              <a:lnSpc>
                <a:spcPts val="1600"/>
              </a:lnSpc>
              <a:buClr>
                <a:schemeClr val="bg1"/>
              </a:buClr>
              <a:defRPr lang="en-US" sz="1350" b="1" kern="1200" dirty="0" smtClean="0">
                <a:solidFill>
                  <a:schemeClr val="bg1"/>
                </a:solidFill>
                <a:latin typeface="+mn-lt"/>
                <a:ea typeface="Arial" charset="0"/>
                <a:cs typeface="Arial" charset="0"/>
              </a:defRPr>
            </a:lvl2pPr>
          </a:lstStyle>
          <a:p>
            <a:pPr marL="81000" marR="0" lvl="0" indent="-81000" algn="l" defTabSz="514436" rtl="0" eaLnBrk="1" fontAlgn="auto" latinLnBrk="0" hangingPunct="1">
              <a:lnSpc>
                <a:spcPts val="975"/>
              </a:lnSpc>
              <a:spcBef>
                <a:spcPts val="750"/>
              </a:spcBef>
              <a:spcAft>
                <a:spcPts val="0"/>
              </a:spcAft>
              <a:buClrTx/>
              <a:buSzTx/>
              <a:buFont typeface="Arial" charset="0"/>
              <a:buChar char="•"/>
              <a:tabLst/>
              <a:defRPr/>
            </a:pPr>
            <a:r>
              <a:rPr lang="fi-FI" noProof="1"/>
              <a:t>Add text</a:t>
            </a:r>
          </a:p>
          <a:p>
            <a:pPr marL="81000" lvl="0" indent="-81000" algn="l" defTabSz="514436" rtl="0" eaLnBrk="1" latinLnBrk="0" hangingPunct="1">
              <a:lnSpc>
                <a:spcPts val="975"/>
              </a:lnSpc>
              <a:buFont typeface="Arial" charset="0"/>
              <a:buChar char="•"/>
            </a:pPr>
            <a:endParaRPr lang="fi-FI" noProof="1"/>
          </a:p>
        </p:txBody>
      </p:sp>
      <p:sp>
        <p:nvSpPr>
          <p:cNvPr id="35" name="Text Placeholder 5">
            <a:extLst>
              <a:ext uri="{FF2B5EF4-FFF2-40B4-BE49-F238E27FC236}">
                <a16:creationId xmlns:a16="http://schemas.microsoft.com/office/drawing/2014/main" id="{DB9F676C-854B-4DAA-9D5A-5434920DC86E}"/>
              </a:ext>
            </a:extLst>
          </p:cNvPr>
          <p:cNvSpPr>
            <a:spLocks noGrp="1"/>
          </p:cNvSpPr>
          <p:nvPr>
            <p:ph type="body" sz="quarter" idx="25" hasCustomPrompt="1"/>
          </p:nvPr>
        </p:nvSpPr>
        <p:spPr>
          <a:xfrm>
            <a:off x="7247518" y="2761200"/>
            <a:ext cx="1539000" cy="2160000"/>
          </a:xfrm>
          <a:prstGeom prst="rect">
            <a:avLst/>
          </a:prstGeom>
        </p:spPr>
        <p:txBody>
          <a:bodyPr lIns="0" tIns="0" rIns="0" bIns="0"/>
          <a:lstStyle>
            <a:lvl1pPr marL="81000" marR="0" indent="-81000" algn="l" defTabSz="514436" rtl="0" eaLnBrk="1" fontAlgn="auto" latinLnBrk="0" hangingPunct="1">
              <a:lnSpc>
                <a:spcPct val="100000"/>
              </a:lnSpc>
              <a:spcBef>
                <a:spcPts val="750"/>
              </a:spcBef>
              <a:spcAft>
                <a:spcPts val="0"/>
              </a:spcAft>
              <a:buClrTx/>
              <a:buSzTx/>
              <a:buFont typeface="Arial" charset="0"/>
              <a:buChar char="•"/>
              <a:tabLst/>
              <a:defRPr sz="1400" b="1">
                <a:solidFill>
                  <a:schemeClr val="bg1"/>
                </a:solidFill>
              </a:defRPr>
            </a:lvl1pPr>
            <a:lvl2pPr marL="128588" indent="-128588">
              <a:lnSpc>
                <a:spcPts val="1600"/>
              </a:lnSpc>
              <a:buClr>
                <a:schemeClr val="bg1"/>
              </a:buClr>
              <a:defRPr lang="en-US" sz="1350" b="1" kern="1200" dirty="0" smtClean="0">
                <a:solidFill>
                  <a:schemeClr val="bg1"/>
                </a:solidFill>
                <a:latin typeface="+mn-lt"/>
                <a:ea typeface="Arial" charset="0"/>
                <a:cs typeface="Arial" charset="0"/>
              </a:defRPr>
            </a:lvl2pPr>
          </a:lstStyle>
          <a:p>
            <a:pPr marL="81000" marR="0" lvl="0" indent="-81000" algn="l" defTabSz="514436" rtl="0" eaLnBrk="1" fontAlgn="auto" latinLnBrk="0" hangingPunct="1">
              <a:lnSpc>
                <a:spcPts val="975"/>
              </a:lnSpc>
              <a:spcBef>
                <a:spcPts val="750"/>
              </a:spcBef>
              <a:spcAft>
                <a:spcPts val="0"/>
              </a:spcAft>
              <a:buClrTx/>
              <a:buSzTx/>
              <a:buFont typeface="Arial" charset="0"/>
              <a:buChar char="•"/>
              <a:tabLst/>
              <a:defRPr/>
            </a:pPr>
            <a:r>
              <a:rPr lang="fi-FI" noProof="1"/>
              <a:t>Add text</a:t>
            </a:r>
          </a:p>
          <a:p>
            <a:pPr marL="81000" lvl="0" indent="-81000" algn="l" defTabSz="514436" rtl="0" eaLnBrk="1" latinLnBrk="0" hangingPunct="1">
              <a:lnSpc>
                <a:spcPts val="975"/>
              </a:lnSpc>
              <a:buFont typeface="Arial" charset="0"/>
              <a:buChar char="•"/>
            </a:pPr>
            <a:endParaRPr lang="fi-FI" noProof="1"/>
          </a:p>
        </p:txBody>
      </p:sp>
    </p:spTree>
  </p:cSld>
  <p:clrMapOvr>
    <a:masterClrMapping/>
  </p:clrMapOvr>
  <p:extLst>
    <p:ext uri="{DCECCB84-F9BA-43D5-87BE-67443E8EF086}">
      <p15:sldGuideLst xmlns:p15="http://schemas.microsoft.com/office/powerpoint/2012/main">
        <p15:guide id="1" pos="5534"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 Process slide - White">
    <p:spTree>
      <p:nvGrpSpPr>
        <p:cNvPr id="1" name=""/>
        <p:cNvGrpSpPr/>
        <p:nvPr/>
      </p:nvGrpSpPr>
      <p:grpSpPr>
        <a:xfrm>
          <a:off x="0" y="0"/>
          <a:ext cx="0" cy="0"/>
          <a:chOff x="0" y="0"/>
          <a:chExt cx="0" cy="0"/>
        </a:xfrm>
      </p:grpSpPr>
      <p:pic>
        <p:nvPicPr>
          <p:cNvPr id="15" name="Kuva 14">
            <a:extLs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4866740"/>
            <a:ext cx="2025396" cy="845820"/>
          </a:xfrm>
          <a:prstGeom prst="rect">
            <a:avLst/>
          </a:prstGeom>
        </p:spPr>
      </p:pic>
      <p:sp>
        <p:nvSpPr>
          <p:cNvPr id="14" name="Slide Number Placeholder 5">
            <a:extLst>
              <a:ext uri="{FF2B5EF4-FFF2-40B4-BE49-F238E27FC236}">
                <a16:creationId xmlns:a16="http://schemas.microsoft.com/office/drawing/2014/main" id="{D9F47391-4AC0-4F7E-BFA1-6D69FD784378}"/>
              </a:ext>
            </a:extLst>
          </p:cNvPr>
          <p:cNvSpPr>
            <a:spLocks noGrp="1"/>
          </p:cNvSpPr>
          <p:nvPr>
            <p:ph type="sldNum" sz="quarter" idx="4"/>
          </p:nvPr>
        </p:nvSpPr>
        <p:spPr>
          <a:xfrm>
            <a:off x="6678800" y="5387366"/>
            <a:ext cx="2057400" cy="192026"/>
          </a:xfrm>
          <a:prstGeom prst="rect">
            <a:avLst/>
          </a:prstGeom>
        </p:spPr>
        <p:txBody>
          <a:bodyPr vert="horz" lIns="91440" tIns="45720" rIns="91440" bIns="45720" rtlCol="0" anchor="ctr"/>
          <a:lstStyle>
            <a:lvl1pPr algn="r">
              <a:defRPr sz="900" baseline="0">
                <a:solidFill>
                  <a:schemeClr val="tx1"/>
                </a:solidFill>
              </a:defRPr>
            </a:lvl1pPr>
          </a:lstStyle>
          <a:p>
            <a:fld id="{28F7F04C-F568-F649-A2AE-EA61C66B69B4}" type="slidenum">
              <a:rPr lang="fi-FI" noProof="1" dirty="0" smtClean="0"/>
              <a:pPr/>
              <a:t>‹#›</a:t>
            </a:fld>
            <a:endParaRPr lang="fi-FI" noProof="1"/>
          </a:p>
        </p:txBody>
      </p:sp>
      <p:sp>
        <p:nvSpPr>
          <p:cNvPr id="16" name="Date Placeholder 3">
            <a:extLst>
              <a:ext uri="{FF2B5EF4-FFF2-40B4-BE49-F238E27FC236}">
                <a16:creationId xmlns:a16="http://schemas.microsoft.com/office/drawing/2014/main" id="{FEF0705C-E100-4768-B5FA-237B27E15CFD}"/>
              </a:ext>
            </a:extLst>
          </p:cNvPr>
          <p:cNvSpPr>
            <a:spLocks noGrp="1"/>
          </p:cNvSpPr>
          <p:nvPr>
            <p:ph type="dt" sz="half" idx="25"/>
          </p:nvPr>
        </p:nvSpPr>
        <p:spPr>
          <a:xfrm>
            <a:off x="6678800" y="5191934"/>
            <a:ext cx="2057400" cy="195432"/>
          </a:xfrm>
          <a:prstGeom prst="rect">
            <a:avLst/>
          </a:prstGeom>
        </p:spPr>
        <p:txBody>
          <a:bodyPr vert="horz" lIns="91440" tIns="45720" rIns="91440" bIns="45720" rtlCol="0" anchor="ctr"/>
          <a:lstStyle>
            <a:lvl1pPr algn="r">
              <a:defRPr sz="900" baseline="0">
                <a:solidFill>
                  <a:schemeClr val="tx1"/>
                </a:solidFill>
              </a:defRPr>
            </a:lvl1pPr>
          </a:lstStyle>
          <a:p>
            <a:r>
              <a:rPr lang="fi-FI" noProof="1"/>
              <a:t>dd.mm.yyyy</a:t>
            </a:r>
          </a:p>
        </p:txBody>
      </p:sp>
      <p:sp>
        <p:nvSpPr>
          <p:cNvPr id="17" name="Alatunnisteen paikkamerkki 1">
            <a:extLst>
              <a:ext uri="{FF2B5EF4-FFF2-40B4-BE49-F238E27FC236}">
                <a16:creationId xmlns:a16="http://schemas.microsoft.com/office/drawing/2014/main" id="{84C2D171-9BD9-4BE0-A001-56E7273902C0}"/>
              </a:ext>
            </a:extLst>
          </p:cNvPr>
          <p:cNvSpPr>
            <a:spLocks noGrp="1"/>
          </p:cNvSpPr>
          <p:nvPr>
            <p:ph type="ftr" sz="quarter" idx="3"/>
          </p:nvPr>
        </p:nvSpPr>
        <p:spPr>
          <a:xfrm>
            <a:off x="3028950" y="5388000"/>
            <a:ext cx="3086100" cy="192000"/>
          </a:xfrm>
          <a:prstGeom prst="rect">
            <a:avLst/>
          </a:prstGeom>
        </p:spPr>
        <p:txBody>
          <a:bodyPr vert="horz" lIns="91440" tIns="45720" rIns="91440" bIns="45720" rtlCol="0" anchor="ctr"/>
          <a:lstStyle>
            <a:lvl1pPr algn="ctr">
              <a:defRPr sz="900">
                <a:solidFill>
                  <a:schemeClr val="tx1"/>
                </a:solidFill>
              </a:defRPr>
            </a:lvl1pPr>
          </a:lstStyle>
          <a:p>
            <a:r>
              <a:rPr lang="fi-FI" noProof="1"/>
              <a:t>Your text here</a:t>
            </a:r>
          </a:p>
        </p:txBody>
      </p:sp>
      <p:sp>
        <p:nvSpPr>
          <p:cNvPr id="11" name="Text Placeholder 3"/>
          <p:cNvSpPr>
            <a:spLocks noGrp="1"/>
          </p:cNvSpPr>
          <p:nvPr>
            <p:ph type="body" sz="half" idx="10" hasCustomPrompt="1"/>
          </p:nvPr>
        </p:nvSpPr>
        <p:spPr>
          <a:xfrm>
            <a:off x="287339" y="156594"/>
            <a:ext cx="8497093" cy="1262979"/>
          </a:xfrm>
          <a:prstGeom prst="rect">
            <a:avLst/>
          </a:prstGeom>
        </p:spPr>
        <p:txBody>
          <a:bodyPr lIns="0" tIns="0" rIns="0" bIns="0"/>
          <a:lstStyle>
            <a:lvl1pPr marL="0" indent="0">
              <a:lnSpc>
                <a:spcPct val="100000"/>
              </a:lnSpc>
              <a:buNone/>
              <a:defRPr sz="4000" b="1" baseline="0">
                <a:solidFill>
                  <a:schemeClr val="tx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i-FI" noProof="1"/>
              <a:t>Body slide title</a:t>
            </a:r>
          </a:p>
        </p:txBody>
      </p:sp>
      <p:sp>
        <p:nvSpPr>
          <p:cNvPr id="18" name="Text Placeholder 23">
            <a:extLst>
              <a:ext uri="{FF2B5EF4-FFF2-40B4-BE49-F238E27FC236}">
                <a16:creationId xmlns:a16="http://schemas.microsoft.com/office/drawing/2014/main" id="{5A785219-77A1-4CF0-A939-4566CAD2C201}"/>
              </a:ext>
            </a:extLst>
          </p:cNvPr>
          <p:cNvSpPr>
            <a:spLocks noGrp="1"/>
          </p:cNvSpPr>
          <p:nvPr>
            <p:ph type="body" sz="quarter" idx="16" hasCustomPrompt="1"/>
          </p:nvPr>
        </p:nvSpPr>
        <p:spPr>
          <a:xfrm>
            <a:off x="505754" y="1472400"/>
            <a:ext cx="1116000" cy="11160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68578" tIns="34288" rIns="68578" bIns="34288" rtlCol="0" anchor="ctr"/>
          <a:lstStyle>
            <a:lvl1pPr marL="0" indent="0" algn="ctr">
              <a:buNone/>
              <a:defRPr lang="en-US" sz="1880" b="1" smtClean="0">
                <a:solidFill>
                  <a:schemeClr val="bg1"/>
                </a:solidFill>
                <a:latin typeface="Arial"/>
              </a:defRPr>
            </a:lvl1pPr>
            <a:lvl2pPr>
              <a:defRPr lang="en-US" sz="1350" smtClean="0">
                <a:solidFill>
                  <a:schemeClr val="lt1"/>
                </a:solidFill>
              </a:defRPr>
            </a:lvl2pPr>
            <a:lvl3pPr>
              <a:defRPr lang="en-US" sz="1350" smtClean="0">
                <a:solidFill>
                  <a:schemeClr val="lt1"/>
                </a:solidFill>
              </a:defRPr>
            </a:lvl3pPr>
            <a:lvl4pPr>
              <a:defRPr lang="en-US" smtClean="0">
                <a:solidFill>
                  <a:schemeClr val="lt1"/>
                </a:solidFill>
              </a:defRPr>
            </a:lvl4pPr>
            <a:lvl5pPr>
              <a:defRPr lang="fi-FI">
                <a:solidFill>
                  <a:schemeClr val="lt1"/>
                </a:solidFill>
              </a:defRPr>
            </a:lvl5pPr>
          </a:lstStyle>
          <a:p>
            <a:pPr marL="0" lvl="0" algn="ctr" defTabSz="514436"/>
            <a:r>
              <a:rPr lang="fi-FI" noProof="1"/>
              <a:t>1</a:t>
            </a:r>
          </a:p>
        </p:txBody>
      </p:sp>
      <p:sp>
        <p:nvSpPr>
          <p:cNvPr id="19" name="Text Placeholder 23">
            <a:extLst>
              <a:ext uri="{FF2B5EF4-FFF2-40B4-BE49-F238E27FC236}">
                <a16:creationId xmlns:a16="http://schemas.microsoft.com/office/drawing/2014/main" id="{F924FFBD-1952-4A4B-AE2B-91BFD18A7D5D}"/>
              </a:ext>
            </a:extLst>
          </p:cNvPr>
          <p:cNvSpPr>
            <a:spLocks noGrp="1"/>
          </p:cNvSpPr>
          <p:nvPr>
            <p:ph type="body" sz="quarter" idx="17" hasCustomPrompt="1"/>
          </p:nvPr>
        </p:nvSpPr>
        <p:spPr>
          <a:xfrm>
            <a:off x="2243548" y="1472400"/>
            <a:ext cx="1116000" cy="11160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68578" tIns="34288" rIns="68578" bIns="34288" rtlCol="0" anchor="ctr"/>
          <a:lstStyle>
            <a:lvl1pPr marL="0" indent="0" algn="ctr">
              <a:buNone/>
              <a:defRPr lang="en-US" sz="1880" b="1" smtClean="0">
                <a:solidFill>
                  <a:schemeClr val="bg1"/>
                </a:solidFill>
                <a:latin typeface="Arial"/>
              </a:defRPr>
            </a:lvl1pPr>
            <a:lvl2pPr>
              <a:defRPr lang="en-US" sz="1350" smtClean="0">
                <a:solidFill>
                  <a:schemeClr val="lt1"/>
                </a:solidFill>
              </a:defRPr>
            </a:lvl2pPr>
            <a:lvl3pPr>
              <a:defRPr lang="en-US" sz="1350" smtClean="0">
                <a:solidFill>
                  <a:schemeClr val="lt1"/>
                </a:solidFill>
              </a:defRPr>
            </a:lvl3pPr>
            <a:lvl4pPr>
              <a:defRPr lang="en-US" smtClean="0">
                <a:solidFill>
                  <a:schemeClr val="lt1"/>
                </a:solidFill>
              </a:defRPr>
            </a:lvl4pPr>
            <a:lvl5pPr>
              <a:defRPr lang="fi-FI">
                <a:solidFill>
                  <a:schemeClr val="lt1"/>
                </a:solidFill>
              </a:defRPr>
            </a:lvl5pPr>
          </a:lstStyle>
          <a:p>
            <a:pPr marL="0" lvl="0" algn="ctr" defTabSz="514436"/>
            <a:r>
              <a:rPr lang="fi-FI" noProof="1"/>
              <a:t>2</a:t>
            </a:r>
          </a:p>
        </p:txBody>
      </p:sp>
      <p:sp>
        <p:nvSpPr>
          <p:cNvPr id="20" name="Text Placeholder 23">
            <a:extLst>
              <a:ext uri="{FF2B5EF4-FFF2-40B4-BE49-F238E27FC236}">
                <a16:creationId xmlns:a16="http://schemas.microsoft.com/office/drawing/2014/main" id="{DBB0696E-6FFC-44A4-A522-55390B1D25EC}"/>
              </a:ext>
            </a:extLst>
          </p:cNvPr>
          <p:cNvSpPr>
            <a:spLocks noGrp="1"/>
          </p:cNvSpPr>
          <p:nvPr>
            <p:ph type="body" sz="quarter" idx="18" hasCustomPrompt="1"/>
          </p:nvPr>
        </p:nvSpPr>
        <p:spPr>
          <a:xfrm>
            <a:off x="3981342" y="1472400"/>
            <a:ext cx="1116000" cy="11160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68578" tIns="34288" rIns="68578" bIns="34288" rtlCol="0" anchor="ctr"/>
          <a:lstStyle>
            <a:lvl1pPr marL="0" indent="0" algn="ctr">
              <a:buNone/>
              <a:defRPr lang="en-US" sz="1880" b="1" smtClean="0">
                <a:solidFill>
                  <a:schemeClr val="bg1"/>
                </a:solidFill>
                <a:latin typeface="Arial"/>
              </a:defRPr>
            </a:lvl1pPr>
            <a:lvl2pPr>
              <a:defRPr lang="en-US" sz="1350" smtClean="0">
                <a:solidFill>
                  <a:schemeClr val="lt1"/>
                </a:solidFill>
              </a:defRPr>
            </a:lvl2pPr>
            <a:lvl3pPr>
              <a:defRPr lang="en-US" sz="1350" smtClean="0">
                <a:solidFill>
                  <a:schemeClr val="lt1"/>
                </a:solidFill>
              </a:defRPr>
            </a:lvl3pPr>
            <a:lvl4pPr>
              <a:defRPr lang="en-US" smtClean="0">
                <a:solidFill>
                  <a:schemeClr val="lt1"/>
                </a:solidFill>
              </a:defRPr>
            </a:lvl4pPr>
            <a:lvl5pPr>
              <a:defRPr lang="fi-FI">
                <a:solidFill>
                  <a:schemeClr val="lt1"/>
                </a:solidFill>
              </a:defRPr>
            </a:lvl5pPr>
          </a:lstStyle>
          <a:p>
            <a:pPr marL="0" lvl="0" algn="ctr" defTabSz="514436"/>
            <a:r>
              <a:rPr lang="fi-FI" noProof="1"/>
              <a:t>3</a:t>
            </a:r>
          </a:p>
        </p:txBody>
      </p:sp>
      <p:sp>
        <p:nvSpPr>
          <p:cNvPr id="21" name="Text Placeholder 23">
            <a:extLst>
              <a:ext uri="{FF2B5EF4-FFF2-40B4-BE49-F238E27FC236}">
                <a16:creationId xmlns:a16="http://schemas.microsoft.com/office/drawing/2014/main" id="{F0E2DEEF-D2B7-446F-8F39-C73E6E59A134}"/>
              </a:ext>
            </a:extLst>
          </p:cNvPr>
          <p:cNvSpPr>
            <a:spLocks noGrp="1"/>
          </p:cNvSpPr>
          <p:nvPr>
            <p:ph type="body" sz="quarter" idx="19" hasCustomPrompt="1"/>
          </p:nvPr>
        </p:nvSpPr>
        <p:spPr>
          <a:xfrm>
            <a:off x="5719136" y="1472400"/>
            <a:ext cx="1116000" cy="11160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68578" tIns="34288" rIns="68578" bIns="34288" rtlCol="0" anchor="ctr"/>
          <a:lstStyle>
            <a:lvl1pPr marL="0" indent="0" algn="ctr">
              <a:buNone/>
              <a:defRPr lang="en-US" sz="1880" b="1" smtClean="0">
                <a:solidFill>
                  <a:schemeClr val="bg1"/>
                </a:solidFill>
                <a:latin typeface="Arial"/>
              </a:defRPr>
            </a:lvl1pPr>
            <a:lvl2pPr>
              <a:defRPr lang="en-US" sz="1350" smtClean="0">
                <a:solidFill>
                  <a:schemeClr val="lt1"/>
                </a:solidFill>
              </a:defRPr>
            </a:lvl2pPr>
            <a:lvl3pPr>
              <a:defRPr lang="en-US" sz="1350" smtClean="0">
                <a:solidFill>
                  <a:schemeClr val="lt1"/>
                </a:solidFill>
              </a:defRPr>
            </a:lvl3pPr>
            <a:lvl4pPr>
              <a:defRPr lang="en-US" smtClean="0">
                <a:solidFill>
                  <a:schemeClr val="lt1"/>
                </a:solidFill>
              </a:defRPr>
            </a:lvl4pPr>
            <a:lvl5pPr>
              <a:defRPr lang="fi-FI">
                <a:solidFill>
                  <a:schemeClr val="lt1"/>
                </a:solidFill>
              </a:defRPr>
            </a:lvl5pPr>
          </a:lstStyle>
          <a:p>
            <a:pPr marL="0" lvl="0" algn="ctr" defTabSz="514436"/>
            <a:r>
              <a:rPr lang="fi-FI" noProof="1"/>
              <a:t>4</a:t>
            </a:r>
          </a:p>
        </p:txBody>
      </p:sp>
      <p:sp>
        <p:nvSpPr>
          <p:cNvPr id="22" name="Text Placeholder 23">
            <a:extLst>
              <a:ext uri="{FF2B5EF4-FFF2-40B4-BE49-F238E27FC236}">
                <a16:creationId xmlns:a16="http://schemas.microsoft.com/office/drawing/2014/main" id="{6AFC920B-835F-4242-B095-C1AC2C7C8F04}"/>
              </a:ext>
            </a:extLst>
          </p:cNvPr>
          <p:cNvSpPr>
            <a:spLocks noGrp="1"/>
          </p:cNvSpPr>
          <p:nvPr>
            <p:ph type="body" sz="quarter" idx="20" hasCustomPrompt="1"/>
          </p:nvPr>
        </p:nvSpPr>
        <p:spPr>
          <a:xfrm>
            <a:off x="7456931" y="1472400"/>
            <a:ext cx="1116000" cy="11160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68578" tIns="34288" rIns="68578" bIns="34288" rtlCol="0" anchor="ctr"/>
          <a:lstStyle>
            <a:lvl1pPr marL="0" indent="0" algn="ctr">
              <a:buNone/>
              <a:defRPr lang="en-US" sz="1880" b="1" smtClean="0">
                <a:solidFill>
                  <a:schemeClr val="bg1"/>
                </a:solidFill>
                <a:latin typeface="Arial"/>
              </a:defRPr>
            </a:lvl1pPr>
            <a:lvl2pPr>
              <a:defRPr lang="en-US" sz="1350" smtClean="0">
                <a:solidFill>
                  <a:schemeClr val="lt1"/>
                </a:solidFill>
              </a:defRPr>
            </a:lvl2pPr>
            <a:lvl3pPr>
              <a:defRPr lang="en-US" sz="1350" smtClean="0">
                <a:solidFill>
                  <a:schemeClr val="lt1"/>
                </a:solidFill>
              </a:defRPr>
            </a:lvl3pPr>
            <a:lvl4pPr>
              <a:defRPr lang="en-US" smtClean="0">
                <a:solidFill>
                  <a:schemeClr val="lt1"/>
                </a:solidFill>
              </a:defRPr>
            </a:lvl4pPr>
            <a:lvl5pPr>
              <a:defRPr lang="fi-FI">
                <a:solidFill>
                  <a:schemeClr val="lt1"/>
                </a:solidFill>
              </a:defRPr>
            </a:lvl5pPr>
          </a:lstStyle>
          <a:p>
            <a:pPr marL="0" lvl="0" algn="ctr" defTabSz="514436"/>
            <a:r>
              <a:rPr lang="fi-FI" noProof="1"/>
              <a:t>5</a:t>
            </a:r>
          </a:p>
        </p:txBody>
      </p:sp>
      <p:sp>
        <p:nvSpPr>
          <p:cNvPr id="23" name="Text Placeholder 3">
            <a:extLst>
              <a:ext uri="{FF2B5EF4-FFF2-40B4-BE49-F238E27FC236}">
                <a16:creationId xmlns:a16="http://schemas.microsoft.com/office/drawing/2014/main" id="{86694DC0-05C1-4FC9-947F-39946DF5BB34}"/>
              </a:ext>
            </a:extLst>
          </p:cNvPr>
          <p:cNvSpPr>
            <a:spLocks noGrp="1"/>
          </p:cNvSpPr>
          <p:nvPr>
            <p:ph type="body" sz="half" idx="2" hasCustomPrompt="1"/>
          </p:nvPr>
        </p:nvSpPr>
        <p:spPr>
          <a:xfrm>
            <a:off x="294254" y="2761200"/>
            <a:ext cx="1539000" cy="2160000"/>
          </a:xfrm>
          <a:prstGeom prst="rect">
            <a:avLst/>
          </a:prstGeom>
        </p:spPr>
        <p:txBody>
          <a:bodyPr lIns="0" tIns="0" rIns="0" bIns="0"/>
          <a:lstStyle>
            <a:lvl1pPr marL="0" marR="0" indent="0" algn="l" defTabSz="685800" rtl="0" eaLnBrk="1" fontAlgn="auto" latinLnBrk="0" hangingPunct="1">
              <a:lnSpc>
                <a:spcPct val="100000"/>
              </a:lnSpc>
              <a:spcBef>
                <a:spcPts val="750"/>
              </a:spcBef>
              <a:spcAft>
                <a:spcPts val="0"/>
              </a:spcAft>
              <a:buClrTx/>
              <a:buSzTx/>
              <a:buFont typeface="Arial"/>
              <a:buNone/>
              <a:tabLst/>
              <a:defRPr lang="en-GB" sz="1400" b="1" smtClean="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i-FI" noProof="1"/>
              <a:t>Point 1</a:t>
            </a:r>
          </a:p>
        </p:txBody>
      </p:sp>
      <p:sp>
        <p:nvSpPr>
          <p:cNvPr id="25" name="Text Placeholder 3">
            <a:extLst>
              <a:ext uri="{FF2B5EF4-FFF2-40B4-BE49-F238E27FC236}">
                <a16:creationId xmlns:a16="http://schemas.microsoft.com/office/drawing/2014/main" id="{B8F5D380-2215-45A1-8FC2-BCF210B09DAE}"/>
              </a:ext>
            </a:extLst>
          </p:cNvPr>
          <p:cNvSpPr>
            <a:spLocks noGrp="1"/>
          </p:cNvSpPr>
          <p:nvPr>
            <p:ph type="body" sz="half" idx="21" hasCustomPrompt="1"/>
          </p:nvPr>
        </p:nvSpPr>
        <p:spPr>
          <a:xfrm>
            <a:off x="2032048" y="2761200"/>
            <a:ext cx="1539000" cy="2160000"/>
          </a:xfrm>
          <a:prstGeom prst="rect">
            <a:avLst/>
          </a:prstGeom>
        </p:spPr>
        <p:txBody>
          <a:bodyPr lIns="0" tIns="0" rIns="0" bIns="0"/>
          <a:lstStyle>
            <a:lvl1pPr marL="0" marR="0" indent="0" algn="l" defTabSz="685800" rtl="0" eaLnBrk="1" fontAlgn="auto" latinLnBrk="0" hangingPunct="1">
              <a:lnSpc>
                <a:spcPct val="100000"/>
              </a:lnSpc>
              <a:spcBef>
                <a:spcPts val="750"/>
              </a:spcBef>
              <a:spcAft>
                <a:spcPts val="0"/>
              </a:spcAft>
              <a:buClrTx/>
              <a:buSzTx/>
              <a:buFont typeface="Arial"/>
              <a:buNone/>
              <a:tabLst/>
              <a:defRPr lang="en-GB" sz="1400" b="1" smtClean="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i-FI" noProof="1"/>
              <a:t>Point 2</a:t>
            </a:r>
          </a:p>
        </p:txBody>
      </p:sp>
      <p:sp>
        <p:nvSpPr>
          <p:cNvPr id="30" name="Text Placeholder 3">
            <a:extLst>
              <a:ext uri="{FF2B5EF4-FFF2-40B4-BE49-F238E27FC236}">
                <a16:creationId xmlns:a16="http://schemas.microsoft.com/office/drawing/2014/main" id="{53714DA1-E63B-4D3C-9817-D59D4DE3E2FD}"/>
              </a:ext>
            </a:extLst>
          </p:cNvPr>
          <p:cNvSpPr>
            <a:spLocks noGrp="1"/>
          </p:cNvSpPr>
          <p:nvPr>
            <p:ph type="body" sz="half" idx="22" hasCustomPrompt="1"/>
          </p:nvPr>
        </p:nvSpPr>
        <p:spPr>
          <a:xfrm>
            <a:off x="3769842" y="2761200"/>
            <a:ext cx="1539000" cy="2160000"/>
          </a:xfrm>
          <a:prstGeom prst="rect">
            <a:avLst/>
          </a:prstGeom>
        </p:spPr>
        <p:txBody>
          <a:bodyPr lIns="0" tIns="0" rIns="0" bIns="0"/>
          <a:lstStyle>
            <a:lvl1pPr marL="0" marR="0" indent="0" algn="l" defTabSz="685800" rtl="0" eaLnBrk="1" fontAlgn="auto" latinLnBrk="0" hangingPunct="1">
              <a:lnSpc>
                <a:spcPct val="100000"/>
              </a:lnSpc>
              <a:spcBef>
                <a:spcPts val="750"/>
              </a:spcBef>
              <a:spcAft>
                <a:spcPts val="0"/>
              </a:spcAft>
              <a:buClrTx/>
              <a:buSzTx/>
              <a:buFont typeface="Arial"/>
              <a:buNone/>
              <a:tabLst/>
              <a:defRPr lang="en-GB" sz="1400" b="1" smtClean="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i-FI" noProof="1"/>
              <a:t>Point 3</a:t>
            </a:r>
          </a:p>
        </p:txBody>
      </p:sp>
      <p:sp>
        <p:nvSpPr>
          <p:cNvPr id="31" name="Text Placeholder 3">
            <a:extLst>
              <a:ext uri="{FF2B5EF4-FFF2-40B4-BE49-F238E27FC236}">
                <a16:creationId xmlns:a16="http://schemas.microsoft.com/office/drawing/2014/main" id="{A113A793-89BD-48D6-9ED0-361ACD7703BF}"/>
              </a:ext>
            </a:extLst>
          </p:cNvPr>
          <p:cNvSpPr>
            <a:spLocks noGrp="1"/>
          </p:cNvSpPr>
          <p:nvPr>
            <p:ph type="body" sz="half" idx="23" hasCustomPrompt="1"/>
          </p:nvPr>
        </p:nvSpPr>
        <p:spPr>
          <a:xfrm>
            <a:off x="5507636" y="2761200"/>
            <a:ext cx="1539000" cy="2160000"/>
          </a:xfrm>
          <a:prstGeom prst="rect">
            <a:avLst/>
          </a:prstGeom>
        </p:spPr>
        <p:txBody>
          <a:bodyPr lIns="0" tIns="0" rIns="0" bIns="0"/>
          <a:lstStyle>
            <a:lvl1pPr marL="0" marR="0" indent="0" algn="l" defTabSz="685800" rtl="0" eaLnBrk="1" fontAlgn="auto" latinLnBrk="0" hangingPunct="1">
              <a:lnSpc>
                <a:spcPct val="100000"/>
              </a:lnSpc>
              <a:spcBef>
                <a:spcPts val="750"/>
              </a:spcBef>
              <a:spcAft>
                <a:spcPts val="0"/>
              </a:spcAft>
              <a:buClrTx/>
              <a:buSzTx/>
              <a:buFont typeface="Arial"/>
              <a:buNone/>
              <a:tabLst/>
              <a:defRPr lang="en-GB" sz="1400" b="1" smtClean="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i-FI" noProof="1"/>
              <a:t>Point 4</a:t>
            </a:r>
          </a:p>
        </p:txBody>
      </p:sp>
      <p:sp>
        <p:nvSpPr>
          <p:cNvPr id="32" name="Text Placeholder 3">
            <a:extLst>
              <a:ext uri="{FF2B5EF4-FFF2-40B4-BE49-F238E27FC236}">
                <a16:creationId xmlns:a16="http://schemas.microsoft.com/office/drawing/2014/main" id="{ADC00F78-0E40-44E0-AFFA-2C26F3D48997}"/>
              </a:ext>
            </a:extLst>
          </p:cNvPr>
          <p:cNvSpPr>
            <a:spLocks noGrp="1"/>
          </p:cNvSpPr>
          <p:nvPr>
            <p:ph type="body" sz="half" idx="24" hasCustomPrompt="1"/>
          </p:nvPr>
        </p:nvSpPr>
        <p:spPr>
          <a:xfrm>
            <a:off x="7245431" y="2761200"/>
            <a:ext cx="1539000" cy="2160000"/>
          </a:xfrm>
          <a:prstGeom prst="rect">
            <a:avLst/>
          </a:prstGeom>
        </p:spPr>
        <p:txBody>
          <a:bodyPr lIns="0" tIns="0" rIns="0" bIns="0"/>
          <a:lstStyle>
            <a:lvl1pPr marL="0" marR="0" indent="0" algn="l" defTabSz="685800" rtl="0" eaLnBrk="1" fontAlgn="auto" latinLnBrk="0" hangingPunct="1">
              <a:lnSpc>
                <a:spcPct val="100000"/>
              </a:lnSpc>
              <a:spcBef>
                <a:spcPts val="750"/>
              </a:spcBef>
              <a:spcAft>
                <a:spcPts val="0"/>
              </a:spcAft>
              <a:buClrTx/>
              <a:buSzTx/>
              <a:buFont typeface="Arial"/>
              <a:buNone/>
              <a:tabLst/>
              <a:defRPr lang="en-GB" sz="1400" b="1" smtClean="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i-FI" noProof="1"/>
              <a:t>Point 4</a:t>
            </a:r>
          </a:p>
        </p:txBody>
      </p:sp>
    </p:spTree>
    <p:extLst>
      <p:ext uri="{BB962C8B-B14F-4D97-AF65-F5344CB8AC3E}">
        <p14:creationId xmlns:p14="http://schemas.microsoft.com/office/powerpoint/2010/main" val="4012048773"/>
      </p:ext>
    </p:extLst>
  </p:cSld>
  <p:clrMapOvr>
    <a:masterClrMapping/>
  </p:clrMapOvr>
  <p:extLst>
    <p:ext uri="{DCECCB84-F9BA-43D5-87BE-67443E8EF086}">
      <p15:sldGuideLst xmlns:p15="http://schemas.microsoft.com/office/powerpoint/2012/main">
        <p15:guide id="1" pos="5534" userDrawn="1">
          <p15:clr>
            <a:srgbClr val="FBAE40"/>
          </p15:clr>
        </p15:guide>
        <p15:guide id="2" pos="288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 Closing slide - Social media icons">
    <p:spTree>
      <p:nvGrpSpPr>
        <p:cNvPr id="1" name=""/>
        <p:cNvGrpSpPr/>
        <p:nvPr/>
      </p:nvGrpSpPr>
      <p:grpSpPr>
        <a:xfrm>
          <a:off x="0" y="0"/>
          <a:ext cx="0" cy="0"/>
          <a:chOff x="0" y="0"/>
          <a:chExt cx="0" cy="0"/>
        </a:xfrm>
      </p:grpSpPr>
      <p:sp>
        <p:nvSpPr>
          <p:cNvPr id="5" name="Rectangle 4"/>
          <p:cNvSpPr/>
          <p:nvPr userDrawn="1"/>
        </p:nvSpPr>
        <p:spPr>
          <a:xfrm>
            <a:off x="-16450" y="0"/>
            <a:ext cx="9160449" cy="5715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i-FI" sz="1620" noProof="1"/>
          </a:p>
        </p:txBody>
      </p:sp>
      <p:sp>
        <p:nvSpPr>
          <p:cNvPr id="12" name="Otsikko 1"/>
          <p:cNvSpPr txBox="1">
            <a:spLocks/>
          </p:cNvSpPr>
          <p:nvPr userDrawn="1"/>
        </p:nvSpPr>
        <p:spPr>
          <a:xfrm>
            <a:off x="3717366" y="3964834"/>
            <a:ext cx="1709289" cy="404836"/>
          </a:xfrm>
          <a:prstGeom prst="rect">
            <a:avLst/>
          </a:prstGeom>
        </p:spPr>
        <p:txBody>
          <a:bodyPr lIns="0" tIns="0" rIns="0" bIns="0" anchor="t" anchorCtr="0">
            <a:noAutofit/>
          </a:bodyPr>
          <a:lstStyle>
            <a:lvl1pPr algn="l" defTabSz="457200" rtl="0" eaLnBrk="0" fontAlgn="base" hangingPunct="0">
              <a:lnSpc>
                <a:spcPct val="85000"/>
              </a:lnSpc>
              <a:spcBef>
                <a:spcPct val="0"/>
              </a:spcBef>
              <a:spcAft>
                <a:spcPct val="0"/>
              </a:spcAft>
              <a:defRPr sz="3600" b="1" kern="1200" spc="-100">
                <a:solidFill>
                  <a:srgbClr val="FFFFFF"/>
                </a:solidFill>
                <a:latin typeface="+mj-lt"/>
                <a:ea typeface="ＭＳ Ｐゴシック" charset="0"/>
                <a:cs typeface="MS PGothic" pitchFamily="34" charset="-128"/>
              </a:defRPr>
            </a:lvl1pPr>
            <a:lvl2pPr algn="ctr" defTabSz="457200" rtl="0" eaLnBrk="0" fontAlgn="base" hangingPunct="0">
              <a:spcBef>
                <a:spcPct val="0"/>
              </a:spcBef>
              <a:spcAft>
                <a:spcPct val="0"/>
              </a:spcAft>
              <a:defRPr sz="4400">
                <a:solidFill>
                  <a:schemeClr val="tx1"/>
                </a:solidFill>
                <a:latin typeface="Arial" pitchFamily="-65" charset="0"/>
                <a:ea typeface="ＭＳ Ｐゴシック" charset="0"/>
                <a:cs typeface="MS PGothic" pitchFamily="34" charset="-128"/>
              </a:defRPr>
            </a:lvl2pPr>
            <a:lvl3pPr algn="ctr" defTabSz="457200" rtl="0" eaLnBrk="0" fontAlgn="base" hangingPunct="0">
              <a:spcBef>
                <a:spcPct val="0"/>
              </a:spcBef>
              <a:spcAft>
                <a:spcPct val="0"/>
              </a:spcAft>
              <a:defRPr sz="4400">
                <a:solidFill>
                  <a:schemeClr val="tx1"/>
                </a:solidFill>
                <a:latin typeface="Arial" pitchFamily="-65" charset="0"/>
                <a:ea typeface="ＭＳ Ｐゴシック" charset="0"/>
                <a:cs typeface="MS PGothic" pitchFamily="34" charset="-128"/>
              </a:defRPr>
            </a:lvl3pPr>
            <a:lvl4pPr algn="ctr" defTabSz="457200" rtl="0" eaLnBrk="0" fontAlgn="base" hangingPunct="0">
              <a:spcBef>
                <a:spcPct val="0"/>
              </a:spcBef>
              <a:spcAft>
                <a:spcPct val="0"/>
              </a:spcAft>
              <a:defRPr sz="4400">
                <a:solidFill>
                  <a:schemeClr val="tx1"/>
                </a:solidFill>
                <a:latin typeface="Arial" pitchFamily="-65" charset="0"/>
                <a:ea typeface="ＭＳ Ｐゴシック" charset="0"/>
                <a:cs typeface="MS PGothic" pitchFamily="34" charset="-128"/>
              </a:defRPr>
            </a:lvl4pPr>
            <a:lvl5pPr algn="ctr" defTabSz="457200" rtl="0" eaLnBrk="0" fontAlgn="base" hangingPunct="0">
              <a:spcBef>
                <a:spcPct val="0"/>
              </a:spcBef>
              <a:spcAft>
                <a:spcPct val="0"/>
              </a:spcAft>
              <a:defRPr sz="4400">
                <a:solidFill>
                  <a:schemeClr val="tx1"/>
                </a:solidFill>
                <a:latin typeface="Arial" pitchFamily="-65" charset="0"/>
                <a:ea typeface="ＭＳ Ｐゴシック" charset="0"/>
                <a:cs typeface="MS PGothic" pitchFamily="34" charset="-128"/>
              </a:defRPr>
            </a:lvl5pPr>
            <a:lvl6pPr marL="457200" algn="ctr" defTabSz="457200" rtl="0" eaLnBrk="1" fontAlgn="base" hangingPunct="1">
              <a:spcBef>
                <a:spcPct val="0"/>
              </a:spcBef>
              <a:spcAft>
                <a:spcPct val="0"/>
              </a:spcAft>
              <a:defRPr sz="4400">
                <a:solidFill>
                  <a:schemeClr val="tx1"/>
                </a:solidFill>
                <a:latin typeface="Arial" pitchFamily="-65" charset="0"/>
                <a:ea typeface="ＭＳ Ｐゴシック" pitchFamily="-65" charset="-128"/>
                <a:cs typeface="ＭＳ Ｐゴシック" pitchFamily="-65" charset="-128"/>
              </a:defRPr>
            </a:lvl6pPr>
            <a:lvl7pPr marL="914400" algn="ctr" defTabSz="457200" rtl="0" eaLnBrk="1" fontAlgn="base" hangingPunct="1">
              <a:spcBef>
                <a:spcPct val="0"/>
              </a:spcBef>
              <a:spcAft>
                <a:spcPct val="0"/>
              </a:spcAft>
              <a:defRPr sz="4400">
                <a:solidFill>
                  <a:schemeClr val="tx1"/>
                </a:solidFill>
                <a:latin typeface="Arial" pitchFamily="-65" charset="0"/>
                <a:ea typeface="ＭＳ Ｐゴシック" pitchFamily="-65" charset="-128"/>
                <a:cs typeface="ＭＳ Ｐゴシック" pitchFamily="-65" charset="-128"/>
              </a:defRPr>
            </a:lvl7pPr>
            <a:lvl8pPr marL="1371600" algn="ctr" defTabSz="457200" rtl="0" eaLnBrk="1" fontAlgn="base" hangingPunct="1">
              <a:spcBef>
                <a:spcPct val="0"/>
              </a:spcBef>
              <a:spcAft>
                <a:spcPct val="0"/>
              </a:spcAft>
              <a:defRPr sz="4400">
                <a:solidFill>
                  <a:schemeClr val="tx1"/>
                </a:solidFill>
                <a:latin typeface="Arial" pitchFamily="-65" charset="0"/>
                <a:ea typeface="ＭＳ Ｐゴシック" pitchFamily="-65" charset="-128"/>
                <a:cs typeface="ＭＳ Ｐゴシック" pitchFamily="-65" charset="-128"/>
              </a:defRPr>
            </a:lvl8pPr>
            <a:lvl9pPr marL="1828800" algn="ctr" defTabSz="457200" rtl="0" eaLnBrk="1" fontAlgn="base" hangingPunct="1">
              <a:spcBef>
                <a:spcPct val="0"/>
              </a:spcBef>
              <a:spcAft>
                <a:spcPct val="0"/>
              </a:spcAft>
              <a:defRPr sz="4400">
                <a:solidFill>
                  <a:schemeClr val="tx1"/>
                </a:solidFill>
                <a:latin typeface="Arial" pitchFamily="-65" charset="0"/>
                <a:ea typeface="ＭＳ Ｐゴシック" pitchFamily="-65" charset="-128"/>
                <a:cs typeface="ＭＳ Ｐゴシック" pitchFamily="-65" charset="-128"/>
              </a:defRPr>
            </a:lvl9pPr>
          </a:lstStyle>
          <a:p>
            <a:pPr algn="ctr"/>
            <a:r>
              <a:rPr lang="fi-FI" sz="1800" spc="0" baseline="0" noProof="1">
                <a:latin typeface="Arial"/>
                <a:cs typeface="Arial"/>
              </a:rPr>
              <a:t>aalto.fi</a:t>
            </a:r>
          </a:p>
        </p:txBody>
      </p:sp>
      <p:sp>
        <p:nvSpPr>
          <p:cNvPr id="16" name="Tekstin paikkamerkki 2">
            <a:extLst>
              <a:ext uri="{FF2B5EF4-FFF2-40B4-BE49-F238E27FC236}">
                <a16:creationId xmlns:a16="http://schemas.microsoft.com/office/drawing/2014/main" id="{B67CF44B-9D5D-46DC-B676-986416FB8384}"/>
              </a:ext>
            </a:extLst>
          </p:cNvPr>
          <p:cNvSpPr>
            <a:spLocks noGrp="1"/>
          </p:cNvSpPr>
          <p:nvPr>
            <p:ph type="body" sz="quarter" idx="10" hasCustomPrompt="1"/>
          </p:nvPr>
        </p:nvSpPr>
        <p:spPr>
          <a:xfrm>
            <a:off x="1576389" y="1516268"/>
            <a:ext cx="5995987" cy="1451219"/>
          </a:xfrm>
          <a:prstGeom prst="rect">
            <a:avLst/>
          </a:prstGeom>
        </p:spPr>
        <p:txBody>
          <a:bodyPr anchor="b" anchorCtr="0"/>
          <a:lstStyle>
            <a:lvl1pPr marL="0" indent="0" algn="ctr">
              <a:lnSpc>
                <a:spcPct val="100000"/>
              </a:lnSpc>
              <a:buNone/>
              <a:defRPr sz="4000" b="1">
                <a:solidFill>
                  <a:srgbClr val="FFFFFF"/>
                </a:solidFill>
                <a:latin typeface="+mj-lt"/>
              </a:defRPr>
            </a:lvl1pPr>
            <a:lvl2pPr marL="342900" indent="0">
              <a:buNone/>
              <a:defRPr/>
            </a:lvl2pPr>
          </a:lstStyle>
          <a:p>
            <a:pPr lvl="0"/>
            <a:r>
              <a:rPr lang="fi-FI" noProof="1"/>
              <a:t>Add text</a:t>
            </a:r>
          </a:p>
        </p:txBody>
      </p:sp>
      <p:pic>
        <p:nvPicPr>
          <p:cNvPr id="13" name="Kuva 12">
            <a:extLst>
              <a:ext uri="{C183D7F6-B498-43B3-948B-1728B52AA6E4}">
                <adec:decorative xmlns:adec="http://schemas.microsoft.com/office/drawing/2017/decorative" val="1"/>
              </a:ext>
            </a:extLst>
          </p:cNvPr>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1" y="4019264"/>
            <a:ext cx="1734813" cy="1690668"/>
          </a:xfrm>
          <a:prstGeom prst="rect">
            <a:avLst/>
          </a:prstGeom>
        </p:spPr>
      </p:pic>
      <p:grpSp>
        <p:nvGrpSpPr>
          <p:cNvPr id="14" name="Group 14">
            <a:extLst>
              <a:ext uri="{FF2B5EF4-FFF2-40B4-BE49-F238E27FC236}">
                <a16:creationId xmlns:a16="http://schemas.microsoft.com/office/drawing/2014/main" id="{E4D45A9B-D587-4454-9DD1-F6BCA7D08906}"/>
              </a:ext>
            </a:extLst>
          </p:cNvPr>
          <p:cNvGrpSpPr/>
          <p:nvPr userDrawn="1"/>
        </p:nvGrpSpPr>
        <p:grpSpPr>
          <a:xfrm>
            <a:off x="3080871" y="3200262"/>
            <a:ext cx="2982257" cy="419100"/>
            <a:chOff x="3079396" y="2265361"/>
            <a:chExt cx="2982257" cy="419100"/>
          </a:xfrm>
        </p:grpSpPr>
        <p:pic>
          <p:nvPicPr>
            <p:cNvPr id="15" name="Picture 5">
              <a:hlinkClick r:id="rId3"/>
              <a:extLst>
                <a:ext uri="{FF2B5EF4-FFF2-40B4-BE49-F238E27FC236}">
                  <a16:creationId xmlns:a16="http://schemas.microsoft.com/office/drawing/2014/main" id="{DA9AC882-E1D0-4495-9595-A4C3814892BF}"/>
                </a:ext>
              </a:extLst>
            </p:cNvPr>
            <p:cNvPicPr>
              <a:picLocks noChangeAspect="1"/>
            </p:cNvPicPr>
            <p:nvPr/>
          </p:nvPicPr>
          <p:blipFill>
            <a:blip r:embed="rId4"/>
            <a:stretch>
              <a:fillRect/>
            </a:stretch>
          </p:blipFill>
          <p:spPr>
            <a:xfrm>
              <a:off x="5642553" y="2265361"/>
              <a:ext cx="419100" cy="419100"/>
            </a:xfrm>
            <a:prstGeom prst="rect">
              <a:avLst/>
            </a:prstGeom>
          </p:spPr>
        </p:pic>
        <p:pic>
          <p:nvPicPr>
            <p:cNvPr id="17" name="Picture 6">
              <a:hlinkClick r:id="rId5"/>
              <a:extLst>
                <a:ext uri="{FF2B5EF4-FFF2-40B4-BE49-F238E27FC236}">
                  <a16:creationId xmlns:a16="http://schemas.microsoft.com/office/drawing/2014/main" id="{C515D776-71AD-4AA8-A4F1-BB124B723775}"/>
                </a:ext>
              </a:extLst>
            </p:cNvPr>
            <p:cNvPicPr>
              <a:picLocks noChangeAspect="1"/>
            </p:cNvPicPr>
            <p:nvPr/>
          </p:nvPicPr>
          <p:blipFill>
            <a:blip r:embed="rId6"/>
            <a:stretch>
              <a:fillRect/>
            </a:stretch>
          </p:blipFill>
          <p:spPr>
            <a:xfrm>
              <a:off x="4119898" y="2265361"/>
              <a:ext cx="419100" cy="419100"/>
            </a:xfrm>
            <a:prstGeom prst="rect">
              <a:avLst/>
            </a:prstGeom>
          </p:spPr>
        </p:pic>
        <p:pic>
          <p:nvPicPr>
            <p:cNvPr id="18" name="Picture 7">
              <a:hlinkClick r:id="rId7"/>
              <a:extLst>
                <a:ext uri="{FF2B5EF4-FFF2-40B4-BE49-F238E27FC236}">
                  <a16:creationId xmlns:a16="http://schemas.microsoft.com/office/drawing/2014/main" id="{C6B94B1E-B2C8-4163-9B9C-EBFCDB29BC9D}"/>
                </a:ext>
              </a:extLst>
            </p:cNvPr>
            <p:cNvPicPr>
              <a:picLocks noChangeAspect="1"/>
            </p:cNvPicPr>
            <p:nvPr/>
          </p:nvPicPr>
          <p:blipFill>
            <a:blip r:embed="rId8"/>
            <a:stretch>
              <a:fillRect/>
            </a:stretch>
          </p:blipFill>
          <p:spPr>
            <a:xfrm>
              <a:off x="4627449" y="2265361"/>
              <a:ext cx="419100" cy="419100"/>
            </a:xfrm>
            <a:prstGeom prst="rect">
              <a:avLst/>
            </a:prstGeom>
          </p:spPr>
        </p:pic>
        <p:pic>
          <p:nvPicPr>
            <p:cNvPr id="19" name="Picture 8">
              <a:hlinkClick r:id="rId9"/>
              <a:extLst>
                <a:ext uri="{FF2B5EF4-FFF2-40B4-BE49-F238E27FC236}">
                  <a16:creationId xmlns:a16="http://schemas.microsoft.com/office/drawing/2014/main" id="{101F2BAB-6E64-40EF-9573-182A32B26E0C}"/>
                </a:ext>
              </a:extLst>
            </p:cNvPr>
            <p:cNvPicPr>
              <a:picLocks noChangeAspect="1"/>
            </p:cNvPicPr>
            <p:nvPr/>
          </p:nvPicPr>
          <p:blipFill>
            <a:blip r:embed="rId10"/>
            <a:stretch>
              <a:fillRect/>
            </a:stretch>
          </p:blipFill>
          <p:spPr>
            <a:xfrm>
              <a:off x="3612347" y="2265361"/>
              <a:ext cx="419100" cy="419100"/>
            </a:xfrm>
            <a:prstGeom prst="rect">
              <a:avLst/>
            </a:prstGeom>
          </p:spPr>
        </p:pic>
        <p:pic>
          <p:nvPicPr>
            <p:cNvPr id="20" name="Picture 9">
              <a:hlinkClick r:id="rId11"/>
              <a:extLst>
                <a:ext uri="{FF2B5EF4-FFF2-40B4-BE49-F238E27FC236}">
                  <a16:creationId xmlns:a16="http://schemas.microsoft.com/office/drawing/2014/main" id="{8936A921-289D-4BDB-8DF1-DC5D92C67D33}"/>
                </a:ext>
              </a:extLst>
            </p:cNvPr>
            <p:cNvPicPr>
              <a:picLocks noChangeAspect="1"/>
            </p:cNvPicPr>
            <p:nvPr/>
          </p:nvPicPr>
          <p:blipFill>
            <a:blip r:embed="rId12"/>
            <a:stretch>
              <a:fillRect/>
            </a:stretch>
          </p:blipFill>
          <p:spPr>
            <a:xfrm>
              <a:off x="3079396" y="2265361"/>
              <a:ext cx="444500" cy="419100"/>
            </a:xfrm>
            <a:prstGeom prst="rect">
              <a:avLst/>
            </a:prstGeom>
          </p:spPr>
        </p:pic>
        <p:pic>
          <p:nvPicPr>
            <p:cNvPr id="21" name="Picture 11">
              <a:hlinkClick r:id="rId13"/>
              <a:extLst>
                <a:ext uri="{FF2B5EF4-FFF2-40B4-BE49-F238E27FC236}">
                  <a16:creationId xmlns:a16="http://schemas.microsoft.com/office/drawing/2014/main" id="{9026E95B-8E3C-411A-B9FC-80DC2BA3F551}"/>
                </a:ext>
              </a:extLst>
            </p:cNvPr>
            <p:cNvPicPr>
              <a:picLocks noChangeAspect="1"/>
            </p:cNvPicPr>
            <p:nvPr/>
          </p:nvPicPr>
          <p:blipFill>
            <a:blip r:embed="rId14"/>
            <a:stretch>
              <a:fillRect/>
            </a:stretch>
          </p:blipFill>
          <p:spPr>
            <a:xfrm>
              <a:off x="5135000" y="2265361"/>
              <a:ext cx="419100" cy="419100"/>
            </a:xfrm>
            <a:prstGeom prst="rect">
              <a:avLst/>
            </a:prstGeom>
          </p:spPr>
        </p:pic>
      </p:grpSp>
    </p:spTree>
    <p:extLst>
      <p:ext uri="{BB962C8B-B14F-4D97-AF65-F5344CB8AC3E}">
        <p14:creationId xmlns:p14="http://schemas.microsoft.com/office/powerpoint/2010/main" val="637427772"/>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 Header Slide - Image ">
    <p:spTree>
      <p:nvGrpSpPr>
        <p:cNvPr id="1" name=""/>
        <p:cNvGrpSpPr/>
        <p:nvPr/>
      </p:nvGrpSpPr>
      <p:grpSpPr>
        <a:xfrm>
          <a:off x="0" y="0"/>
          <a:ext cx="0" cy="0"/>
          <a:chOff x="0" y="0"/>
          <a:chExt cx="0" cy="0"/>
        </a:xfrm>
      </p:grpSpPr>
      <p:sp>
        <p:nvSpPr>
          <p:cNvPr id="11" name="Rectangle 10"/>
          <p:cNvSpPr/>
          <p:nvPr userDrawn="1"/>
        </p:nvSpPr>
        <p:spPr>
          <a:xfrm>
            <a:off x="0" y="0"/>
            <a:ext cx="9144000" cy="5715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fi-FI" sz="1013" noProof="1"/>
          </a:p>
        </p:txBody>
      </p:sp>
      <p:sp>
        <p:nvSpPr>
          <p:cNvPr id="9" name="Title 8"/>
          <p:cNvSpPr>
            <a:spLocks noGrp="1"/>
          </p:cNvSpPr>
          <p:nvPr>
            <p:ph type="title" hasCustomPrompt="1"/>
          </p:nvPr>
        </p:nvSpPr>
        <p:spPr>
          <a:xfrm>
            <a:off x="442399" y="996333"/>
            <a:ext cx="3869137" cy="634192"/>
          </a:xfrm>
          <a:prstGeom prst="rect">
            <a:avLst/>
          </a:prstGeom>
        </p:spPr>
        <p:txBody>
          <a:bodyPr lIns="0" tIns="0" rIns="0" bIns="0" anchor="b"/>
          <a:lstStyle>
            <a:lvl1pPr>
              <a:lnSpc>
                <a:spcPct val="100000"/>
              </a:lnSpc>
              <a:defRPr sz="4000" b="1" baseline="0">
                <a:solidFill>
                  <a:schemeClr val="bg1"/>
                </a:solidFill>
              </a:defRPr>
            </a:lvl1pPr>
          </a:lstStyle>
          <a:p>
            <a:r>
              <a:rPr lang="fi-FI" noProof="1"/>
              <a:t>Headline</a:t>
            </a:r>
          </a:p>
        </p:txBody>
      </p:sp>
      <p:sp>
        <p:nvSpPr>
          <p:cNvPr id="13" name="Text Placeholder 3"/>
          <p:cNvSpPr>
            <a:spLocks noGrp="1"/>
          </p:cNvSpPr>
          <p:nvPr>
            <p:ph type="body" sz="half" idx="2" hasCustomPrompt="1"/>
          </p:nvPr>
        </p:nvSpPr>
        <p:spPr>
          <a:xfrm>
            <a:off x="442399" y="1979220"/>
            <a:ext cx="3869137" cy="390769"/>
          </a:xfrm>
          <a:prstGeom prst="rect">
            <a:avLst/>
          </a:prstGeom>
        </p:spPr>
        <p:txBody>
          <a:bodyPr lIns="0" tIns="0" rIns="0" bIns="0"/>
          <a:lstStyle>
            <a:lvl1pPr marL="0" indent="0">
              <a:lnSpc>
                <a:spcPct val="100000"/>
              </a:lnSpc>
              <a:buNone/>
              <a:defRPr sz="2800" b="1" i="0" baseline="0">
                <a:solidFill>
                  <a:schemeClr val="bg1"/>
                </a:solidFill>
                <a:latin typeface="arial" charset="0"/>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i-FI" noProof="1"/>
              <a:t>Sub Headline</a:t>
            </a:r>
          </a:p>
        </p:txBody>
      </p:sp>
      <p:sp>
        <p:nvSpPr>
          <p:cNvPr id="12" name="Text Placeholder 3"/>
          <p:cNvSpPr>
            <a:spLocks noGrp="1"/>
          </p:cNvSpPr>
          <p:nvPr>
            <p:ph type="body" sz="half" idx="11" hasCustomPrompt="1"/>
          </p:nvPr>
        </p:nvSpPr>
        <p:spPr>
          <a:xfrm>
            <a:off x="442399" y="3104592"/>
            <a:ext cx="3869137" cy="327132"/>
          </a:xfrm>
          <a:prstGeom prst="rect">
            <a:avLst/>
          </a:prstGeom>
        </p:spPr>
        <p:txBody>
          <a:bodyPr lIns="0" tIns="0" rIns="0" bIns="0"/>
          <a:lstStyle>
            <a:lvl1pPr marL="0" indent="0">
              <a:lnSpc>
                <a:spcPct val="100000"/>
              </a:lnSpc>
              <a:buNone/>
              <a:defRPr sz="1800" b="1" i="0" baseline="0">
                <a:solidFill>
                  <a:schemeClr val="bg1"/>
                </a:solidFill>
                <a:latin typeface="arial" charset="0"/>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i-FI" noProof="1"/>
              <a:t>Name</a:t>
            </a:r>
          </a:p>
        </p:txBody>
      </p:sp>
      <p:sp>
        <p:nvSpPr>
          <p:cNvPr id="16" name="Text Placeholder 3"/>
          <p:cNvSpPr>
            <a:spLocks noGrp="1"/>
          </p:cNvSpPr>
          <p:nvPr>
            <p:ph type="body" sz="half" idx="12" hasCustomPrompt="1"/>
          </p:nvPr>
        </p:nvSpPr>
        <p:spPr>
          <a:xfrm>
            <a:off x="442399" y="3431723"/>
            <a:ext cx="3869137" cy="360060"/>
          </a:xfrm>
          <a:prstGeom prst="rect">
            <a:avLst/>
          </a:prstGeom>
        </p:spPr>
        <p:txBody>
          <a:bodyPr lIns="0" tIns="0" rIns="0" bIns="0"/>
          <a:lstStyle>
            <a:lvl1pPr marL="0" indent="0">
              <a:lnSpc>
                <a:spcPct val="100000"/>
              </a:lnSpc>
              <a:buNone/>
              <a:defRPr sz="1800" b="1" i="0" baseline="0">
                <a:solidFill>
                  <a:schemeClr val="bg1"/>
                </a:solidFill>
                <a:latin typeface="arial" charset="0"/>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i-FI" noProof="1"/>
              <a:t>Date</a:t>
            </a:r>
          </a:p>
        </p:txBody>
      </p:sp>
      <p:sp>
        <p:nvSpPr>
          <p:cNvPr id="14" name="Picture Placeholder 2"/>
          <p:cNvSpPr>
            <a:spLocks noGrp="1"/>
          </p:cNvSpPr>
          <p:nvPr>
            <p:ph type="pic" idx="13" hasCustomPrompt="1"/>
          </p:nvPr>
        </p:nvSpPr>
        <p:spPr>
          <a:xfrm>
            <a:off x="4564419" y="0"/>
            <a:ext cx="4579582" cy="5715000"/>
          </a:xfrm>
          <a:prstGeom prst="rect">
            <a:avLst/>
          </a:prstGeom>
        </p:spPr>
        <p:txBody>
          <a:bodyPr/>
          <a:lstStyle>
            <a:lvl1pPr marL="0" marR="0" indent="0" algn="l" defTabSz="685800" rtl="0" eaLnBrk="1" fontAlgn="auto" latinLnBrk="0" hangingPunct="1">
              <a:lnSpc>
                <a:spcPct val="90000"/>
              </a:lnSpc>
              <a:spcBef>
                <a:spcPts val="750"/>
              </a:spcBef>
              <a:spcAft>
                <a:spcPts val="0"/>
              </a:spcAft>
              <a:buClrTx/>
              <a:buSzTx/>
              <a:buFont typeface="Arial"/>
              <a:buNone/>
              <a:tabLst/>
              <a:defRPr sz="2400" b="1" i="0" baseline="0">
                <a:solidFill>
                  <a:schemeClr val="bg1">
                    <a:alpha val="62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fi-FI" noProof="1"/>
              <a:t>Click icon to add image.</a:t>
            </a:r>
          </a:p>
          <a:p>
            <a:r>
              <a:rPr lang="fi-FI" noProof="1"/>
              <a:t>Fit the image to frame </a:t>
            </a:r>
            <a:br>
              <a:rPr lang="fi-FI" noProof="1"/>
            </a:br>
            <a:r>
              <a:rPr lang="fi-FI" noProof="1"/>
              <a:t>by choosing: </a:t>
            </a:r>
            <a:br>
              <a:rPr lang="fi-FI" noProof="1"/>
            </a:br>
            <a:r>
              <a:rPr lang="fi-FI" noProof="1"/>
              <a:t>crop&gt;fit / rajaa&gt;sovita</a:t>
            </a:r>
          </a:p>
        </p:txBody>
      </p:sp>
      <p:pic>
        <p:nvPicPr>
          <p:cNvPr id="10" name="Kuva 9">
            <a:extLs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4024332"/>
            <a:ext cx="1750409" cy="1690668"/>
          </a:xfrm>
          <a:prstGeom prst="rect">
            <a:avLst/>
          </a:prstGeom>
        </p:spPr>
      </p:pic>
    </p:spTree>
    <p:extLst>
      <p:ext uri="{BB962C8B-B14F-4D97-AF65-F5344CB8AC3E}">
        <p14:creationId xmlns:p14="http://schemas.microsoft.com/office/powerpoint/2010/main" val="75828619"/>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 Body slide - 1 wide column">
    <p:spTree>
      <p:nvGrpSpPr>
        <p:cNvPr id="1" name=""/>
        <p:cNvGrpSpPr/>
        <p:nvPr/>
      </p:nvGrpSpPr>
      <p:grpSpPr>
        <a:xfrm>
          <a:off x="0" y="0"/>
          <a:ext cx="0" cy="0"/>
          <a:chOff x="0" y="0"/>
          <a:chExt cx="0" cy="0"/>
        </a:xfrm>
      </p:grpSpPr>
      <p:pic>
        <p:nvPicPr>
          <p:cNvPr id="5" name="Kuva 4">
            <a:extLs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4874303"/>
            <a:ext cx="2025396" cy="845820"/>
          </a:xfrm>
          <a:prstGeom prst="rect">
            <a:avLst/>
          </a:prstGeom>
        </p:spPr>
      </p:pic>
      <p:sp>
        <p:nvSpPr>
          <p:cNvPr id="11" name="Text Placeholder 3"/>
          <p:cNvSpPr>
            <a:spLocks noGrp="1"/>
          </p:cNvSpPr>
          <p:nvPr>
            <p:ph type="body" sz="half" idx="10" hasCustomPrompt="1"/>
          </p:nvPr>
        </p:nvSpPr>
        <p:spPr>
          <a:xfrm>
            <a:off x="292329" y="156787"/>
            <a:ext cx="8492897" cy="1110638"/>
          </a:xfrm>
          <a:prstGeom prst="rect">
            <a:avLst/>
          </a:prstGeom>
        </p:spPr>
        <p:txBody>
          <a:bodyPr lIns="0" tIns="0" rIns="0" bIns="0"/>
          <a:lstStyle>
            <a:lvl1pPr marL="0" indent="0">
              <a:lnSpc>
                <a:spcPct val="100000"/>
              </a:lnSpc>
              <a:buNone/>
              <a:defRPr sz="4000" b="1" baseline="0">
                <a:solidFill>
                  <a:schemeClr val="tx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i-FI" noProof="1"/>
              <a:t>Body slide title </a:t>
            </a:r>
          </a:p>
        </p:txBody>
      </p:sp>
      <p:sp>
        <p:nvSpPr>
          <p:cNvPr id="13" name="Text Placeholder 3"/>
          <p:cNvSpPr>
            <a:spLocks noGrp="1"/>
          </p:cNvSpPr>
          <p:nvPr>
            <p:ph type="body" sz="half" idx="11" hasCustomPrompt="1"/>
          </p:nvPr>
        </p:nvSpPr>
        <p:spPr>
          <a:xfrm>
            <a:off x="292329" y="1504597"/>
            <a:ext cx="8492897" cy="3388289"/>
          </a:xfrm>
          <a:prstGeom prst="rect">
            <a:avLst/>
          </a:prstGeom>
        </p:spPr>
        <p:txBody>
          <a:bodyPr lIns="0" tIns="0" rIns="0" b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2100" b="1" baseline="0">
                <a:solidFill>
                  <a:schemeClr val="tx1"/>
                </a:solidFill>
              </a:defRPr>
            </a:lvl1pPr>
            <a:lvl2pPr marL="628650" indent="-271463">
              <a:buFont typeface="Arial" panose="020B0604020202020204" pitchFamily="34" charset="0"/>
              <a:buChar char="•"/>
              <a:defRPr sz="2100"/>
            </a:lvl2pPr>
            <a:lvl3pPr marL="804863" indent="-176213">
              <a:buFont typeface="Arial" panose="020B0604020202020204" pitchFamily="34" charset="0"/>
              <a:buChar char="•"/>
              <a:defRPr sz="16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i-FI" noProof="1"/>
              <a:t>Your text here</a:t>
            </a:r>
          </a:p>
          <a:p>
            <a:pPr lvl="1"/>
            <a:r>
              <a:rPr lang="fi-FI" noProof="1"/>
              <a:t>Second level</a:t>
            </a:r>
          </a:p>
          <a:p>
            <a:pPr lvl="2"/>
            <a:r>
              <a:rPr lang="fi-FI" noProof="1"/>
              <a:t>Third level</a:t>
            </a:r>
          </a:p>
        </p:txBody>
      </p:sp>
      <p:sp>
        <p:nvSpPr>
          <p:cNvPr id="2" name="Päivämäärän paikkamerkki 1">
            <a:extLst>
              <a:ext uri="{FF2B5EF4-FFF2-40B4-BE49-F238E27FC236}">
                <a16:creationId xmlns:a16="http://schemas.microsoft.com/office/drawing/2014/main" id="{4C366827-B13F-41D2-9BB1-86D6952FE74F}"/>
              </a:ext>
            </a:extLst>
          </p:cNvPr>
          <p:cNvSpPr>
            <a:spLocks noGrp="1"/>
          </p:cNvSpPr>
          <p:nvPr>
            <p:ph type="dt" sz="half" idx="12"/>
          </p:nvPr>
        </p:nvSpPr>
        <p:spPr/>
        <p:txBody>
          <a:bodyPr/>
          <a:lstStyle/>
          <a:p>
            <a:r>
              <a:rPr lang="fi-FI" noProof="1"/>
              <a:t>dd.mm.yyyy</a:t>
            </a:r>
          </a:p>
        </p:txBody>
      </p:sp>
      <p:sp>
        <p:nvSpPr>
          <p:cNvPr id="3" name="Alatunnisteen paikkamerkki 2">
            <a:extLst>
              <a:ext uri="{FF2B5EF4-FFF2-40B4-BE49-F238E27FC236}">
                <a16:creationId xmlns:a16="http://schemas.microsoft.com/office/drawing/2014/main" id="{B081CECA-2419-49BC-A865-E26F838DFBF9}"/>
              </a:ext>
            </a:extLst>
          </p:cNvPr>
          <p:cNvSpPr>
            <a:spLocks noGrp="1"/>
          </p:cNvSpPr>
          <p:nvPr>
            <p:ph type="ftr" sz="quarter" idx="13"/>
          </p:nvPr>
        </p:nvSpPr>
        <p:spPr/>
        <p:txBody>
          <a:bodyPr/>
          <a:lstStyle/>
          <a:p>
            <a:r>
              <a:rPr lang="fi-FI" noProof="1"/>
              <a:t>Your text here</a:t>
            </a:r>
          </a:p>
        </p:txBody>
      </p:sp>
      <p:sp>
        <p:nvSpPr>
          <p:cNvPr id="4" name="Dian numeron paikkamerkki 3">
            <a:extLst>
              <a:ext uri="{FF2B5EF4-FFF2-40B4-BE49-F238E27FC236}">
                <a16:creationId xmlns:a16="http://schemas.microsoft.com/office/drawing/2014/main" id="{75CA6814-F1E3-4289-929D-E2AEACCAF6C2}"/>
              </a:ext>
            </a:extLst>
          </p:cNvPr>
          <p:cNvSpPr>
            <a:spLocks noGrp="1"/>
          </p:cNvSpPr>
          <p:nvPr>
            <p:ph type="sldNum" sz="quarter" idx="14"/>
          </p:nvPr>
        </p:nvSpPr>
        <p:spPr/>
        <p:txBody>
          <a:bodyPr/>
          <a:lstStyle/>
          <a:p>
            <a:fld id="{28F7F04C-F568-F649-A2AE-EA61C66B69B4}" type="slidenum">
              <a:rPr lang="fi-FI" noProof="1" dirty="0" smtClean="0"/>
              <a:pPr/>
              <a:t>‹#›</a:t>
            </a:fld>
            <a:endParaRPr lang="fi-FI" noProof="1"/>
          </a:p>
        </p:txBody>
      </p:sp>
    </p:spTree>
    <p:extLst>
      <p:ext uri="{BB962C8B-B14F-4D97-AF65-F5344CB8AC3E}">
        <p14:creationId xmlns:p14="http://schemas.microsoft.com/office/powerpoint/2010/main" val="1497419491"/>
      </p:ext>
    </p:extLst>
  </p:cSld>
  <p:clrMapOvr>
    <a:masterClrMapping/>
  </p:clrMapOvr>
  <p:extLst>
    <p:ext uri="{DCECCB84-F9BA-43D5-87BE-67443E8EF086}">
      <p15:sldGuideLst xmlns:p15="http://schemas.microsoft.com/office/powerpoint/2012/main">
        <p15:guide id="4" pos="5534" userDrawn="1">
          <p15:clr>
            <a:srgbClr val="FBAE40"/>
          </p15:clr>
        </p15:guide>
        <p15:guide id="5" orient="horz" pos="363" userDrawn="1">
          <p15:clr>
            <a:srgbClr val="FBAE40"/>
          </p15:clr>
        </p15:guide>
        <p15:guide id="6" pos="2795" userDrawn="1">
          <p15:clr>
            <a:srgbClr val="FBAE40"/>
          </p15:clr>
        </p15:guide>
        <p15:guide id="7" pos="2965" userDrawn="1">
          <p15:clr>
            <a:srgbClr val="FBAE40"/>
          </p15:clr>
        </p15:guide>
        <p15:guide id="8" orient="horz" pos="943"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 Body slide - 2 text columns ">
    <p:spTree>
      <p:nvGrpSpPr>
        <p:cNvPr id="1" name=""/>
        <p:cNvGrpSpPr/>
        <p:nvPr/>
      </p:nvGrpSpPr>
      <p:grpSpPr>
        <a:xfrm>
          <a:off x="0" y="0"/>
          <a:ext cx="0" cy="0"/>
          <a:chOff x="0" y="0"/>
          <a:chExt cx="0" cy="0"/>
        </a:xfrm>
      </p:grpSpPr>
      <p:pic>
        <p:nvPicPr>
          <p:cNvPr id="2" name="Kuva 1">
            <a:extLs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4868860"/>
            <a:ext cx="2025396" cy="845820"/>
          </a:xfrm>
          <a:prstGeom prst="rect">
            <a:avLst/>
          </a:prstGeom>
        </p:spPr>
      </p:pic>
      <p:sp>
        <p:nvSpPr>
          <p:cNvPr id="11" name="Text Placeholder 3"/>
          <p:cNvSpPr>
            <a:spLocks noGrp="1"/>
          </p:cNvSpPr>
          <p:nvPr>
            <p:ph type="body" sz="half" idx="10" hasCustomPrompt="1"/>
          </p:nvPr>
        </p:nvSpPr>
        <p:spPr>
          <a:xfrm>
            <a:off x="292881" y="155139"/>
            <a:ext cx="8497093" cy="1129216"/>
          </a:xfrm>
          <a:prstGeom prst="rect">
            <a:avLst/>
          </a:prstGeom>
        </p:spPr>
        <p:txBody>
          <a:bodyPr lIns="0" tIns="0" rIns="0" bIns="0" anchor="t"/>
          <a:lstStyle>
            <a:lvl1pPr marL="0" indent="0">
              <a:lnSpc>
                <a:spcPct val="100000"/>
              </a:lnSpc>
              <a:buNone/>
              <a:defRPr sz="4000" b="1" baseline="0">
                <a:solidFill>
                  <a:schemeClr val="tx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i-FI" noProof="1"/>
              <a:t>Body slide title</a:t>
            </a:r>
          </a:p>
        </p:txBody>
      </p:sp>
      <p:sp>
        <p:nvSpPr>
          <p:cNvPr id="13" name="Text Placeholder 3"/>
          <p:cNvSpPr>
            <a:spLocks noGrp="1"/>
          </p:cNvSpPr>
          <p:nvPr>
            <p:ph type="body" sz="half" idx="11" hasCustomPrompt="1"/>
          </p:nvPr>
        </p:nvSpPr>
        <p:spPr>
          <a:xfrm>
            <a:off x="287339" y="1622732"/>
            <a:ext cx="4150122" cy="3262458"/>
          </a:xfrm>
          <a:prstGeom prst="rect">
            <a:avLst/>
          </a:prstGeom>
        </p:spPr>
        <p:txBody>
          <a:bodyPr lIns="0" tIns="0" rIns="0" bIns="0"/>
          <a:lstStyle>
            <a:lvl1pPr marL="342900" marR="0" indent="-342900" algn="l" defTabSz="685800" rtl="0" eaLnBrk="1" fontAlgn="auto" latinLnBrk="0" hangingPunct="1">
              <a:lnSpc>
                <a:spcPct val="100000"/>
              </a:lnSpc>
              <a:spcBef>
                <a:spcPts val="750"/>
              </a:spcBef>
              <a:spcAft>
                <a:spcPts val="0"/>
              </a:spcAft>
              <a:buClrTx/>
              <a:buSzTx/>
              <a:buFont typeface="Arial" panose="020B0604020202020204" pitchFamily="34" charset="0"/>
              <a:buChar char="•"/>
              <a:tabLst/>
              <a:defRPr sz="2100" b="1" baseline="0">
                <a:solidFill>
                  <a:schemeClr val="tx1"/>
                </a:solidFill>
              </a:defRPr>
            </a:lvl1pPr>
            <a:lvl2pPr marL="628650" indent="-285750">
              <a:buFont typeface="Arial" panose="020B0604020202020204" pitchFamily="34" charset="0"/>
              <a:buChar char="•"/>
              <a:defRPr sz="2100"/>
            </a:lvl2pPr>
            <a:lvl3pPr marL="804863" indent="-176213">
              <a:buFont typeface="Arial" panose="020B0604020202020204" pitchFamily="34" charset="0"/>
              <a:buChar char="•"/>
              <a:defRPr sz="16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i-FI" noProof="1"/>
              <a:t>Your text here</a:t>
            </a:r>
          </a:p>
          <a:p>
            <a:pPr lvl="1"/>
            <a:r>
              <a:rPr lang="fi-FI" noProof="1"/>
              <a:t>Second level</a:t>
            </a:r>
          </a:p>
          <a:p>
            <a:pPr lvl="2"/>
            <a:r>
              <a:rPr lang="fi-FI" noProof="1"/>
              <a:t>Third level</a:t>
            </a:r>
          </a:p>
        </p:txBody>
      </p:sp>
      <p:sp>
        <p:nvSpPr>
          <p:cNvPr id="21" name="Text Placeholder 3"/>
          <p:cNvSpPr>
            <a:spLocks noGrp="1"/>
          </p:cNvSpPr>
          <p:nvPr>
            <p:ph type="body" sz="half" idx="12" hasCustomPrompt="1"/>
          </p:nvPr>
        </p:nvSpPr>
        <p:spPr>
          <a:xfrm>
            <a:off x="4706541" y="1622732"/>
            <a:ext cx="4078684" cy="3262458"/>
          </a:xfrm>
          <a:prstGeom prst="rect">
            <a:avLst/>
          </a:prstGeom>
        </p:spPr>
        <p:txBody>
          <a:bodyPr lIns="0" tIns="0" rIns="0" bIns="0"/>
          <a:lstStyle>
            <a:lvl1pPr marL="342900" marR="0" indent="-342900" algn="l" defTabSz="685800" rtl="0" eaLnBrk="1" fontAlgn="auto" latinLnBrk="0" hangingPunct="1">
              <a:lnSpc>
                <a:spcPct val="100000"/>
              </a:lnSpc>
              <a:spcBef>
                <a:spcPts val="750"/>
              </a:spcBef>
              <a:spcAft>
                <a:spcPts val="0"/>
              </a:spcAft>
              <a:buClrTx/>
              <a:buSzTx/>
              <a:buFont typeface="Arial" panose="020B0604020202020204" pitchFamily="34" charset="0"/>
              <a:buChar char="•"/>
              <a:tabLst/>
              <a:defRPr sz="2100" b="1" baseline="0">
                <a:solidFill>
                  <a:schemeClr val="tx1"/>
                </a:solidFill>
              </a:defRPr>
            </a:lvl1pPr>
            <a:lvl2pPr marL="628650" indent="-285750">
              <a:buFont typeface="Arial" panose="020B0604020202020204" pitchFamily="34" charset="0"/>
              <a:buChar char="•"/>
              <a:defRPr sz="2100"/>
            </a:lvl2pPr>
            <a:lvl3pPr marL="804863" indent="-176213">
              <a:buFont typeface="Arial" panose="020B0604020202020204" pitchFamily="34" charset="0"/>
              <a:buChar char="•"/>
              <a:defRPr sz="16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i-FI" noProof="1"/>
              <a:t>Your text here</a:t>
            </a:r>
          </a:p>
          <a:p>
            <a:pPr lvl="1"/>
            <a:r>
              <a:rPr lang="fi-FI" noProof="1"/>
              <a:t>Second level</a:t>
            </a:r>
          </a:p>
          <a:p>
            <a:pPr lvl="2"/>
            <a:r>
              <a:rPr lang="fi-FI" noProof="1"/>
              <a:t>Third level</a:t>
            </a:r>
          </a:p>
        </p:txBody>
      </p:sp>
      <p:sp>
        <p:nvSpPr>
          <p:cNvPr id="3" name="Päivämäärän paikkamerkki 2">
            <a:extLst>
              <a:ext uri="{FF2B5EF4-FFF2-40B4-BE49-F238E27FC236}">
                <a16:creationId xmlns:a16="http://schemas.microsoft.com/office/drawing/2014/main" id="{0ACE9B33-D0C7-4AF1-A02A-1559773A78AC}"/>
              </a:ext>
            </a:extLst>
          </p:cNvPr>
          <p:cNvSpPr>
            <a:spLocks noGrp="1"/>
          </p:cNvSpPr>
          <p:nvPr>
            <p:ph type="dt" sz="half" idx="13"/>
          </p:nvPr>
        </p:nvSpPr>
        <p:spPr/>
        <p:txBody>
          <a:bodyPr/>
          <a:lstStyle/>
          <a:p>
            <a:r>
              <a:rPr lang="fi-FI" noProof="1"/>
              <a:t>dd.mm.yyyy</a:t>
            </a:r>
          </a:p>
        </p:txBody>
      </p:sp>
      <p:sp>
        <p:nvSpPr>
          <p:cNvPr id="4" name="Alatunnisteen paikkamerkki 3">
            <a:extLst>
              <a:ext uri="{FF2B5EF4-FFF2-40B4-BE49-F238E27FC236}">
                <a16:creationId xmlns:a16="http://schemas.microsoft.com/office/drawing/2014/main" id="{8F7430A1-7AEB-4722-97B3-51719F60574B}"/>
              </a:ext>
            </a:extLst>
          </p:cNvPr>
          <p:cNvSpPr>
            <a:spLocks noGrp="1"/>
          </p:cNvSpPr>
          <p:nvPr>
            <p:ph type="ftr" sz="quarter" idx="14"/>
          </p:nvPr>
        </p:nvSpPr>
        <p:spPr/>
        <p:txBody>
          <a:bodyPr/>
          <a:lstStyle/>
          <a:p>
            <a:r>
              <a:rPr lang="fi-FI" noProof="1"/>
              <a:t>Your text here</a:t>
            </a:r>
          </a:p>
        </p:txBody>
      </p:sp>
      <p:sp>
        <p:nvSpPr>
          <p:cNvPr id="5" name="Dian numeron paikkamerkki 4">
            <a:extLst>
              <a:ext uri="{FF2B5EF4-FFF2-40B4-BE49-F238E27FC236}">
                <a16:creationId xmlns:a16="http://schemas.microsoft.com/office/drawing/2014/main" id="{75B56DD1-CE07-4F8B-9EEB-5CFC86C5CCF2}"/>
              </a:ext>
            </a:extLst>
          </p:cNvPr>
          <p:cNvSpPr>
            <a:spLocks noGrp="1"/>
          </p:cNvSpPr>
          <p:nvPr>
            <p:ph type="sldNum" sz="quarter" idx="15"/>
          </p:nvPr>
        </p:nvSpPr>
        <p:spPr/>
        <p:txBody>
          <a:bodyPr/>
          <a:lstStyle/>
          <a:p>
            <a:fld id="{28F7F04C-F568-F649-A2AE-EA61C66B69B4}" type="slidenum">
              <a:rPr lang="fi-FI" noProof="1" dirty="0" smtClean="0"/>
              <a:pPr/>
              <a:t>‹#›</a:t>
            </a:fld>
            <a:endParaRPr lang="fi-FI" noProof="1"/>
          </a:p>
        </p:txBody>
      </p:sp>
    </p:spTree>
  </p:cSld>
  <p:clrMapOvr>
    <a:masterClrMapping/>
  </p:clrMapOvr>
  <p:extLst>
    <p:ext uri="{DCECCB84-F9BA-43D5-87BE-67443E8EF086}">
      <p15:sldGuideLst xmlns:p15="http://schemas.microsoft.com/office/powerpoint/2012/main">
        <p15:guide id="4" pos="5534" userDrawn="1">
          <p15:clr>
            <a:srgbClr val="FBAE40"/>
          </p15:clr>
        </p15:guide>
        <p15:guide id="5" orient="horz" pos="363" userDrawn="1">
          <p15:clr>
            <a:srgbClr val="FBAE40"/>
          </p15:clr>
        </p15:guide>
        <p15:guide id="6" pos="2795" userDrawn="1">
          <p15:clr>
            <a:srgbClr val="FBAE40"/>
          </p15:clr>
        </p15:guide>
        <p15:guide id="7" pos="2965" userDrawn="1">
          <p15:clr>
            <a:srgbClr val="FBAE40"/>
          </p15:clr>
        </p15:guide>
        <p15:guide id="8" pos="181" userDrawn="1">
          <p15:clr>
            <a:srgbClr val="FBAE40"/>
          </p15:clr>
        </p15:guide>
        <p15:guide id="9" orient="horz" pos="943"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 Body slide - Black text - Image">
    <p:spTree>
      <p:nvGrpSpPr>
        <p:cNvPr id="1" name=""/>
        <p:cNvGrpSpPr/>
        <p:nvPr/>
      </p:nvGrpSpPr>
      <p:grpSpPr>
        <a:xfrm>
          <a:off x="0" y="0"/>
          <a:ext cx="0" cy="0"/>
          <a:chOff x="0" y="0"/>
          <a:chExt cx="0" cy="0"/>
        </a:xfrm>
      </p:grpSpPr>
      <p:pic>
        <p:nvPicPr>
          <p:cNvPr id="7" name="Kuva 6">
            <a:extLs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4866740"/>
            <a:ext cx="2025396" cy="845820"/>
          </a:xfrm>
          <a:prstGeom prst="rect">
            <a:avLst/>
          </a:prstGeom>
        </p:spPr>
      </p:pic>
      <p:sp>
        <p:nvSpPr>
          <p:cNvPr id="8" name="Picture Placeholder 2"/>
          <p:cNvSpPr>
            <a:spLocks noGrp="1"/>
          </p:cNvSpPr>
          <p:nvPr>
            <p:ph type="pic" idx="11" hasCustomPrompt="1"/>
          </p:nvPr>
        </p:nvSpPr>
        <p:spPr>
          <a:xfrm>
            <a:off x="4710794" y="0"/>
            <a:ext cx="4433207" cy="5715000"/>
          </a:xfrm>
          <a:prstGeom prst="rect">
            <a:avLst/>
          </a:prstGeom>
        </p:spPr>
        <p:txBody>
          <a:bodyPr/>
          <a:lstStyle>
            <a:lvl1pPr marL="0" indent="0">
              <a:buNone/>
              <a:defRPr sz="2400" b="1" baseline="0">
                <a:solidFill>
                  <a:schemeClr val="bg1">
                    <a:lumMod val="85000"/>
                    <a:alpha val="62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fi-FI" noProof="1"/>
              <a:t>Click icon to add image</a:t>
            </a:r>
            <a:br>
              <a:rPr lang="fi-FI" noProof="1"/>
            </a:br>
            <a:br>
              <a:rPr lang="fi-FI" noProof="1"/>
            </a:br>
            <a:r>
              <a:rPr lang="fi-FI" noProof="1"/>
              <a:t>Fit the image to frame </a:t>
            </a:r>
            <a:br>
              <a:rPr lang="fi-FI" noProof="1"/>
            </a:br>
            <a:r>
              <a:rPr lang="fi-FI" noProof="1"/>
              <a:t>by choosing: </a:t>
            </a:r>
            <a:br>
              <a:rPr lang="fi-FI" noProof="1"/>
            </a:br>
            <a:r>
              <a:rPr lang="fi-FI" noProof="1"/>
              <a:t>crop&gt;fit / rajaa&gt;sovita</a:t>
            </a:r>
          </a:p>
        </p:txBody>
      </p:sp>
      <p:sp>
        <p:nvSpPr>
          <p:cNvPr id="4" name="Text Placeholder 3"/>
          <p:cNvSpPr>
            <a:spLocks noGrp="1"/>
          </p:cNvSpPr>
          <p:nvPr>
            <p:ph type="body" sz="half" idx="2" hasCustomPrompt="1"/>
          </p:nvPr>
        </p:nvSpPr>
        <p:spPr>
          <a:xfrm>
            <a:off x="287339" y="1634675"/>
            <a:ext cx="4052221" cy="3250514"/>
          </a:xfrm>
          <a:prstGeom prst="rect">
            <a:avLst/>
          </a:prstGeom>
        </p:spPr>
        <p:txBody>
          <a:bodyPr lIns="0" tIns="0" rIns="0" bIns="0"/>
          <a:lstStyle>
            <a:lvl1pPr marL="0" marR="0" indent="0" algn="l" defTabSz="685800" rtl="0" eaLnBrk="1" fontAlgn="auto" latinLnBrk="0" hangingPunct="1">
              <a:lnSpc>
                <a:spcPct val="100000"/>
              </a:lnSpc>
              <a:spcBef>
                <a:spcPts val="750"/>
              </a:spcBef>
              <a:spcAft>
                <a:spcPts val="0"/>
              </a:spcAft>
              <a:buClrTx/>
              <a:buSzTx/>
              <a:buFontTx/>
              <a:buNone/>
              <a:tabLst/>
              <a:defRPr lang="en-GB" sz="2100" b="1" smtClean="0"/>
            </a:lvl1pPr>
            <a:lvl2pPr marL="342900" indent="0">
              <a:buFontTx/>
              <a:buNone/>
              <a:defRPr sz="2100"/>
            </a:lvl2pPr>
            <a:lvl3pPr marL="628650" indent="0">
              <a:buFontTx/>
              <a:buNone/>
              <a:defRPr sz="16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i-FI" noProof="1"/>
              <a:t>Your text here</a:t>
            </a:r>
          </a:p>
        </p:txBody>
      </p:sp>
      <p:sp>
        <p:nvSpPr>
          <p:cNvPr id="11" name="Text Placeholder 3"/>
          <p:cNvSpPr>
            <a:spLocks noGrp="1"/>
          </p:cNvSpPr>
          <p:nvPr>
            <p:ph type="body" sz="half" idx="10" hasCustomPrompt="1"/>
          </p:nvPr>
        </p:nvSpPr>
        <p:spPr>
          <a:xfrm>
            <a:off x="287339" y="163856"/>
            <a:ext cx="4052221" cy="1157194"/>
          </a:xfrm>
          <a:prstGeom prst="rect">
            <a:avLst/>
          </a:prstGeom>
        </p:spPr>
        <p:txBody>
          <a:bodyPr lIns="0" tIns="0" rIns="0" bIns="0"/>
          <a:lstStyle>
            <a:lvl1pPr marL="0" indent="0">
              <a:lnSpc>
                <a:spcPct val="100000"/>
              </a:lnSpc>
              <a:buNone/>
              <a:defRPr sz="4000" b="1" baseline="0">
                <a:solidFill>
                  <a:schemeClr val="tx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i-FI" noProof="1"/>
              <a:t>Body slide title</a:t>
            </a:r>
          </a:p>
        </p:txBody>
      </p:sp>
      <p:sp>
        <p:nvSpPr>
          <p:cNvPr id="6" name="Päivämäärän paikkamerkki 5"/>
          <p:cNvSpPr>
            <a:spLocks noGrp="1"/>
          </p:cNvSpPr>
          <p:nvPr>
            <p:ph type="dt" sz="half" idx="12"/>
          </p:nvPr>
        </p:nvSpPr>
        <p:spPr/>
        <p:txBody>
          <a:bodyPr/>
          <a:lstStyle/>
          <a:p>
            <a:r>
              <a:rPr lang="fi-FI" noProof="1"/>
              <a:t>dd.mm.yyyy</a:t>
            </a:r>
          </a:p>
        </p:txBody>
      </p:sp>
      <p:sp>
        <p:nvSpPr>
          <p:cNvPr id="9" name="Alatunnisteen paikkamerkki 8"/>
          <p:cNvSpPr>
            <a:spLocks noGrp="1"/>
          </p:cNvSpPr>
          <p:nvPr>
            <p:ph type="ftr" sz="quarter" idx="13"/>
          </p:nvPr>
        </p:nvSpPr>
        <p:spPr/>
        <p:txBody>
          <a:bodyPr/>
          <a:lstStyle/>
          <a:p>
            <a:r>
              <a:rPr lang="fi-FI" noProof="1"/>
              <a:t>Your text here</a:t>
            </a:r>
          </a:p>
        </p:txBody>
      </p:sp>
      <p:sp>
        <p:nvSpPr>
          <p:cNvPr id="10" name="Dian numeron paikkamerkki 9"/>
          <p:cNvSpPr>
            <a:spLocks noGrp="1"/>
          </p:cNvSpPr>
          <p:nvPr>
            <p:ph type="sldNum" sz="quarter" idx="14"/>
          </p:nvPr>
        </p:nvSpPr>
        <p:spPr/>
        <p:txBody>
          <a:bodyPr/>
          <a:lstStyle/>
          <a:p>
            <a:fld id="{28F7F04C-F568-F649-A2AE-EA61C66B69B4}" type="slidenum">
              <a:rPr lang="fi-FI" noProof="1" dirty="0" smtClean="0"/>
              <a:pPr/>
              <a:t>‹#›</a:t>
            </a:fld>
            <a:endParaRPr lang="fi-FI" noProof="1"/>
          </a:p>
        </p:txBody>
      </p:sp>
    </p:spTree>
    <p:extLst>
      <p:ext uri="{BB962C8B-B14F-4D97-AF65-F5344CB8AC3E}">
        <p14:creationId xmlns:p14="http://schemas.microsoft.com/office/powerpoint/2010/main" val="4106515586"/>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 Divider - Text and image">
    <p:spTree>
      <p:nvGrpSpPr>
        <p:cNvPr id="1" name=""/>
        <p:cNvGrpSpPr/>
        <p:nvPr/>
      </p:nvGrpSpPr>
      <p:grpSpPr>
        <a:xfrm>
          <a:off x="0" y="0"/>
          <a:ext cx="0" cy="0"/>
          <a:chOff x="0" y="0"/>
          <a:chExt cx="0" cy="0"/>
        </a:xfrm>
      </p:grpSpPr>
      <p:sp>
        <p:nvSpPr>
          <p:cNvPr id="11" name="Rectangle 10"/>
          <p:cNvSpPr/>
          <p:nvPr userDrawn="1"/>
        </p:nvSpPr>
        <p:spPr>
          <a:xfrm>
            <a:off x="0" y="0"/>
            <a:ext cx="9144000" cy="5715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fi-FI" sz="1013" noProof="1"/>
          </a:p>
        </p:txBody>
      </p:sp>
      <p:sp>
        <p:nvSpPr>
          <p:cNvPr id="6" name="Picture Placeholder 2"/>
          <p:cNvSpPr>
            <a:spLocks noGrp="1"/>
          </p:cNvSpPr>
          <p:nvPr>
            <p:ph type="pic" idx="11" hasCustomPrompt="1"/>
          </p:nvPr>
        </p:nvSpPr>
        <p:spPr>
          <a:xfrm>
            <a:off x="4710794" y="0"/>
            <a:ext cx="4433207" cy="5715000"/>
          </a:xfrm>
          <a:prstGeom prst="rect">
            <a:avLst/>
          </a:prstGeom>
        </p:spPr>
        <p:txBody>
          <a:bodyPr/>
          <a:lstStyle>
            <a:lvl1pPr marL="0" marR="0" indent="0" algn="l" defTabSz="685800" rtl="0" eaLnBrk="1" fontAlgn="auto" latinLnBrk="0" hangingPunct="1">
              <a:lnSpc>
                <a:spcPct val="90000"/>
              </a:lnSpc>
              <a:spcBef>
                <a:spcPts val="750"/>
              </a:spcBef>
              <a:spcAft>
                <a:spcPts val="0"/>
              </a:spcAft>
              <a:buClrTx/>
              <a:buSzTx/>
              <a:buFont typeface="Arial"/>
              <a:buNone/>
              <a:tabLst/>
              <a:defRPr sz="2400" b="1" baseline="0">
                <a:solidFill>
                  <a:schemeClr val="bg1">
                    <a:alpha val="62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fi-FI" noProof="1"/>
              <a:t>Click icon to add image.</a:t>
            </a:r>
            <a:br>
              <a:rPr lang="fi-FI" noProof="1"/>
            </a:br>
            <a:br>
              <a:rPr lang="fi-FI" noProof="1"/>
            </a:br>
            <a:r>
              <a:rPr lang="fi-FI" noProof="1"/>
              <a:t>Fit the image to frame </a:t>
            </a:r>
            <a:br>
              <a:rPr lang="fi-FI" noProof="1"/>
            </a:br>
            <a:r>
              <a:rPr lang="fi-FI" noProof="1"/>
              <a:t>by choosing: </a:t>
            </a:r>
            <a:br>
              <a:rPr lang="fi-FI" noProof="1"/>
            </a:br>
            <a:r>
              <a:rPr lang="fi-FI" noProof="1"/>
              <a:t>crop&gt;fit / rajaa&gt;sovita</a:t>
            </a:r>
          </a:p>
        </p:txBody>
      </p:sp>
      <p:pic>
        <p:nvPicPr>
          <p:cNvPr id="2" name="Kuva 1">
            <a:extLs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852262"/>
            <a:ext cx="1983521" cy="862738"/>
          </a:xfrm>
          <a:prstGeom prst="rect">
            <a:avLst/>
          </a:prstGeom>
        </p:spPr>
      </p:pic>
      <p:sp>
        <p:nvSpPr>
          <p:cNvPr id="4" name="Päivämäärän paikkamerkki 3">
            <a:extLst>
              <a:ext uri="{FF2B5EF4-FFF2-40B4-BE49-F238E27FC236}">
                <a16:creationId xmlns:a16="http://schemas.microsoft.com/office/drawing/2014/main" id="{04E326D0-D397-4DCF-88BA-ADD90C3D5C3E}"/>
              </a:ext>
            </a:extLst>
          </p:cNvPr>
          <p:cNvSpPr>
            <a:spLocks noGrp="1"/>
          </p:cNvSpPr>
          <p:nvPr>
            <p:ph type="dt" sz="half" idx="13"/>
          </p:nvPr>
        </p:nvSpPr>
        <p:spPr/>
        <p:txBody>
          <a:bodyPr/>
          <a:lstStyle>
            <a:lvl1pPr>
              <a:defRPr>
                <a:solidFill>
                  <a:srgbClr val="FFFFFF"/>
                </a:solidFill>
              </a:defRPr>
            </a:lvl1pPr>
          </a:lstStyle>
          <a:p>
            <a:r>
              <a:rPr lang="fi-FI" noProof="1"/>
              <a:t>dd.mm.yyyy</a:t>
            </a:r>
          </a:p>
        </p:txBody>
      </p:sp>
      <p:sp>
        <p:nvSpPr>
          <p:cNvPr id="5" name="Alatunnisteen paikkamerkki 4">
            <a:extLst>
              <a:ext uri="{FF2B5EF4-FFF2-40B4-BE49-F238E27FC236}">
                <a16:creationId xmlns:a16="http://schemas.microsoft.com/office/drawing/2014/main" id="{0B124AD7-04E5-4E26-A7E3-6E499B81497F}"/>
              </a:ext>
            </a:extLst>
          </p:cNvPr>
          <p:cNvSpPr>
            <a:spLocks noGrp="1"/>
          </p:cNvSpPr>
          <p:nvPr>
            <p:ph type="ftr" sz="quarter" idx="14"/>
          </p:nvPr>
        </p:nvSpPr>
        <p:spPr/>
        <p:txBody>
          <a:bodyPr/>
          <a:lstStyle>
            <a:lvl1pPr>
              <a:defRPr>
                <a:solidFill>
                  <a:srgbClr val="FFFFFF"/>
                </a:solidFill>
              </a:defRPr>
            </a:lvl1pPr>
          </a:lstStyle>
          <a:p>
            <a:r>
              <a:rPr lang="fi-FI" noProof="1"/>
              <a:t>Your text here</a:t>
            </a:r>
          </a:p>
        </p:txBody>
      </p:sp>
      <p:sp>
        <p:nvSpPr>
          <p:cNvPr id="10" name="Dian numeron paikkamerkki 9">
            <a:extLst>
              <a:ext uri="{FF2B5EF4-FFF2-40B4-BE49-F238E27FC236}">
                <a16:creationId xmlns:a16="http://schemas.microsoft.com/office/drawing/2014/main" id="{439BEBFE-6A3C-4862-B3C0-DF2EC5E8CBFB}"/>
              </a:ext>
            </a:extLst>
          </p:cNvPr>
          <p:cNvSpPr>
            <a:spLocks noGrp="1"/>
          </p:cNvSpPr>
          <p:nvPr>
            <p:ph type="sldNum" sz="quarter" idx="15"/>
          </p:nvPr>
        </p:nvSpPr>
        <p:spPr/>
        <p:txBody>
          <a:bodyPr/>
          <a:lstStyle>
            <a:lvl1pPr>
              <a:defRPr>
                <a:solidFill>
                  <a:srgbClr val="FFFFFF"/>
                </a:solidFill>
              </a:defRPr>
            </a:lvl1pPr>
          </a:lstStyle>
          <a:p>
            <a:fld id="{28F7F04C-F568-F649-A2AE-EA61C66B69B4}" type="slidenum">
              <a:rPr lang="fi-FI" noProof="1" dirty="0" smtClean="0"/>
              <a:pPr/>
              <a:t>‹#›</a:t>
            </a:fld>
            <a:endParaRPr lang="fi-FI" noProof="1"/>
          </a:p>
        </p:txBody>
      </p:sp>
      <p:sp>
        <p:nvSpPr>
          <p:cNvPr id="9" name="Text Placeholder 2">
            <a:extLst>
              <a:ext uri="{FF2B5EF4-FFF2-40B4-BE49-F238E27FC236}">
                <a16:creationId xmlns:a16="http://schemas.microsoft.com/office/drawing/2014/main" id="{3CC9C0A2-E518-4F61-BACC-25E3255118C4}"/>
              </a:ext>
            </a:extLst>
          </p:cNvPr>
          <p:cNvSpPr>
            <a:spLocks noGrp="1"/>
          </p:cNvSpPr>
          <p:nvPr>
            <p:ph type="body" sz="quarter" idx="12" hasCustomPrompt="1"/>
          </p:nvPr>
        </p:nvSpPr>
        <p:spPr>
          <a:xfrm>
            <a:off x="287338" y="576793"/>
            <a:ext cx="4218160" cy="4186208"/>
          </a:xfrm>
          <a:prstGeom prst="rect">
            <a:avLst/>
          </a:prstGeom>
        </p:spPr>
        <p:txBody>
          <a:bodyPr lIns="0" tIns="0" rIns="0" bIns="0"/>
          <a:lstStyle>
            <a:lvl1pPr marL="0" indent="0">
              <a:lnSpc>
                <a:spcPct val="100000"/>
              </a:lnSpc>
              <a:buNone/>
              <a:defRPr sz="3300" b="1">
                <a:solidFill>
                  <a:schemeClr val="bg1"/>
                </a:solidFill>
              </a:defRPr>
            </a:lvl1pPr>
          </a:lstStyle>
          <a:p>
            <a:r>
              <a:rPr lang="fi-FI" noProof="1"/>
              <a:t>Lorem ipsum dolor sit amet, consectetur adipiscing elit. Maecenas velit velit, consequat eget ullamcorper a, maximus ac ex.</a:t>
            </a:r>
          </a:p>
        </p:txBody>
      </p:sp>
    </p:spTree>
    <p:extLst>
      <p:ext uri="{BB962C8B-B14F-4D97-AF65-F5344CB8AC3E}">
        <p14:creationId xmlns:p14="http://schemas.microsoft.com/office/powerpoint/2010/main" val="362416079"/>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 Divider">
    <p:spTree>
      <p:nvGrpSpPr>
        <p:cNvPr id="1" name=""/>
        <p:cNvGrpSpPr/>
        <p:nvPr/>
      </p:nvGrpSpPr>
      <p:grpSpPr>
        <a:xfrm>
          <a:off x="0" y="0"/>
          <a:ext cx="0" cy="0"/>
          <a:chOff x="0" y="0"/>
          <a:chExt cx="0" cy="0"/>
        </a:xfrm>
      </p:grpSpPr>
      <p:sp>
        <p:nvSpPr>
          <p:cNvPr id="5" name="Rectangle 4"/>
          <p:cNvSpPr/>
          <p:nvPr userDrawn="1"/>
        </p:nvSpPr>
        <p:spPr>
          <a:xfrm>
            <a:off x="-1066" y="0"/>
            <a:ext cx="9144000" cy="5715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1013" noProof="1"/>
          </a:p>
        </p:txBody>
      </p:sp>
      <p:sp>
        <p:nvSpPr>
          <p:cNvPr id="7" name="Text Placeholder 3"/>
          <p:cNvSpPr>
            <a:spLocks noGrp="1"/>
          </p:cNvSpPr>
          <p:nvPr>
            <p:ph type="body" sz="half" idx="11" hasCustomPrompt="1"/>
          </p:nvPr>
        </p:nvSpPr>
        <p:spPr>
          <a:xfrm>
            <a:off x="755651" y="1954917"/>
            <a:ext cx="7669159" cy="1502517"/>
          </a:xfrm>
          <a:prstGeom prst="rect">
            <a:avLst/>
          </a:prstGeom>
        </p:spPr>
        <p:txBody>
          <a:bodyPr lIns="0" rIns="0"/>
          <a:lstStyle>
            <a:lvl1pPr marL="0" indent="0" algn="l">
              <a:lnSpc>
                <a:spcPct val="100000"/>
              </a:lnSpc>
              <a:spcBef>
                <a:spcPts val="0"/>
              </a:spcBef>
              <a:buNone/>
              <a:defRPr sz="4000" b="1" baseline="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i-FI" noProof="1"/>
              <a:t>Divider – Headline</a:t>
            </a:r>
          </a:p>
        </p:txBody>
      </p:sp>
      <p:pic>
        <p:nvPicPr>
          <p:cNvPr id="8" name="Kuva 7">
            <a:extLs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852262"/>
            <a:ext cx="1983521" cy="862738"/>
          </a:xfrm>
          <a:prstGeom prst="rect">
            <a:avLst/>
          </a:prstGeom>
        </p:spPr>
      </p:pic>
      <p:sp>
        <p:nvSpPr>
          <p:cNvPr id="2" name="Päivämäärän paikkamerkki 1">
            <a:extLst>
              <a:ext uri="{FF2B5EF4-FFF2-40B4-BE49-F238E27FC236}">
                <a16:creationId xmlns:a16="http://schemas.microsoft.com/office/drawing/2014/main" id="{37C6C481-D72C-4B89-AA19-AC91EB21FEFA}"/>
              </a:ext>
            </a:extLst>
          </p:cNvPr>
          <p:cNvSpPr>
            <a:spLocks noGrp="1"/>
          </p:cNvSpPr>
          <p:nvPr>
            <p:ph type="dt" sz="half" idx="12"/>
          </p:nvPr>
        </p:nvSpPr>
        <p:spPr/>
        <p:txBody>
          <a:bodyPr/>
          <a:lstStyle>
            <a:lvl1pPr>
              <a:defRPr>
                <a:solidFill>
                  <a:srgbClr val="FFFFFF"/>
                </a:solidFill>
              </a:defRPr>
            </a:lvl1pPr>
          </a:lstStyle>
          <a:p>
            <a:r>
              <a:rPr lang="fi-FI" noProof="1"/>
              <a:t>dd.mm.yyyy</a:t>
            </a:r>
          </a:p>
        </p:txBody>
      </p:sp>
      <p:sp>
        <p:nvSpPr>
          <p:cNvPr id="3" name="Alatunnisteen paikkamerkki 2">
            <a:extLst>
              <a:ext uri="{FF2B5EF4-FFF2-40B4-BE49-F238E27FC236}">
                <a16:creationId xmlns:a16="http://schemas.microsoft.com/office/drawing/2014/main" id="{2A81A4FB-6563-4C02-8A9B-51D830F1EAB1}"/>
              </a:ext>
            </a:extLst>
          </p:cNvPr>
          <p:cNvSpPr>
            <a:spLocks noGrp="1"/>
          </p:cNvSpPr>
          <p:nvPr>
            <p:ph type="ftr" sz="quarter" idx="13"/>
          </p:nvPr>
        </p:nvSpPr>
        <p:spPr/>
        <p:txBody>
          <a:bodyPr/>
          <a:lstStyle>
            <a:lvl1pPr>
              <a:defRPr>
                <a:solidFill>
                  <a:srgbClr val="FFFFFF"/>
                </a:solidFill>
              </a:defRPr>
            </a:lvl1pPr>
          </a:lstStyle>
          <a:p>
            <a:r>
              <a:rPr lang="fi-FI" noProof="1"/>
              <a:t>Your text here</a:t>
            </a:r>
          </a:p>
        </p:txBody>
      </p:sp>
      <p:sp>
        <p:nvSpPr>
          <p:cNvPr id="4" name="Dian numeron paikkamerkki 3">
            <a:extLst>
              <a:ext uri="{FF2B5EF4-FFF2-40B4-BE49-F238E27FC236}">
                <a16:creationId xmlns:a16="http://schemas.microsoft.com/office/drawing/2014/main" id="{1F6A7C93-158F-48BA-8E95-EC2109A4B4DE}"/>
              </a:ext>
            </a:extLst>
          </p:cNvPr>
          <p:cNvSpPr>
            <a:spLocks noGrp="1"/>
          </p:cNvSpPr>
          <p:nvPr>
            <p:ph type="sldNum" sz="quarter" idx="14"/>
          </p:nvPr>
        </p:nvSpPr>
        <p:spPr/>
        <p:txBody>
          <a:bodyPr/>
          <a:lstStyle>
            <a:lvl1pPr>
              <a:defRPr>
                <a:solidFill>
                  <a:srgbClr val="FFFFFF"/>
                </a:solidFill>
              </a:defRPr>
            </a:lvl1pPr>
          </a:lstStyle>
          <a:p>
            <a:fld id="{28F7F04C-F568-F649-A2AE-EA61C66B69B4}" type="slidenum">
              <a:rPr lang="fi-FI" noProof="1" dirty="0" smtClean="0"/>
              <a:pPr/>
              <a:t>‹#›</a:t>
            </a:fld>
            <a:endParaRPr lang="fi-FI" noProof="1"/>
          </a:p>
        </p:txBody>
      </p:sp>
    </p:spTree>
    <p:extLst>
      <p:ext uri="{BB962C8B-B14F-4D97-AF65-F5344CB8AC3E}">
        <p14:creationId xmlns:p14="http://schemas.microsoft.com/office/powerpoint/2010/main" val="3803549555"/>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 Body slide - Table">
    <p:spTree>
      <p:nvGrpSpPr>
        <p:cNvPr id="1" name=""/>
        <p:cNvGrpSpPr/>
        <p:nvPr/>
      </p:nvGrpSpPr>
      <p:grpSpPr>
        <a:xfrm>
          <a:off x="0" y="0"/>
          <a:ext cx="0" cy="0"/>
          <a:chOff x="0" y="0"/>
          <a:chExt cx="0" cy="0"/>
        </a:xfrm>
      </p:grpSpPr>
      <p:pic>
        <p:nvPicPr>
          <p:cNvPr id="7" name="Kuva 6">
            <a:extLs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4869180"/>
            <a:ext cx="2025396" cy="845820"/>
          </a:xfrm>
          <a:prstGeom prst="rect">
            <a:avLst/>
          </a:prstGeom>
        </p:spPr>
      </p:pic>
      <p:sp>
        <p:nvSpPr>
          <p:cNvPr id="11" name="Text Placeholder 3"/>
          <p:cNvSpPr>
            <a:spLocks noGrp="1"/>
          </p:cNvSpPr>
          <p:nvPr>
            <p:ph type="body" sz="half" idx="10" hasCustomPrompt="1"/>
          </p:nvPr>
        </p:nvSpPr>
        <p:spPr>
          <a:xfrm>
            <a:off x="287339" y="156784"/>
            <a:ext cx="8497093" cy="1118950"/>
          </a:xfrm>
          <a:prstGeom prst="rect">
            <a:avLst/>
          </a:prstGeom>
        </p:spPr>
        <p:txBody>
          <a:bodyPr lIns="0" tIns="0" rIns="0" bIns="0"/>
          <a:lstStyle>
            <a:lvl1pPr marL="0" indent="0">
              <a:lnSpc>
                <a:spcPct val="100000"/>
              </a:lnSpc>
              <a:buNone/>
              <a:defRPr sz="4000" b="1" baseline="0">
                <a:solidFill>
                  <a:schemeClr val="tx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i-FI" noProof="1"/>
              <a:t>Body slide title </a:t>
            </a:r>
          </a:p>
        </p:txBody>
      </p:sp>
      <p:sp>
        <p:nvSpPr>
          <p:cNvPr id="6" name="Table Placeholder 12">
            <a:extLst>
              <a:ext uri="{FF2B5EF4-FFF2-40B4-BE49-F238E27FC236}">
                <a16:creationId xmlns:a16="http://schemas.microsoft.com/office/drawing/2014/main" id="{D90CC8CD-0F46-F240-AF4E-99DE2A9ECF91}"/>
              </a:ext>
            </a:extLst>
          </p:cNvPr>
          <p:cNvSpPr>
            <a:spLocks noGrp="1"/>
          </p:cNvSpPr>
          <p:nvPr>
            <p:ph type="tbl" sz="quarter" idx="13" hasCustomPrompt="1"/>
          </p:nvPr>
        </p:nvSpPr>
        <p:spPr>
          <a:xfrm>
            <a:off x="287339" y="1467760"/>
            <a:ext cx="8497093" cy="3417429"/>
          </a:xfrm>
          <a:prstGeom prst="rect">
            <a:avLst/>
          </a:prstGeom>
        </p:spPr>
        <p:txBody>
          <a:bodyPr/>
          <a:lstStyle>
            <a:lvl1pPr marL="0" indent="0" algn="ctr">
              <a:buNone/>
              <a:defRPr b="1">
                <a:solidFill>
                  <a:schemeClr val="bg1">
                    <a:lumMod val="85000"/>
                  </a:schemeClr>
                </a:solidFill>
              </a:defRPr>
            </a:lvl1pPr>
          </a:lstStyle>
          <a:p>
            <a:r>
              <a:rPr lang="fi-FI" noProof="1"/>
              <a:t>Click icon to add table</a:t>
            </a:r>
          </a:p>
        </p:txBody>
      </p:sp>
      <p:sp>
        <p:nvSpPr>
          <p:cNvPr id="5" name="Slide Number Placeholder 5">
            <a:extLst>
              <a:ext uri="{FF2B5EF4-FFF2-40B4-BE49-F238E27FC236}">
                <a16:creationId xmlns:a16="http://schemas.microsoft.com/office/drawing/2014/main" id="{2D4CDEE4-AFAC-4BB1-B02E-FDE939F20DC1}"/>
              </a:ext>
            </a:extLst>
          </p:cNvPr>
          <p:cNvSpPr>
            <a:spLocks noGrp="1"/>
          </p:cNvSpPr>
          <p:nvPr>
            <p:ph type="sldNum" sz="quarter" idx="4"/>
          </p:nvPr>
        </p:nvSpPr>
        <p:spPr>
          <a:xfrm>
            <a:off x="6678800" y="5387366"/>
            <a:ext cx="2057400" cy="192026"/>
          </a:xfrm>
          <a:prstGeom prst="rect">
            <a:avLst/>
          </a:prstGeom>
        </p:spPr>
        <p:txBody>
          <a:bodyPr vert="horz" lIns="91440" tIns="45720" rIns="91440" bIns="45720" rtlCol="0" anchor="ctr"/>
          <a:lstStyle>
            <a:lvl1pPr algn="r">
              <a:defRPr sz="900" baseline="0">
                <a:solidFill>
                  <a:schemeClr val="tx1"/>
                </a:solidFill>
              </a:defRPr>
            </a:lvl1pPr>
          </a:lstStyle>
          <a:p>
            <a:fld id="{28F7F04C-F568-F649-A2AE-EA61C66B69B4}" type="slidenum">
              <a:rPr lang="fi-FI" noProof="1" dirty="0" smtClean="0"/>
              <a:pPr/>
              <a:t>‹#›</a:t>
            </a:fld>
            <a:endParaRPr lang="fi-FI" noProof="1"/>
          </a:p>
        </p:txBody>
      </p:sp>
      <p:sp>
        <p:nvSpPr>
          <p:cNvPr id="8" name="Date Placeholder 3">
            <a:extLst>
              <a:ext uri="{FF2B5EF4-FFF2-40B4-BE49-F238E27FC236}">
                <a16:creationId xmlns:a16="http://schemas.microsoft.com/office/drawing/2014/main" id="{32C686F0-0C1B-46BD-9DE7-A93BAA6AC898}"/>
              </a:ext>
            </a:extLst>
          </p:cNvPr>
          <p:cNvSpPr>
            <a:spLocks noGrp="1"/>
          </p:cNvSpPr>
          <p:nvPr>
            <p:ph type="dt" sz="half" idx="2"/>
          </p:nvPr>
        </p:nvSpPr>
        <p:spPr>
          <a:xfrm>
            <a:off x="6678800" y="5191934"/>
            <a:ext cx="2057400" cy="195432"/>
          </a:xfrm>
          <a:prstGeom prst="rect">
            <a:avLst/>
          </a:prstGeom>
        </p:spPr>
        <p:txBody>
          <a:bodyPr vert="horz" lIns="91440" tIns="45720" rIns="91440" bIns="45720" rtlCol="0" anchor="ctr"/>
          <a:lstStyle>
            <a:lvl1pPr algn="r">
              <a:defRPr sz="900" baseline="0">
                <a:solidFill>
                  <a:schemeClr val="tx1"/>
                </a:solidFill>
              </a:defRPr>
            </a:lvl1pPr>
          </a:lstStyle>
          <a:p>
            <a:r>
              <a:rPr lang="fi-FI" noProof="1"/>
              <a:t>dd.mm.yyyy</a:t>
            </a:r>
          </a:p>
        </p:txBody>
      </p:sp>
      <p:sp>
        <p:nvSpPr>
          <p:cNvPr id="9" name="Alatunnisteen paikkamerkki 1">
            <a:extLst>
              <a:ext uri="{FF2B5EF4-FFF2-40B4-BE49-F238E27FC236}">
                <a16:creationId xmlns:a16="http://schemas.microsoft.com/office/drawing/2014/main" id="{4338FCB4-9412-423F-84B9-91EDDBA25087}"/>
              </a:ext>
            </a:extLst>
          </p:cNvPr>
          <p:cNvSpPr>
            <a:spLocks noGrp="1"/>
          </p:cNvSpPr>
          <p:nvPr>
            <p:ph type="ftr" sz="quarter" idx="3"/>
          </p:nvPr>
        </p:nvSpPr>
        <p:spPr>
          <a:xfrm>
            <a:off x="3028950" y="5388000"/>
            <a:ext cx="3086100" cy="192000"/>
          </a:xfrm>
          <a:prstGeom prst="rect">
            <a:avLst/>
          </a:prstGeom>
        </p:spPr>
        <p:txBody>
          <a:bodyPr vert="horz" lIns="91440" tIns="45720" rIns="91440" bIns="45720" rtlCol="0" anchor="ctr"/>
          <a:lstStyle>
            <a:lvl1pPr algn="ctr">
              <a:defRPr sz="900">
                <a:solidFill>
                  <a:schemeClr val="tx1"/>
                </a:solidFill>
              </a:defRPr>
            </a:lvl1pPr>
          </a:lstStyle>
          <a:p>
            <a:r>
              <a:rPr lang="fi-FI" noProof="1"/>
              <a:t>Your text here</a:t>
            </a:r>
          </a:p>
        </p:txBody>
      </p:sp>
    </p:spTree>
    <p:extLst>
      <p:ext uri="{BB962C8B-B14F-4D97-AF65-F5344CB8AC3E}">
        <p14:creationId xmlns:p14="http://schemas.microsoft.com/office/powerpoint/2010/main" val="2920564110"/>
      </p:ext>
    </p:extLst>
  </p:cSld>
  <p:clrMapOvr>
    <a:masterClrMapping/>
  </p:clrMapOvr>
  <p:extLst>
    <p:ext uri="{DCECCB84-F9BA-43D5-87BE-67443E8EF086}">
      <p15:sldGuideLst xmlns:p15="http://schemas.microsoft.com/office/powerpoint/2012/main">
        <p15:guide id="1" orient="horz" pos="3444" userDrawn="1">
          <p15:clr>
            <a:srgbClr val="FBAE40"/>
          </p15:clr>
        </p15:guide>
        <p15:guide id="4" pos="5534" userDrawn="1">
          <p15:clr>
            <a:srgbClr val="FBAE40"/>
          </p15:clr>
        </p15:guide>
        <p15:guide id="5" orient="horz" pos="363" userDrawn="1">
          <p15:clr>
            <a:srgbClr val="FBAE40"/>
          </p15:clr>
        </p15:guide>
        <p15:guide id="6" pos="2795" userDrawn="1">
          <p15:clr>
            <a:srgbClr val="FBAE40"/>
          </p15:clr>
        </p15:guide>
        <p15:guide id="7" pos="2965"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9. Body slide - Chart">
    <p:spTree>
      <p:nvGrpSpPr>
        <p:cNvPr id="1" name=""/>
        <p:cNvGrpSpPr/>
        <p:nvPr/>
      </p:nvGrpSpPr>
      <p:grpSpPr>
        <a:xfrm>
          <a:off x="0" y="0"/>
          <a:ext cx="0" cy="0"/>
          <a:chOff x="0" y="0"/>
          <a:chExt cx="0" cy="0"/>
        </a:xfrm>
      </p:grpSpPr>
      <p:pic>
        <p:nvPicPr>
          <p:cNvPr id="7" name="Kuva 6">
            <a:extLs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4869180"/>
            <a:ext cx="2025396" cy="845820"/>
          </a:xfrm>
          <a:prstGeom prst="rect">
            <a:avLst/>
          </a:prstGeom>
        </p:spPr>
      </p:pic>
      <p:sp>
        <p:nvSpPr>
          <p:cNvPr id="11" name="Text Placeholder 3"/>
          <p:cNvSpPr>
            <a:spLocks noGrp="1"/>
          </p:cNvSpPr>
          <p:nvPr>
            <p:ph type="body" sz="half" idx="10" hasCustomPrompt="1"/>
          </p:nvPr>
        </p:nvSpPr>
        <p:spPr>
          <a:xfrm>
            <a:off x="287339" y="156784"/>
            <a:ext cx="8497093" cy="1118950"/>
          </a:xfrm>
          <a:prstGeom prst="rect">
            <a:avLst/>
          </a:prstGeom>
        </p:spPr>
        <p:txBody>
          <a:bodyPr lIns="0" tIns="0" rIns="0" bIns="0"/>
          <a:lstStyle>
            <a:lvl1pPr marL="0" indent="0">
              <a:lnSpc>
                <a:spcPct val="100000"/>
              </a:lnSpc>
              <a:buNone/>
              <a:defRPr sz="4000" b="1" baseline="0">
                <a:solidFill>
                  <a:schemeClr val="tx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i-FI" noProof="1"/>
              <a:t>Body slide title </a:t>
            </a:r>
          </a:p>
        </p:txBody>
      </p:sp>
      <p:sp>
        <p:nvSpPr>
          <p:cNvPr id="5" name="Slide Number Placeholder 5">
            <a:extLst>
              <a:ext uri="{FF2B5EF4-FFF2-40B4-BE49-F238E27FC236}">
                <a16:creationId xmlns:a16="http://schemas.microsoft.com/office/drawing/2014/main" id="{2D4CDEE4-AFAC-4BB1-B02E-FDE939F20DC1}"/>
              </a:ext>
            </a:extLst>
          </p:cNvPr>
          <p:cNvSpPr>
            <a:spLocks noGrp="1"/>
          </p:cNvSpPr>
          <p:nvPr>
            <p:ph type="sldNum" sz="quarter" idx="4"/>
          </p:nvPr>
        </p:nvSpPr>
        <p:spPr>
          <a:xfrm>
            <a:off x="6678800" y="5387366"/>
            <a:ext cx="2057400" cy="192026"/>
          </a:xfrm>
          <a:prstGeom prst="rect">
            <a:avLst/>
          </a:prstGeom>
        </p:spPr>
        <p:txBody>
          <a:bodyPr vert="horz" lIns="91440" tIns="45720" rIns="91440" bIns="45720" rtlCol="0" anchor="ctr"/>
          <a:lstStyle>
            <a:lvl1pPr algn="r">
              <a:defRPr sz="900" baseline="0">
                <a:solidFill>
                  <a:schemeClr val="tx1"/>
                </a:solidFill>
              </a:defRPr>
            </a:lvl1pPr>
          </a:lstStyle>
          <a:p>
            <a:fld id="{28F7F04C-F568-F649-A2AE-EA61C66B69B4}" type="slidenum">
              <a:rPr lang="fi-FI" noProof="1" dirty="0" smtClean="0"/>
              <a:pPr/>
              <a:t>‹#›</a:t>
            </a:fld>
            <a:endParaRPr lang="fi-FI" noProof="1"/>
          </a:p>
        </p:txBody>
      </p:sp>
      <p:sp>
        <p:nvSpPr>
          <p:cNvPr id="8" name="Date Placeholder 3">
            <a:extLst>
              <a:ext uri="{FF2B5EF4-FFF2-40B4-BE49-F238E27FC236}">
                <a16:creationId xmlns:a16="http://schemas.microsoft.com/office/drawing/2014/main" id="{32C686F0-0C1B-46BD-9DE7-A93BAA6AC898}"/>
              </a:ext>
            </a:extLst>
          </p:cNvPr>
          <p:cNvSpPr>
            <a:spLocks noGrp="1"/>
          </p:cNvSpPr>
          <p:nvPr>
            <p:ph type="dt" sz="half" idx="2"/>
          </p:nvPr>
        </p:nvSpPr>
        <p:spPr>
          <a:xfrm>
            <a:off x="6678800" y="5191934"/>
            <a:ext cx="2057400" cy="195432"/>
          </a:xfrm>
          <a:prstGeom prst="rect">
            <a:avLst/>
          </a:prstGeom>
        </p:spPr>
        <p:txBody>
          <a:bodyPr vert="horz" lIns="91440" tIns="45720" rIns="91440" bIns="45720" rtlCol="0" anchor="ctr"/>
          <a:lstStyle>
            <a:lvl1pPr algn="r">
              <a:defRPr sz="900" baseline="0">
                <a:solidFill>
                  <a:schemeClr val="tx1"/>
                </a:solidFill>
              </a:defRPr>
            </a:lvl1pPr>
          </a:lstStyle>
          <a:p>
            <a:r>
              <a:rPr lang="fi-FI" noProof="1"/>
              <a:t>dd.mm.yyyy</a:t>
            </a:r>
          </a:p>
        </p:txBody>
      </p:sp>
      <p:sp>
        <p:nvSpPr>
          <p:cNvPr id="9" name="Alatunnisteen paikkamerkki 1">
            <a:extLst>
              <a:ext uri="{FF2B5EF4-FFF2-40B4-BE49-F238E27FC236}">
                <a16:creationId xmlns:a16="http://schemas.microsoft.com/office/drawing/2014/main" id="{4338FCB4-9412-423F-84B9-91EDDBA25087}"/>
              </a:ext>
            </a:extLst>
          </p:cNvPr>
          <p:cNvSpPr>
            <a:spLocks noGrp="1"/>
          </p:cNvSpPr>
          <p:nvPr>
            <p:ph type="ftr" sz="quarter" idx="3"/>
          </p:nvPr>
        </p:nvSpPr>
        <p:spPr>
          <a:xfrm>
            <a:off x="3028950" y="5388000"/>
            <a:ext cx="3086100" cy="192000"/>
          </a:xfrm>
          <a:prstGeom prst="rect">
            <a:avLst/>
          </a:prstGeom>
        </p:spPr>
        <p:txBody>
          <a:bodyPr vert="horz" lIns="91440" tIns="45720" rIns="91440" bIns="45720" rtlCol="0" anchor="ctr"/>
          <a:lstStyle>
            <a:lvl1pPr algn="ctr">
              <a:defRPr sz="900">
                <a:solidFill>
                  <a:schemeClr val="tx1"/>
                </a:solidFill>
              </a:defRPr>
            </a:lvl1pPr>
          </a:lstStyle>
          <a:p>
            <a:r>
              <a:rPr lang="fi-FI" noProof="1"/>
              <a:t>Your text here</a:t>
            </a:r>
          </a:p>
        </p:txBody>
      </p:sp>
      <p:sp>
        <p:nvSpPr>
          <p:cNvPr id="10" name="Chart Placeholder 2">
            <a:extLst>
              <a:ext uri="{FF2B5EF4-FFF2-40B4-BE49-F238E27FC236}">
                <a16:creationId xmlns:a16="http://schemas.microsoft.com/office/drawing/2014/main" id="{9A43A5F4-317D-47CA-AE82-2DA04D248DB0}"/>
              </a:ext>
            </a:extLst>
          </p:cNvPr>
          <p:cNvSpPr>
            <a:spLocks noGrp="1"/>
          </p:cNvSpPr>
          <p:nvPr>
            <p:ph type="chart" sz="quarter" idx="12" hasCustomPrompt="1"/>
          </p:nvPr>
        </p:nvSpPr>
        <p:spPr>
          <a:xfrm>
            <a:off x="287339" y="1467760"/>
            <a:ext cx="8497093" cy="3417430"/>
          </a:xfrm>
          <a:prstGeom prst="rect">
            <a:avLst/>
          </a:prstGeom>
        </p:spPr>
        <p:txBody>
          <a:bodyPr/>
          <a:lstStyle>
            <a:lvl1pPr marL="0" marR="0" indent="0" algn="ctr" defTabSz="685800" rtl="0" eaLnBrk="1" fontAlgn="auto" latinLnBrk="0" hangingPunct="1">
              <a:lnSpc>
                <a:spcPct val="90000"/>
              </a:lnSpc>
              <a:spcBef>
                <a:spcPts val="750"/>
              </a:spcBef>
              <a:spcAft>
                <a:spcPts val="0"/>
              </a:spcAft>
              <a:buClrTx/>
              <a:buSzTx/>
              <a:buFont typeface="Arial"/>
              <a:buNone/>
              <a:tabLst/>
              <a:defRPr b="1">
                <a:solidFill>
                  <a:schemeClr val="tx1">
                    <a:alpha val="17000"/>
                  </a:schemeClr>
                </a:solidFill>
              </a:defRPr>
            </a:lvl1pPr>
          </a:lstStyle>
          <a:p>
            <a:r>
              <a:rPr lang="fi-FI" noProof="1"/>
              <a:t>Click icon to add chart</a:t>
            </a:r>
          </a:p>
        </p:txBody>
      </p:sp>
    </p:spTree>
    <p:extLst>
      <p:ext uri="{BB962C8B-B14F-4D97-AF65-F5344CB8AC3E}">
        <p14:creationId xmlns:p14="http://schemas.microsoft.com/office/powerpoint/2010/main" val="3922712645"/>
      </p:ext>
    </p:extLst>
  </p:cSld>
  <p:clrMapOvr>
    <a:masterClrMapping/>
  </p:clrMapOvr>
  <p:extLst>
    <p:ext uri="{DCECCB84-F9BA-43D5-87BE-67443E8EF086}">
      <p15:sldGuideLst xmlns:p15="http://schemas.microsoft.com/office/powerpoint/2012/main">
        <p15:guide id="1" orient="horz" pos="3444" userDrawn="1">
          <p15:clr>
            <a:srgbClr val="FBAE40"/>
          </p15:clr>
        </p15:guide>
        <p15:guide id="4" pos="5534" userDrawn="1">
          <p15:clr>
            <a:srgbClr val="FBAE40"/>
          </p15:clr>
        </p15:guide>
        <p15:guide id="5" orient="horz" pos="363" userDrawn="1">
          <p15:clr>
            <a:srgbClr val="FBAE40"/>
          </p15:clr>
        </p15:guide>
        <p15:guide id="6" pos="2795" userDrawn="1">
          <p15:clr>
            <a:srgbClr val="FBAE40"/>
          </p15:clr>
        </p15:guide>
        <p15:guide id="7" pos="2965"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Slide Number Placeholder 5"/>
          <p:cNvSpPr>
            <a:spLocks noGrp="1"/>
          </p:cNvSpPr>
          <p:nvPr>
            <p:ph type="sldNum" sz="quarter" idx="4"/>
          </p:nvPr>
        </p:nvSpPr>
        <p:spPr>
          <a:xfrm>
            <a:off x="6678800" y="5387366"/>
            <a:ext cx="2057400" cy="192026"/>
          </a:xfrm>
          <a:prstGeom prst="rect">
            <a:avLst/>
          </a:prstGeom>
        </p:spPr>
        <p:txBody>
          <a:bodyPr vert="horz" lIns="91440" tIns="45720" rIns="91440" bIns="45720" rtlCol="0" anchor="ctr"/>
          <a:lstStyle>
            <a:lvl1pPr algn="r">
              <a:defRPr sz="900" baseline="0">
                <a:solidFill>
                  <a:schemeClr val="tx1"/>
                </a:solidFill>
              </a:defRPr>
            </a:lvl1pPr>
          </a:lstStyle>
          <a:p>
            <a:fld id="{28F7F04C-F568-F649-A2AE-EA61C66B69B4}" type="slidenum">
              <a:rPr lang="en-US" smtClean="0"/>
              <a:pPr/>
              <a:t>‹#›</a:t>
            </a:fld>
            <a:endParaRPr lang="en-US"/>
          </a:p>
        </p:txBody>
      </p:sp>
      <p:sp>
        <p:nvSpPr>
          <p:cNvPr id="4" name="Date Placeholder 3"/>
          <p:cNvSpPr>
            <a:spLocks noGrp="1"/>
          </p:cNvSpPr>
          <p:nvPr>
            <p:ph type="dt" sz="half" idx="2"/>
          </p:nvPr>
        </p:nvSpPr>
        <p:spPr>
          <a:xfrm>
            <a:off x="6678800" y="5191934"/>
            <a:ext cx="2057400" cy="195432"/>
          </a:xfrm>
          <a:prstGeom prst="rect">
            <a:avLst/>
          </a:prstGeom>
        </p:spPr>
        <p:txBody>
          <a:bodyPr vert="horz" lIns="91440" tIns="45720" rIns="91440" bIns="45720" rtlCol="0" anchor="ctr"/>
          <a:lstStyle>
            <a:lvl1pPr algn="r">
              <a:defRPr sz="900" baseline="0">
                <a:solidFill>
                  <a:schemeClr val="tx1"/>
                </a:solidFill>
              </a:defRPr>
            </a:lvl1pPr>
          </a:lstStyle>
          <a:p>
            <a:r>
              <a:rPr lang="fi-FI" err="1"/>
              <a:t>dd.mm.yyyy</a:t>
            </a:r>
            <a:endParaRPr lang="en-US"/>
          </a:p>
        </p:txBody>
      </p:sp>
      <p:sp>
        <p:nvSpPr>
          <p:cNvPr id="2" name="Alatunnisteen paikkamerkki 1">
            <a:extLst>
              <a:ext uri="{FF2B5EF4-FFF2-40B4-BE49-F238E27FC236}">
                <a16:creationId xmlns:a16="http://schemas.microsoft.com/office/drawing/2014/main" id="{1C150BC1-EEBC-48B9-AEAE-962A54F46FC4}"/>
              </a:ext>
            </a:extLst>
          </p:cNvPr>
          <p:cNvSpPr>
            <a:spLocks noGrp="1"/>
          </p:cNvSpPr>
          <p:nvPr>
            <p:ph type="ftr" sz="quarter" idx="3"/>
          </p:nvPr>
        </p:nvSpPr>
        <p:spPr>
          <a:xfrm>
            <a:off x="3028950" y="5388000"/>
            <a:ext cx="3086100" cy="192000"/>
          </a:xfrm>
          <a:prstGeom prst="rect">
            <a:avLst/>
          </a:prstGeom>
        </p:spPr>
        <p:txBody>
          <a:bodyPr vert="horz" lIns="91440" tIns="45720" rIns="91440" bIns="45720" rtlCol="0" anchor="ctr"/>
          <a:lstStyle>
            <a:lvl1pPr algn="ctr">
              <a:defRPr sz="900">
                <a:solidFill>
                  <a:schemeClr val="tx1"/>
                </a:solidFill>
              </a:defRPr>
            </a:lvl1pPr>
          </a:lstStyle>
          <a:p>
            <a:r>
              <a:rPr lang="fi-FI" err="1"/>
              <a:t>Your</a:t>
            </a:r>
            <a:r>
              <a:rPr lang="fi-FI"/>
              <a:t> text </a:t>
            </a:r>
            <a:r>
              <a:rPr lang="fi-FI" err="1"/>
              <a:t>here</a:t>
            </a:r>
            <a:endParaRPr lang="fi-FI"/>
          </a:p>
        </p:txBody>
      </p:sp>
    </p:spTree>
    <p:extLst>
      <p:ext uri="{BB962C8B-B14F-4D97-AF65-F5344CB8AC3E}">
        <p14:creationId xmlns:p14="http://schemas.microsoft.com/office/powerpoint/2010/main" val="1833754440"/>
      </p:ext>
    </p:extLst>
  </p:cSld>
  <p:clrMap bg1="lt1" tx1="dk1" bg2="lt2" tx2="dk2" accent1="accent1" accent2="accent2" accent3="accent3" accent4="accent4" accent5="accent5" accent6="accent6" hlink="hlink" folHlink="folHlink"/>
  <p:sldLayoutIdLst>
    <p:sldLayoutId id="2147483667" r:id="rId1"/>
    <p:sldLayoutId id="2147483650" r:id="rId2"/>
    <p:sldLayoutId id="2147483704" r:id="rId3"/>
    <p:sldLayoutId id="2147483707" r:id="rId4"/>
    <p:sldLayoutId id="2147483694" r:id="rId5"/>
    <p:sldLayoutId id="2147483695" r:id="rId6"/>
    <p:sldLayoutId id="2147483702" r:id="rId7"/>
    <p:sldLayoutId id="2147483701" r:id="rId8"/>
    <p:sldLayoutId id="2147483708" r:id="rId9"/>
    <p:sldLayoutId id="2147483691" r:id="rId10"/>
    <p:sldLayoutId id="2147483699" r:id="rId11"/>
    <p:sldLayoutId id="2147483679" r:id="rId12"/>
  </p:sldLayoutIdLst>
  <p:hf sldNum="0" hdr="0" ftr="0" dt="0"/>
  <p:txStyles>
    <p:titleStyle>
      <a:lvl1pPr algn="l" defTabSz="685800" rtl="0" eaLnBrk="1" latinLnBrk="0" hangingPunct="1">
        <a:lnSpc>
          <a:spcPct val="90000"/>
        </a:lnSpc>
        <a:spcBef>
          <a:spcPct val="0"/>
        </a:spcBef>
        <a:buNone/>
        <a:defRPr sz="3300" kern="1200" baseline="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1" userDrawn="1">
          <p15:clr>
            <a:srgbClr val="F26B43"/>
          </p15:clr>
        </p15:guide>
        <p15:guide id="3" orient="horz" pos="363"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4" Type="http://schemas.openxmlformats.org/officeDocument/2006/relationships/image" Target="../media/image14.jpeg"/></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jpeg"/><Relationship Id="rId2" Type="http://schemas.openxmlformats.org/officeDocument/2006/relationships/image" Target="../media/image15.png"/><Relationship Id="rId1" Type="http://schemas.openxmlformats.org/officeDocument/2006/relationships/slideLayout" Target="../slideLayouts/slideLayout10.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a:xfrm>
            <a:off x="257760" y="139919"/>
            <a:ext cx="3869137" cy="634192"/>
          </a:xfrm>
        </p:spPr>
        <p:txBody>
          <a:bodyPr/>
          <a:lstStyle/>
          <a:p>
            <a:r>
              <a:rPr lang="fi-FI" sz="2000"/>
              <a:t>ELEC-E7120 Wireless Systems </a:t>
            </a:r>
          </a:p>
        </p:txBody>
      </p:sp>
      <p:sp>
        <p:nvSpPr>
          <p:cNvPr id="3" name="Tekstin paikkamerkki 2"/>
          <p:cNvSpPr>
            <a:spLocks noGrp="1"/>
          </p:cNvSpPr>
          <p:nvPr>
            <p:ph type="body" sz="half" idx="2"/>
          </p:nvPr>
        </p:nvSpPr>
        <p:spPr>
          <a:xfrm>
            <a:off x="257759" y="1565815"/>
            <a:ext cx="3048149" cy="1416538"/>
          </a:xfrm>
        </p:spPr>
        <p:txBody>
          <a:bodyPr/>
          <a:lstStyle/>
          <a:p>
            <a:r>
              <a:rPr lang="en-US" sz="1800"/>
              <a:t>“A Comparative Analysis of 4G Networks Provided by Three Different Operators and Wi-Fi Networks in Five Distinct Locations”</a:t>
            </a:r>
            <a:endParaRPr lang="fi-FI" sz="1800"/>
          </a:p>
        </p:txBody>
      </p:sp>
      <p:sp>
        <p:nvSpPr>
          <p:cNvPr id="4" name="Tekstin paikkamerkki 3"/>
          <p:cNvSpPr>
            <a:spLocks noGrp="1"/>
          </p:cNvSpPr>
          <p:nvPr>
            <p:ph type="body" sz="half" idx="11"/>
          </p:nvPr>
        </p:nvSpPr>
        <p:spPr>
          <a:xfrm>
            <a:off x="4946764" y="4122077"/>
            <a:ext cx="3869137" cy="1223645"/>
          </a:xfrm>
        </p:spPr>
        <p:txBody>
          <a:bodyPr/>
          <a:lstStyle/>
          <a:p>
            <a:r>
              <a:rPr lang="fi-FI"/>
              <a:t>Noor Maham</a:t>
            </a:r>
            <a:br>
              <a:rPr lang="fi-FI"/>
            </a:br>
            <a:r>
              <a:rPr lang="fi-FI"/>
              <a:t>Chen Xingji </a:t>
            </a:r>
            <a:br>
              <a:rPr lang="fi-FI"/>
            </a:br>
            <a:r>
              <a:rPr lang="fi-FI"/>
              <a:t>Okoroego Ihechukwudere</a:t>
            </a:r>
            <a:br>
              <a:rPr lang="fi-FI"/>
            </a:br>
            <a:r>
              <a:rPr lang="fi-FI"/>
              <a:t>Al-Humairi Mohammed </a:t>
            </a:r>
          </a:p>
        </p:txBody>
      </p:sp>
      <p:sp>
        <p:nvSpPr>
          <p:cNvPr id="5" name="Tekstin paikkamerkki 4"/>
          <p:cNvSpPr>
            <a:spLocks noGrp="1"/>
          </p:cNvSpPr>
          <p:nvPr>
            <p:ph type="body" sz="half" idx="12"/>
          </p:nvPr>
        </p:nvSpPr>
        <p:spPr>
          <a:xfrm>
            <a:off x="328099" y="4010557"/>
            <a:ext cx="3869137" cy="360060"/>
          </a:xfrm>
        </p:spPr>
        <p:txBody>
          <a:bodyPr/>
          <a:lstStyle/>
          <a:p>
            <a:r>
              <a:rPr lang="fi-FI"/>
              <a:t>11.10.2023</a:t>
            </a:r>
          </a:p>
        </p:txBody>
      </p:sp>
      <p:cxnSp>
        <p:nvCxnSpPr>
          <p:cNvPr id="7" name="Suora yhdysviiva 6">
            <a:extLst>
              <a:ext uri="{FF2B5EF4-FFF2-40B4-BE49-F238E27FC236}">
                <a16:creationId xmlns:a16="http://schemas.microsoft.com/office/drawing/2014/main" id="{44D42085-CC57-854B-9151-3C66E83D17EE}"/>
              </a:ext>
            </a:extLst>
          </p:cNvPr>
          <p:cNvCxnSpPr/>
          <p:nvPr/>
        </p:nvCxnSpPr>
        <p:spPr>
          <a:xfrm>
            <a:off x="257760" y="880581"/>
            <a:ext cx="379683" cy="0"/>
          </a:xfrm>
          <a:prstGeom prst="line">
            <a:avLst/>
          </a:prstGeom>
          <a:ln w="57150">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6" name="Picture 15">
            <a:extLst>
              <a:ext uri="{FF2B5EF4-FFF2-40B4-BE49-F238E27FC236}">
                <a16:creationId xmlns:a16="http://schemas.microsoft.com/office/drawing/2014/main" id="{3096FA8F-130C-7429-44D6-1AE682632129}"/>
              </a:ext>
            </a:extLst>
          </p:cNvPr>
          <p:cNvPicPr>
            <a:picLocks noChangeAspect="1"/>
          </p:cNvPicPr>
          <p:nvPr/>
        </p:nvPicPr>
        <p:blipFill>
          <a:blip r:embed="rId3"/>
          <a:stretch>
            <a:fillRect/>
          </a:stretch>
        </p:blipFill>
        <p:spPr>
          <a:xfrm>
            <a:off x="4946764" y="139919"/>
            <a:ext cx="3769117" cy="3769117"/>
          </a:xfrm>
          <a:prstGeom prst="rect">
            <a:avLst/>
          </a:prstGeom>
        </p:spPr>
      </p:pic>
    </p:spTree>
    <p:extLst>
      <p:ext uri="{BB962C8B-B14F-4D97-AF65-F5344CB8AC3E}">
        <p14:creationId xmlns:p14="http://schemas.microsoft.com/office/powerpoint/2010/main" val="14403096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4FDD4F4-D274-248E-5159-E78C8A417F37}"/>
              </a:ext>
            </a:extLst>
          </p:cNvPr>
          <p:cNvSpPr txBox="1"/>
          <p:nvPr/>
        </p:nvSpPr>
        <p:spPr>
          <a:xfrm>
            <a:off x="2634729" y="512907"/>
            <a:ext cx="4154321" cy="6001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300" b="1">
                <a:solidFill>
                  <a:srgbClr val="FFFFFF"/>
                </a:solidFill>
                <a:cs typeface="Arial"/>
              </a:rPr>
              <a:t>Signal Strength</a:t>
            </a:r>
            <a:endParaRPr lang="en-US"/>
          </a:p>
        </p:txBody>
      </p:sp>
      <p:sp>
        <p:nvSpPr>
          <p:cNvPr id="5" name="TextBox 4">
            <a:extLst>
              <a:ext uri="{FF2B5EF4-FFF2-40B4-BE49-F238E27FC236}">
                <a16:creationId xmlns:a16="http://schemas.microsoft.com/office/drawing/2014/main" id="{5091A997-04F6-35F1-9360-C32B9EC8B237}"/>
              </a:ext>
            </a:extLst>
          </p:cNvPr>
          <p:cNvSpPr txBox="1"/>
          <p:nvPr/>
        </p:nvSpPr>
        <p:spPr>
          <a:xfrm>
            <a:off x="4769001" y="1992279"/>
            <a:ext cx="3774256" cy="247760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600">
                <a:solidFill>
                  <a:srgbClr val="FFFFFF"/>
                </a:solidFill>
                <a:ea typeface="+mn-lt"/>
                <a:cs typeface="+mn-lt"/>
              </a:rPr>
              <a:t>With the exception of Alvari Park and A Block, Elisa has always displayed stronger signal strength, particularly at the TUAS Building. </a:t>
            </a:r>
            <a:endParaRPr lang="en-US"/>
          </a:p>
          <a:p>
            <a:pPr algn="just"/>
            <a:endParaRPr lang="en-US"/>
          </a:p>
          <a:p>
            <a:pPr algn="just"/>
            <a:r>
              <a:rPr lang="en-US" sz="1600">
                <a:solidFill>
                  <a:srgbClr val="FFFFFF"/>
                </a:solidFill>
                <a:ea typeface="+mn-lt"/>
                <a:cs typeface="+mn-lt"/>
              </a:rPr>
              <a:t>Additionally, there is a strong connection between DNA and Telia. </a:t>
            </a:r>
            <a:endParaRPr lang="en-US"/>
          </a:p>
          <a:p>
            <a:pPr algn="just"/>
            <a:endParaRPr lang="en-US"/>
          </a:p>
          <a:p>
            <a:pPr algn="just">
              <a:spcAft>
                <a:spcPts val="600"/>
              </a:spcAft>
            </a:pPr>
            <a:r>
              <a:rPr lang="en-US" sz="1600">
                <a:solidFill>
                  <a:srgbClr val="FFFFFF"/>
                </a:solidFill>
                <a:ea typeface="+mn-lt"/>
                <a:cs typeface="+mn-lt"/>
              </a:rPr>
              <a:t>However, </a:t>
            </a:r>
            <a:r>
              <a:rPr lang="en-US" sz="1600" err="1">
                <a:solidFill>
                  <a:srgbClr val="FFFFFF"/>
                </a:solidFill>
                <a:ea typeface="+mn-lt"/>
                <a:cs typeface="+mn-lt"/>
              </a:rPr>
              <a:t>Wifi</a:t>
            </a:r>
            <a:r>
              <a:rPr lang="en-US" sz="1600">
                <a:solidFill>
                  <a:srgbClr val="FFFFFF"/>
                </a:solidFill>
                <a:ea typeface="+mn-lt"/>
                <a:cs typeface="+mn-lt"/>
              </a:rPr>
              <a:t> has had some issues and often disappears.</a:t>
            </a:r>
          </a:p>
        </p:txBody>
      </p:sp>
      <p:pic>
        <p:nvPicPr>
          <p:cNvPr id="6" name="Picture 5">
            <a:extLst>
              <a:ext uri="{FF2B5EF4-FFF2-40B4-BE49-F238E27FC236}">
                <a16:creationId xmlns:a16="http://schemas.microsoft.com/office/drawing/2014/main" id="{BCC1196B-A3A7-6BD0-CECA-A76155B8BAB4}"/>
              </a:ext>
            </a:extLst>
          </p:cNvPr>
          <p:cNvPicPr>
            <a:picLocks noChangeAspect="1"/>
          </p:cNvPicPr>
          <p:nvPr/>
        </p:nvPicPr>
        <p:blipFill>
          <a:blip r:embed="rId2"/>
          <a:stretch>
            <a:fillRect/>
          </a:stretch>
        </p:blipFill>
        <p:spPr>
          <a:xfrm>
            <a:off x="552382" y="1428615"/>
            <a:ext cx="3884263" cy="2083235"/>
          </a:xfrm>
          <a:prstGeom prst="rect">
            <a:avLst/>
          </a:prstGeom>
          <a:noFill/>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319677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DF35724-E9BC-B59E-C894-791F12F46A94}"/>
              </a:ext>
            </a:extLst>
          </p:cNvPr>
          <p:cNvSpPr>
            <a:spLocks noGrp="1"/>
          </p:cNvSpPr>
          <p:nvPr>
            <p:ph type="body" sz="half" idx="10"/>
          </p:nvPr>
        </p:nvSpPr>
        <p:spPr>
          <a:xfrm>
            <a:off x="2911372" y="449245"/>
            <a:ext cx="8489928" cy="1106552"/>
          </a:xfrm>
        </p:spPr>
        <p:txBody>
          <a:bodyPr lIns="0" tIns="0" rIns="0" bIns="0" anchor="t"/>
          <a:lstStyle/>
          <a:p>
            <a:r>
              <a:rPr lang="en-US">
                <a:cs typeface="Arial"/>
              </a:rPr>
              <a:t>Conclusion</a:t>
            </a:r>
            <a:endParaRPr lang="en-US"/>
          </a:p>
        </p:txBody>
      </p:sp>
      <p:sp>
        <p:nvSpPr>
          <p:cNvPr id="4" name="Text Placeholder 3">
            <a:extLst>
              <a:ext uri="{FF2B5EF4-FFF2-40B4-BE49-F238E27FC236}">
                <a16:creationId xmlns:a16="http://schemas.microsoft.com/office/drawing/2014/main" id="{FE08F99E-FCA1-DF44-F3E4-94E22C5FE17C}"/>
              </a:ext>
            </a:extLst>
          </p:cNvPr>
          <p:cNvSpPr>
            <a:spLocks noGrp="1"/>
          </p:cNvSpPr>
          <p:nvPr>
            <p:ph type="body" sz="quarter" idx="12"/>
          </p:nvPr>
        </p:nvSpPr>
        <p:spPr>
          <a:xfrm>
            <a:off x="5120615" y="2858955"/>
            <a:ext cx="3343734" cy="2265276"/>
          </a:xfrm>
        </p:spPr>
        <p:txBody>
          <a:bodyPr lIns="0" tIns="0" rIns="0" bIns="0" anchor="t"/>
          <a:lstStyle/>
          <a:p>
            <a:pPr marL="80645" indent="-80645">
              <a:buFont typeface="Wingdings" charset="0"/>
              <a:buChar char="§"/>
            </a:pPr>
            <a:r>
              <a:rPr lang="en-US" sz="1600" b="0">
                <a:ea typeface="+mn-lt"/>
                <a:cs typeface="+mn-lt"/>
              </a:rPr>
              <a:t> </a:t>
            </a:r>
            <a:r>
              <a:rPr lang="en-US" sz="1600">
                <a:ea typeface="+mn-lt"/>
                <a:cs typeface="+mn-lt"/>
              </a:rPr>
              <a:t>Coverage Assessment</a:t>
            </a:r>
            <a:endParaRPr lang="en-US"/>
          </a:p>
          <a:p>
            <a:pPr marL="80645" indent="-80645">
              <a:buFont typeface="Wingdings" charset="0"/>
              <a:buChar char="§"/>
            </a:pPr>
            <a:r>
              <a:rPr lang="en-US" sz="1600">
                <a:ea typeface="+mn-lt"/>
                <a:cs typeface="+mn-lt"/>
              </a:rPr>
              <a:t> Performance Optimization</a:t>
            </a:r>
          </a:p>
          <a:p>
            <a:pPr marL="80645" indent="-80645">
              <a:buFont typeface="Wingdings" charset="0"/>
              <a:buChar char="§"/>
            </a:pPr>
            <a:r>
              <a:rPr lang="en-US" sz="1600">
                <a:ea typeface="+mn-lt"/>
                <a:cs typeface="+mn-lt"/>
              </a:rPr>
              <a:t> Comparing Network Performance </a:t>
            </a:r>
            <a:endParaRPr lang="en-US" sz="1600">
              <a:solidFill>
                <a:srgbClr val="000000"/>
              </a:solidFill>
              <a:cs typeface="Arial" panose="020B0604020202020204"/>
            </a:endParaRPr>
          </a:p>
        </p:txBody>
      </p:sp>
      <p:sp>
        <p:nvSpPr>
          <p:cNvPr id="6" name="Text Placeholder 5">
            <a:extLst>
              <a:ext uri="{FF2B5EF4-FFF2-40B4-BE49-F238E27FC236}">
                <a16:creationId xmlns:a16="http://schemas.microsoft.com/office/drawing/2014/main" id="{785686DD-3519-9465-365D-AA585CEFC94F}"/>
              </a:ext>
            </a:extLst>
          </p:cNvPr>
          <p:cNvSpPr>
            <a:spLocks noGrp="1"/>
          </p:cNvSpPr>
          <p:nvPr>
            <p:ph type="body" sz="quarter" idx="17"/>
          </p:nvPr>
        </p:nvSpPr>
        <p:spPr>
          <a:xfrm>
            <a:off x="5031326" y="1284405"/>
            <a:ext cx="2740261" cy="1273915"/>
          </a:xfrm>
          <a:ln>
            <a:solidFill>
              <a:srgbClr val="000000"/>
            </a:solidFill>
          </a:ln>
        </p:spPr>
        <p:txBody>
          <a:bodyPr/>
          <a:lstStyle/>
          <a:p>
            <a:r>
              <a:rPr lang="en-US" sz="2400">
                <a:cs typeface="Arial"/>
              </a:rPr>
              <a:t>Significance</a:t>
            </a:r>
            <a:endParaRPr lang="en-US">
              <a:cs typeface="Arial"/>
            </a:endParaRPr>
          </a:p>
        </p:txBody>
      </p:sp>
      <p:sp>
        <p:nvSpPr>
          <p:cNvPr id="22" name="Text Placeholder 5">
            <a:extLst>
              <a:ext uri="{FF2B5EF4-FFF2-40B4-BE49-F238E27FC236}">
                <a16:creationId xmlns:a16="http://schemas.microsoft.com/office/drawing/2014/main" id="{B34E42C4-9BF3-6309-0D2E-B51FB8323221}"/>
              </a:ext>
            </a:extLst>
          </p:cNvPr>
          <p:cNvSpPr txBox="1">
            <a:spLocks/>
          </p:cNvSpPr>
          <p:nvPr/>
        </p:nvSpPr>
        <p:spPr>
          <a:xfrm>
            <a:off x="1138108" y="1286411"/>
            <a:ext cx="2717702" cy="1273915"/>
          </a:xfrm>
          <a:prstGeom prst="ellipse">
            <a:avLst/>
          </a:prstGeom>
          <a:solidFill>
            <a:schemeClr val="bg1"/>
          </a:solidFill>
          <a:ln w="12700" cap="flat" cmpd="sng" algn="ctr">
            <a:solidFill>
              <a:srgbClr val="000000"/>
            </a:solidFill>
            <a:prstDash val="solid"/>
            <a:miter lim="800000"/>
          </a:ln>
          <a:effectLst/>
        </p:spPr>
        <p:txBody>
          <a:bodyPr lIns="68578" tIns="34288" rIns="68578" bIns="34288" rtlCol="0" anchor="ctr"/>
          <a:lstStyle>
            <a:lvl1pPr marL="0" indent="0" algn="ctr" defTabSz="685800" rtl="0" eaLnBrk="1" latinLnBrk="0" hangingPunct="1">
              <a:lnSpc>
                <a:spcPct val="90000"/>
              </a:lnSpc>
              <a:spcBef>
                <a:spcPts val="750"/>
              </a:spcBef>
              <a:buFont typeface="Arial"/>
              <a:buNone/>
              <a:defRPr lang="en-US" sz="1875" b="1" kern="1200" smtClean="0">
                <a:solidFill>
                  <a:schemeClr val="tx2"/>
                </a:solidFill>
                <a:latin typeface="Arial"/>
                <a:ea typeface="+mn-ea"/>
                <a:cs typeface="+mn-cs"/>
              </a:defRPr>
            </a:lvl1pPr>
            <a:lvl2pPr marL="514350" indent="-171450" algn="l" defTabSz="685800" rtl="0" eaLnBrk="1" latinLnBrk="0" hangingPunct="1">
              <a:lnSpc>
                <a:spcPct val="90000"/>
              </a:lnSpc>
              <a:spcBef>
                <a:spcPts val="375"/>
              </a:spcBef>
              <a:buFont typeface="Arial"/>
              <a:buChar char="•"/>
              <a:defRPr lang="en-US" sz="1350" kern="1200" smtClean="0">
                <a:solidFill>
                  <a:schemeClr val="lt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lang="en-US" sz="1350" kern="1200" smtClean="0">
                <a:solidFill>
                  <a:schemeClr val="lt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lang="en-US" sz="1350" kern="1200" smtClean="0">
                <a:solidFill>
                  <a:schemeClr val="lt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lang="fi-FI" sz="1350" kern="1200">
                <a:solidFill>
                  <a:schemeClr val="lt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lt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lt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lt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lt1"/>
                </a:solidFill>
                <a:latin typeface="+mn-lt"/>
                <a:ea typeface="+mn-ea"/>
                <a:cs typeface="+mn-cs"/>
              </a:defRPr>
            </a:lvl9pPr>
          </a:lstStyle>
          <a:p>
            <a:r>
              <a:rPr lang="en-US" sz="2400">
                <a:cs typeface="Arial"/>
              </a:rPr>
              <a:t>Analysis</a:t>
            </a:r>
            <a:endParaRPr lang="en-US" sz="2400"/>
          </a:p>
        </p:txBody>
      </p:sp>
      <p:sp>
        <p:nvSpPr>
          <p:cNvPr id="7" name="Text Placeholder 3">
            <a:extLst>
              <a:ext uri="{FF2B5EF4-FFF2-40B4-BE49-F238E27FC236}">
                <a16:creationId xmlns:a16="http://schemas.microsoft.com/office/drawing/2014/main" id="{D52DFFF6-1891-494C-7054-DC6F95570AC3}"/>
              </a:ext>
            </a:extLst>
          </p:cNvPr>
          <p:cNvSpPr txBox="1">
            <a:spLocks/>
          </p:cNvSpPr>
          <p:nvPr/>
        </p:nvSpPr>
        <p:spPr>
          <a:xfrm>
            <a:off x="851410" y="2906078"/>
            <a:ext cx="3494128" cy="2265276"/>
          </a:xfrm>
          <a:prstGeom prst="rect">
            <a:avLst/>
          </a:prstGeom>
        </p:spPr>
        <p:txBody>
          <a:bodyPr lIns="0" tIns="0" rIns="0" bIns="0" anchor="t"/>
          <a:lstStyle>
            <a:lvl1pPr marL="81000" marR="0" indent="-81000" algn="l" defTabSz="514436" rtl="0" eaLnBrk="1" fontAlgn="auto" latinLnBrk="0" hangingPunct="1">
              <a:lnSpc>
                <a:spcPct val="100000"/>
              </a:lnSpc>
              <a:spcBef>
                <a:spcPts val="750"/>
              </a:spcBef>
              <a:spcAft>
                <a:spcPts val="0"/>
              </a:spcAft>
              <a:buClrTx/>
              <a:buSzTx/>
              <a:buFont typeface="Arial" charset="0"/>
              <a:buChar char="•"/>
              <a:tabLst/>
              <a:defRPr sz="1400" b="1" kern="1200">
                <a:solidFill>
                  <a:schemeClr val="bg1"/>
                </a:solidFill>
                <a:latin typeface="+mn-lt"/>
                <a:ea typeface="+mn-ea"/>
                <a:cs typeface="+mn-cs"/>
              </a:defRPr>
            </a:lvl1pPr>
            <a:lvl2pPr marL="128588" indent="-128588" algn="l" defTabSz="685800" rtl="0" eaLnBrk="1" latinLnBrk="0" hangingPunct="1">
              <a:lnSpc>
                <a:spcPts val="1600"/>
              </a:lnSpc>
              <a:spcBef>
                <a:spcPts val="375"/>
              </a:spcBef>
              <a:buClr>
                <a:schemeClr val="bg1"/>
              </a:buClr>
              <a:buFont typeface="Arial"/>
              <a:buChar char="•"/>
              <a:defRPr lang="en-US" sz="1350" b="1" kern="1200" dirty="0" smtClean="0">
                <a:solidFill>
                  <a:schemeClr val="bg1"/>
                </a:solidFill>
                <a:latin typeface="+mn-lt"/>
                <a:ea typeface="Arial" charset="0"/>
                <a:cs typeface="Arial" charset="0"/>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pPr marL="80645" indent="-80645">
              <a:buFont typeface="Wingdings" charset="0"/>
              <a:buChar char="§"/>
            </a:pPr>
            <a:r>
              <a:rPr lang="en-US" sz="1600">
                <a:ea typeface="+mn-lt"/>
                <a:cs typeface="+mn-lt"/>
              </a:rPr>
              <a:t>Elisa has improved signal strength and download speed and minimal latency.</a:t>
            </a:r>
          </a:p>
          <a:p>
            <a:pPr marL="80645" indent="-80645">
              <a:buFont typeface="Wingdings" charset="0"/>
              <a:buChar char="§"/>
            </a:pPr>
            <a:r>
              <a:rPr lang="en-US" sz="1600">
                <a:solidFill>
                  <a:srgbClr val="FFFFFF"/>
                </a:solidFill>
                <a:ea typeface="+mn-lt"/>
                <a:cs typeface="+mn-lt"/>
              </a:rPr>
              <a:t>Though not always available, wi-fi has the fastest upload speeds.</a:t>
            </a:r>
          </a:p>
          <a:p>
            <a:pPr marL="80645" indent="-80645">
              <a:buFont typeface="Wingdings" charset="0"/>
              <a:buChar char="§"/>
            </a:pPr>
            <a:r>
              <a:rPr lang="en-US" sz="1600">
                <a:solidFill>
                  <a:srgbClr val="FFFFFF"/>
                </a:solidFill>
                <a:ea typeface="+mn-lt"/>
                <a:cs typeface="+mn-lt"/>
              </a:rPr>
              <a:t>DNA and Telia are displaying average records.</a:t>
            </a:r>
          </a:p>
        </p:txBody>
      </p:sp>
    </p:spTree>
    <p:extLst>
      <p:ext uri="{BB962C8B-B14F-4D97-AF65-F5344CB8AC3E}">
        <p14:creationId xmlns:p14="http://schemas.microsoft.com/office/powerpoint/2010/main" val="1296499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D09F591-7A5F-69C8-BA86-4EA15AF2989D}"/>
              </a:ext>
            </a:extLst>
          </p:cNvPr>
          <p:cNvPicPr>
            <a:picLocks noChangeAspect="1"/>
          </p:cNvPicPr>
          <p:nvPr/>
        </p:nvPicPr>
        <p:blipFill rotWithShape="1">
          <a:blip r:embed="rId2"/>
          <a:srcRect t="8024" r="86" b="8172"/>
          <a:stretch/>
        </p:blipFill>
        <p:spPr>
          <a:xfrm>
            <a:off x="290261" y="732423"/>
            <a:ext cx="8503327" cy="4016809"/>
          </a:xfrm>
          <a:prstGeom prst="rect">
            <a:avLst/>
          </a:prstGeom>
        </p:spPr>
      </p:pic>
    </p:spTree>
    <p:extLst>
      <p:ext uri="{BB962C8B-B14F-4D97-AF65-F5344CB8AC3E}">
        <p14:creationId xmlns:p14="http://schemas.microsoft.com/office/powerpoint/2010/main" val="3998694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201C4C7-FDA1-F189-5E51-D01F4CF466A6}"/>
              </a:ext>
            </a:extLst>
          </p:cNvPr>
          <p:cNvSpPr>
            <a:spLocks noGrp="1"/>
          </p:cNvSpPr>
          <p:nvPr>
            <p:ph type="body" sz="quarter" idx="12"/>
          </p:nvPr>
        </p:nvSpPr>
        <p:spPr/>
        <p:txBody>
          <a:bodyPr/>
          <a:lstStyle/>
          <a:p>
            <a:pPr marL="457200" indent="-457200">
              <a:buFont typeface="Arial" panose="020B0604020202020204" pitchFamily="34" charset="0"/>
              <a:buChar char="•"/>
            </a:pPr>
            <a:r>
              <a:rPr lang="en-US" sz="1800" b="0"/>
              <a:t>4G in Different Operators VS Wi-Fi</a:t>
            </a:r>
            <a:r>
              <a:rPr lang="en-US" sz="2000" b="0"/>
              <a:t>:</a:t>
            </a:r>
            <a:br>
              <a:rPr lang="en-US" sz="2000" b="0"/>
            </a:br>
            <a:br>
              <a:rPr lang="en-US" sz="2400" b="0"/>
            </a:br>
            <a:r>
              <a:rPr lang="en-US" sz="1400" b="0"/>
              <a:t>In today's digitally connected world, network performance is crucial. This presentation explores the key differences between 4G networks offered by three operators, DNA, Telia, and Elisa, and Wi-Fi networks.</a:t>
            </a:r>
            <a:br>
              <a:rPr lang="en-US" sz="1400" b="0"/>
            </a:br>
            <a:br>
              <a:rPr lang="en-US" sz="1400" b="0"/>
            </a:br>
            <a:r>
              <a:rPr lang="en-US" sz="1400" b="0"/>
              <a:t>We will delve into the unique aspects of 4G networks, including frequency bands, signal strengths, data rates, and latency, as provided by these operators.</a:t>
            </a:r>
            <a:br>
              <a:rPr lang="en-US" sz="1400" b="0"/>
            </a:br>
            <a:br>
              <a:rPr lang="en-US" sz="1400" b="0"/>
            </a:br>
            <a:r>
              <a:rPr lang="en-US" sz="1400" b="0"/>
              <a:t>We'll also examine Wi-Fi networks, which are widely accessible, and discuss how they compare to 4G in terms of performance.</a:t>
            </a:r>
            <a:br>
              <a:rPr lang="en-US" sz="2000" b="0"/>
            </a:br>
            <a:endParaRPr lang="en-FI" sz="2000" b="0"/>
          </a:p>
        </p:txBody>
      </p:sp>
      <p:sp>
        <p:nvSpPr>
          <p:cNvPr id="4" name="TextBox 3">
            <a:extLst>
              <a:ext uri="{FF2B5EF4-FFF2-40B4-BE49-F238E27FC236}">
                <a16:creationId xmlns:a16="http://schemas.microsoft.com/office/drawing/2014/main" id="{479E7965-3E0A-A73F-18A6-374729045B61}"/>
              </a:ext>
            </a:extLst>
          </p:cNvPr>
          <p:cNvSpPr txBox="1"/>
          <p:nvPr/>
        </p:nvSpPr>
        <p:spPr>
          <a:xfrm>
            <a:off x="287338" y="26377"/>
            <a:ext cx="1593706" cy="607859"/>
          </a:xfrm>
          <a:prstGeom prst="rect">
            <a:avLst/>
          </a:prstGeom>
          <a:noFill/>
        </p:spPr>
        <p:txBody>
          <a:bodyPr wrap="none" rtlCol="0">
            <a:spAutoFit/>
          </a:bodyPr>
          <a:lstStyle/>
          <a:p>
            <a:r>
              <a:rPr lang="en-US" sz="2000">
                <a:solidFill>
                  <a:schemeClr val="bg1"/>
                </a:solidFill>
              </a:rPr>
              <a:t>Introduction:</a:t>
            </a:r>
          </a:p>
          <a:p>
            <a:endParaRPr lang="en-FI"/>
          </a:p>
        </p:txBody>
      </p:sp>
      <p:pic>
        <p:nvPicPr>
          <p:cNvPr id="10" name="Picture 9">
            <a:extLst>
              <a:ext uri="{FF2B5EF4-FFF2-40B4-BE49-F238E27FC236}">
                <a16:creationId xmlns:a16="http://schemas.microsoft.com/office/drawing/2014/main" id="{429523CB-85F1-B77F-9A24-E6C0AF2D8772}"/>
              </a:ext>
            </a:extLst>
          </p:cNvPr>
          <p:cNvPicPr>
            <a:picLocks noChangeAspect="1"/>
          </p:cNvPicPr>
          <p:nvPr/>
        </p:nvPicPr>
        <p:blipFill>
          <a:blip r:embed="rId2"/>
          <a:stretch>
            <a:fillRect/>
          </a:stretch>
        </p:blipFill>
        <p:spPr>
          <a:xfrm>
            <a:off x="4638504" y="1316730"/>
            <a:ext cx="4368872" cy="2706333"/>
          </a:xfrm>
          <a:prstGeom prst="rect">
            <a:avLst/>
          </a:prstGeom>
        </p:spPr>
      </p:pic>
    </p:spTree>
    <p:extLst>
      <p:ext uri="{BB962C8B-B14F-4D97-AF65-F5344CB8AC3E}">
        <p14:creationId xmlns:p14="http://schemas.microsoft.com/office/powerpoint/2010/main" val="392204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AAA0A3B-04D6-6B9C-10F8-36FBBE12F6D2}"/>
              </a:ext>
            </a:extLst>
          </p:cNvPr>
          <p:cNvSpPr txBox="1"/>
          <p:nvPr/>
        </p:nvSpPr>
        <p:spPr>
          <a:xfrm>
            <a:off x="252046" y="634236"/>
            <a:ext cx="1593706" cy="607859"/>
          </a:xfrm>
          <a:prstGeom prst="rect">
            <a:avLst/>
          </a:prstGeom>
          <a:noFill/>
        </p:spPr>
        <p:txBody>
          <a:bodyPr wrap="none" rtlCol="0">
            <a:spAutoFit/>
          </a:bodyPr>
          <a:lstStyle/>
          <a:p>
            <a:r>
              <a:rPr lang="en-US" sz="2000">
                <a:solidFill>
                  <a:schemeClr val="bg1"/>
                </a:solidFill>
              </a:rPr>
              <a:t>Introduction:</a:t>
            </a:r>
          </a:p>
          <a:p>
            <a:endParaRPr lang="en-FI"/>
          </a:p>
        </p:txBody>
      </p:sp>
      <p:sp>
        <p:nvSpPr>
          <p:cNvPr id="5" name="Text Placeholder 2">
            <a:extLst>
              <a:ext uri="{FF2B5EF4-FFF2-40B4-BE49-F238E27FC236}">
                <a16:creationId xmlns:a16="http://schemas.microsoft.com/office/drawing/2014/main" id="{BB9F4690-4F02-FD03-7BD2-84DAD7D698A9}"/>
              </a:ext>
            </a:extLst>
          </p:cNvPr>
          <p:cNvSpPr>
            <a:spLocks noGrp="1"/>
          </p:cNvSpPr>
          <p:nvPr>
            <p:ph type="body" sz="quarter" idx="12"/>
          </p:nvPr>
        </p:nvSpPr>
        <p:spPr>
          <a:xfrm>
            <a:off x="252046" y="1379295"/>
            <a:ext cx="4217987" cy="3192706"/>
          </a:xfrm>
        </p:spPr>
        <p:txBody>
          <a:bodyPr lIns="0" tIns="0" rIns="0" bIns="0" anchor="t"/>
          <a:lstStyle/>
          <a:p>
            <a:pPr marL="457200" indent="-457200">
              <a:buFont typeface="Arial" panose="020B0604020202020204" pitchFamily="34" charset="0"/>
              <a:buChar char="•"/>
            </a:pPr>
            <a:r>
              <a:rPr lang="en-US" sz="1800" b="0"/>
              <a:t>Measurement Tools</a:t>
            </a:r>
            <a:r>
              <a:rPr lang="en-US" sz="2000" b="0"/>
              <a:t>:</a:t>
            </a:r>
            <a:br>
              <a:rPr lang="en-US" sz="2000" b="0"/>
            </a:br>
            <a:endParaRPr lang="en-US" sz="1400" b="0"/>
          </a:p>
          <a:p>
            <a:pPr marL="457200" indent="-457200">
              <a:buFont typeface="Arial" panose="020B0604020202020204" pitchFamily="34" charset="0"/>
              <a:buChar char="•"/>
            </a:pPr>
            <a:r>
              <a:rPr lang="en-US" sz="1400" b="0"/>
              <a:t>CellMapper</a:t>
            </a:r>
          </a:p>
          <a:p>
            <a:pPr marL="457200" indent="-457200">
              <a:buFont typeface="Arial" panose="020B0604020202020204" pitchFamily="34" charset="0"/>
              <a:buChar char="•"/>
            </a:pPr>
            <a:r>
              <a:rPr lang="en-US" sz="1400" b="0"/>
              <a:t>Opensignal</a:t>
            </a:r>
          </a:p>
          <a:p>
            <a:pPr marL="457200" indent="-457200">
              <a:buFont typeface="Arial" panose="020B0604020202020204" pitchFamily="34" charset="0"/>
              <a:buChar char="•"/>
            </a:pPr>
            <a:r>
              <a:rPr lang="en-US" sz="1400" b="0"/>
              <a:t>Wi-Fi Analyzer</a:t>
            </a:r>
            <a:br>
              <a:rPr lang="en-US" sz="2000" b="0"/>
            </a:br>
            <a:endParaRPr lang="en-FI" sz="2000" b="0"/>
          </a:p>
        </p:txBody>
      </p:sp>
      <p:pic>
        <p:nvPicPr>
          <p:cNvPr id="1026" name="Picture 2" descr="What is Reddit's opinion of CellMapper?">
            <a:extLst>
              <a:ext uri="{FF2B5EF4-FFF2-40B4-BE49-F238E27FC236}">
                <a16:creationId xmlns:a16="http://schemas.microsoft.com/office/drawing/2014/main" id="{1F8BABCB-8902-0318-09A9-D68B7C9126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8677" y="330306"/>
            <a:ext cx="1225932" cy="122593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7DCAAF98-8901-57C5-790F-C8970891388E}"/>
              </a:ext>
            </a:extLst>
          </p:cNvPr>
          <p:cNvPicPr>
            <a:picLocks noChangeAspect="1"/>
          </p:cNvPicPr>
          <p:nvPr/>
        </p:nvPicPr>
        <p:blipFill>
          <a:blip r:embed="rId3"/>
          <a:stretch>
            <a:fillRect/>
          </a:stretch>
        </p:blipFill>
        <p:spPr>
          <a:xfrm>
            <a:off x="4558219" y="3531577"/>
            <a:ext cx="2033954" cy="2033954"/>
          </a:xfrm>
          <a:prstGeom prst="rect">
            <a:avLst/>
          </a:prstGeom>
        </p:spPr>
      </p:pic>
      <p:pic>
        <p:nvPicPr>
          <p:cNvPr id="1030" name="Picture 6" descr="Guess which local telco was ranked number 1 in LTE speed according to ...">
            <a:extLst>
              <a:ext uri="{FF2B5EF4-FFF2-40B4-BE49-F238E27FC236}">
                <a16:creationId xmlns:a16="http://schemas.microsoft.com/office/drawing/2014/main" id="{BCAD806A-C492-AD54-5D0C-01E5303C7D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05954" y="634236"/>
            <a:ext cx="2286000"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3152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rrow: Bent 8">
            <a:extLst>
              <a:ext uri="{FF2B5EF4-FFF2-40B4-BE49-F238E27FC236}">
                <a16:creationId xmlns:a16="http://schemas.microsoft.com/office/drawing/2014/main" id="{8679F688-BB0F-7C31-1E60-2162FB3051AB}"/>
              </a:ext>
            </a:extLst>
          </p:cNvPr>
          <p:cNvSpPr/>
          <p:nvPr/>
        </p:nvSpPr>
        <p:spPr>
          <a:xfrm rot="16200000" flipH="1" flipV="1">
            <a:off x="6582225" y="2803592"/>
            <a:ext cx="391392" cy="1163533"/>
          </a:xfrm>
          <a:prstGeom prst="bentArrow">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Text Placeholder 1">
            <a:extLst>
              <a:ext uri="{FF2B5EF4-FFF2-40B4-BE49-F238E27FC236}">
                <a16:creationId xmlns:a16="http://schemas.microsoft.com/office/drawing/2014/main" id="{42B16614-5120-5E13-39C4-76570F8E89EA}"/>
              </a:ext>
            </a:extLst>
          </p:cNvPr>
          <p:cNvSpPr>
            <a:spLocks noGrp="1"/>
          </p:cNvSpPr>
          <p:nvPr>
            <p:ph type="body" sz="half" idx="10"/>
          </p:nvPr>
        </p:nvSpPr>
        <p:spPr>
          <a:xfrm>
            <a:off x="4766701" y="74218"/>
            <a:ext cx="2745995" cy="536485"/>
          </a:xfrm>
        </p:spPr>
        <p:txBody>
          <a:bodyPr lIns="0" tIns="0" rIns="0" bIns="0" anchor="t"/>
          <a:lstStyle/>
          <a:p>
            <a:r>
              <a:rPr lang="en-US" sz="3200">
                <a:cs typeface="Arial"/>
              </a:rPr>
              <a:t>Our approach</a:t>
            </a:r>
          </a:p>
        </p:txBody>
      </p:sp>
      <p:pic>
        <p:nvPicPr>
          <p:cNvPr id="4" name="Picture 3">
            <a:extLst>
              <a:ext uri="{FF2B5EF4-FFF2-40B4-BE49-F238E27FC236}">
                <a16:creationId xmlns:a16="http://schemas.microsoft.com/office/drawing/2014/main" id="{84F55ADA-DA2A-C30A-84EC-03A07C872079}"/>
              </a:ext>
            </a:extLst>
          </p:cNvPr>
          <p:cNvPicPr>
            <a:picLocks noChangeAspect="1"/>
          </p:cNvPicPr>
          <p:nvPr/>
        </p:nvPicPr>
        <p:blipFill>
          <a:blip r:embed="rId2"/>
          <a:stretch>
            <a:fillRect/>
          </a:stretch>
        </p:blipFill>
        <p:spPr>
          <a:xfrm>
            <a:off x="37360" y="1664338"/>
            <a:ext cx="3169203" cy="2733425"/>
          </a:xfrm>
          <a:prstGeom prst="rect">
            <a:avLst/>
          </a:prstGeom>
        </p:spPr>
      </p:pic>
      <p:sp>
        <p:nvSpPr>
          <p:cNvPr id="7" name="Arrow: Bent 6">
            <a:extLst>
              <a:ext uri="{FF2B5EF4-FFF2-40B4-BE49-F238E27FC236}">
                <a16:creationId xmlns:a16="http://schemas.microsoft.com/office/drawing/2014/main" id="{CEFFF507-63B0-5C33-7F77-D2545C992BB0}"/>
              </a:ext>
            </a:extLst>
          </p:cNvPr>
          <p:cNvSpPr/>
          <p:nvPr/>
        </p:nvSpPr>
        <p:spPr>
          <a:xfrm rot="16200000" flipH="1" flipV="1">
            <a:off x="3546501" y="1860056"/>
            <a:ext cx="391392" cy="1163533"/>
          </a:xfrm>
          <a:prstGeom prst="bentArrow">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5" name="Picture 4">
            <a:extLst>
              <a:ext uri="{FF2B5EF4-FFF2-40B4-BE49-F238E27FC236}">
                <a16:creationId xmlns:a16="http://schemas.microsoft.com/office/drawing/2014/main" id="{883D6CFE-2D8F-5B64-05F3-F7735FBAC6CC}"/>
              </a:ext>
            </a:extLst>
          </p:cNvPr>
          <p:cNvPicPr>
            <a:picLocks noChangeAspect="1"/>
          </p:cNvPicPr>
          <p:nvPr/>
        </p:nvPicPr>
        <p:blipFill>
          <a:blip r:embed="rId3"/>
          <a:stretch>
            <a:fillRect/>
          </a:stretch>
        </p:blipFill>
        <p:spPr>
          <a:xfrm>
            <a:off x="2545845" y="2640070"/>
            <a:ext cx="3746203" cy="2277936"/>
          </a:xfrm>
          <a:prstGeom prst="rect">
            <a:avLst/>
          </a:prstGeom>
        </p:spPr>
      </p:pic>
      <p:pic>
        <p:nvPicPr>
          <p:cNvPr id="6" name="Picture 5">
            <a:extLst>
              <a:ext uri="{FF2B5EF4-FFF2-40B4-BE49-F238E27FC236}">
                <a16:creationId xmlns:a16="http://schemas.microsoft.com/office/drawing/2014/main" id="{0D54CA9C-3CB0-24B9-8F81-4720F1EECB02}"/>
              </a:ext>
            </a:extLst>
          </p:cNvPr>
          <p:cNvPicPr>
            <a:picLocks noChangeAspect="1"/>
          </p:cNvPicPr>
          <p:nvPr/>
        </p:nvPicPr>
        <p:blipFill>
          <a:blip r:embed="rId4"/>
          <a:stretch>
            <a:fillRect/>
          </a:stretch>
        </p:blipFill>
        <p:spPr>
          <a:xfrm>
            <a:off x="5914945" y="3609741"/>
            <a:ext cx="3193651" cy="2074115"/>
          </a:xfrm>
          <a:prstGeom prst="rect">
            <a:avLst/>
          </a:prstGeom>
        </p:spPr>
      </p:pic>
      <p:pic>
        <p:nvPicPr>
          <p:cNvPr id="2" name="Graphic 1" descr="Smart Phone outline">
            <a:extLst>
              <a:ext uri="{FF2B5EF4-FFF2-40B4-BE49-F238E27FC236}">
                <a16:creationId xmlns:a16="http://schemas.microsoft.com/office/drawing/2014/main" id="{ECE5ADFF-4BEF-2EF3-5D90-FCF237DEC24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1858" y="210777"/>
            <a:ext cx="933253" cy="1000812"/>
          </a:xfrm>
          <a:prstGeom prst="rect">
            <a:avLst/>
          </a:prstGeom>
        </p:spPr>
      </p:pic>
      <p:pic>
        <p:nvPicPr>
          <p:cNvPr id="3" name="Picture 2">
            <a:extLst>
              <a:ext uri="{FF2B5EF4-FFF2-40B4-BE49-F238E27FC236}">
                <a16:creationId xmlns:a16="http://schemas.microsoft.com/office/drawing/2014/main" id="{AFBEA05B-6DDB-36BA-272C-0FAC86C3C936}"/>
              </a:ext>
            </a:extLst>
          </p:cNvPr>
          <p:cNvPicPr>
            <a:picLocks noChangeAspect="1"/>
          </p:cNvPicPr>
          <p:nvPr/>
        </p:nvPicPr>
        <p:blipFill>
          <a:blip r:embed="rId7"/>
          <a:stretch>
            <a:fillRect/>
          </a:stretch>
        </p:blipFill>
        <p:spPr>
          <a:xfrm>
            <a:off x="1533009" y="76559"/>
            <a:ext cx="624040" cy="1357522"/>
          </a:xfrm>
          <a:prstGeom prst="rect">
            <a:avLst/>
          </a:prstGeom>
        </p:spPr>
      </p:pic>
      <p:sp>
        <p:nvSpPr>
          <p:cNvPr id="8" name="Arrow: Right 7">
            <a:extLst>
              <a:ext uri="{FF2B5EF4-FFF2-40B4-BE49-F238E27FC236}">
                <a16:creationId xmlns:a16="http://schemas.microsoft.com/office/drawing/2014/main" id="{974DFD52-E45E-1F18-C2CB-DB9E571FFA15}"/>
              </a:ext>
            </a:extLst>
          </p:cNvPr>
          <p:cNvSpPr/>
          <p:nvPr/>
        </p:nvSpPr>
        <p:spPr>
          <a:xfrm>
            <a:off x="811540" y="664875"/>
            <a:ext cx="718652" cy="180886"/>
          </a:xfrm>
          <a:prstGeom prst="rightArrow">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Bent 9">
            <a:extLst>
              <a:ext uri="{FF2B5EF4-FFF2-40B4-BE49-F238E27FC236}">
                <a16:creationId xmlns:a16="http://schemas.microsoft.com/office/drawing/2014/main" id="{14BBFCD1-0543-5A5B-A0AC-C187D48EDF3D}"/>
              </a:ext>
            </a:extLst>
          </p:cNvPr>
          <p:cNvSpPr/>
          <p:nvPr/>
        </p:nvSpPr>
        <p:spPr>
          <a:xfrm rot="16200000" flipH="1" flipV="1">
            <a:off x="1880247" y="956791"/>
            <a:ext cx="963501" cy="415549"/>
          </a:xfrm>
          <a:prstGeom prst="bentArrow">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TextBox 13">
            <a:extLst>
              <a:ext uri="{FF2B5EF4-FFF2-40B4-BE49-F238E27FC236}">
                <a16:creationId xmlns:a16="http://schemas.microsoft.com/office/drawing/2014/main" id="{23106577-CD91-9292-9971-71FE29C93FA0}"/>
              </a:ext>
            </a:extLst>
          </p:cNvPr>
          <p:cNvSpPr txBox="1"/>
          <p:nvPr/>
        </p:nvSpPr>
        <p:spPr>
          <a:xfrm>
            <a:off x="4652334" y="580033"/>
            <a:ext cx="4451683" cy="243143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solidFill>
                  <a:schemeClr val="bg1"/>
                </a:solidFill>
                <a:ea typeface="+mn-lt"/>
                <a:cs typeface="+mn-lt"/>
              </a:rPr>
              <a:t>The methodology for analyzing and </a:t>
            </a:r>
            <a:r>
              <a:rPr lang="en-US" sz="1400" dirty="0">
                <a:solidFill>
                  <a:schemeClr val="bg1"/>
                </a:solidFill>
                <a:ea typeface="+mn-lt"/>
                <a:cs typeface="+mn-lt"/>
              </a:rPr>
              <a:t>visualizing</a:t>
            </a:r>
            <a:r>
              <a:rPr lang="en-US" sz="1200" dirty="0">
                <a:solidFill>
                  <a:schemeClr val="bg1"/>
                </a:solidFill>
                <a:ea typeface="+mn-lt"/>
                <a:cs typeface="+mn-lt"/>
              </a:rPr>
              <a:t> the coverage of 4G and Wi-Fi networks</a:t>
            </a:r>
            <a:endParaRPr lang="en-US" sz="1200" dirty="0">
              <a:solidFill>
                <a:schemeClr val="bg1"/>
              </a:solidFill>
              <a:cs typeface="Arial"/>
            </a:endParaRPr>
          </a:p>
          <a:p>
            <a:pPr algn="l"/>
            <a:endParaRPr lang="en-US" sz="1200" dirty="0">
              <a:solidFill>
                <a:schemeClr val="bg1"/>
              </a:solidFill>
              <a:cs typeface="Arial"/>
            </a:endParaRPr>
          </a:p>
          <a:p>
            <a:pPr marL="514350" lvl="1" indent="-171450">
              <a:buFont typeface="Arial"/>
              <a:buChar char="•"/>
            </a:pPr>
            <a:r>
              <a:rPr lang="en-US" sz="1050" dirty="0">
                <a:solidFill>
                  <a:schemeClr val="bg1"/>
                </a:solidFill>
                <a:cs typeface="Arial"/>
              </a:rPr>
              <a:t>Conduct measurements in few locations around the campus</a:t>
            </a:r>
          </a:p>
          <a:p>
            <a:pPr lvl="1"/>
            <a:endParaRPr lang="en-US" sz="1050" dirty="0">
              <a:solidFill>
                <a:schemeClr val="bg1"/>
              </a:solidFill>
              <a:cs typeface="Arial"/>
            </a:endParaRPr>
          </a:p>
          <a:p>
            <a:pPr marL="514350" lvl="1" indent="-171450">
              <a:buFont typeface="Arial"/>
              <a:buChar char="•"/>
            </a:pPr>
            <a:r>
              <a:rPr lang="en-US" sz="1050" dirty="0">
                <a:solidFill>
                  <a:schemeClr val="bg1"/>
                </a:solidFill>
                <a:cs typeface="Arial"/>
              </a:rPr>
              <a:t>Organize data in an Excel sheet (Dataset)</a:t>
            </a:r>
          </a:p>
          <a:p>
            <a:pPr lvl="1"/>
            <a:endParaRPr lang="en-US" sz="1050" dirty="0">
              <a:solidFill>
                <a:schemeClr val="bg1"/>
              </a:solidFill>
              <a:cs typeface="Arial"/>
            </a:endParaRPr>
          </a:p>
          <a:p>
            <a:pPr marL="514350" lvl="1" indent="-171450">
              <a:buFont typeface="Arial"/>
              <a:buChar char="•"/>
            </a:pPr>
            <a:r>
              <a:rPr lang="en-US" sz="1050" dirty="0">
                <a:solidFill>
                  <a:schemeClr val="bg1"/>
                </a:solidFill>
                <a:cs typeface="Arial"/>
              </a:rPr>
              <a:t>Analyse the dataset using Python and some its libraries</a:t>
            </a:r>
          </a:p>
          <a:p>
            <a:pPr lvl="1"/>
            <a:endParaRPr lang="en-US" sz="1050" dirty="0">
              <a:solidFill>
                <a:schemeClr val="bg1"/>
              </a:solidFill>
              <a:cs typeface="Arial"/>
            </a:endParaRPr>
          </a:p>
          <a:p>
            <a:pPr marL="514350" lvl="1" indent="-171450">
              <a:buFont typeface="Arial"/>
              <a:buChar char="•"/>
            </a:pPr>
            <a:r>
              <a:rPr lang="en-US" sz="1050" dirty="0">
                <a:solidFill>
                  <a:schemeClr val="bg1"/>
                </a:solidFill>
                <a:cs typeface="Arial"/>
              </a:rPr>
              <a:t>Visualize dataset for comparison of the network coverages using Python and some its libraries</a:t>
            </a:r>
          </a:p>
          <a:p>
            <a:pPr marL="171450" indent="-171450">
              <a:buFont typeface="Arial"/>
              <a:buChar char="•"/>
            </a:pPr>
            <a:endParaRPr lang="en-US" sz="1200" dirty="0">
              <a:solidFill>
                <a:srgbClr val="FFFFFF"/>
              </a:solidFill>
              <a:cs typeface="Arial"/>
            </a:endParaRPr>
          </a:p>
          <a:p>
            <a:endParaRPr lang="en-US" sz="1800" dirty="0">
              <a:cs typeface="Arial"/>
            </a:endParaRPr>
          </a:p>
        </p:txBody>
      </p:sp>
    </p:spTree>
    <p:extLst>
      <p:ext uri="{BB962C8B-B14F-4D97-AF65-F5344CB8AC3E}">
        <p14:creationId xmlns:p14="http://schemas.microsoft.com/office/powerpoint/2010/main" val="3694241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4FDD4F4-D274-248E-5159-E78C8A417F37}"/>
              </a:ext>
            </a:extLst>
          </p:cNvPr>
          <p:cNvSpPr txBox="1"/>
          <p:nvPr/>
        </p:nvSpPr>
        <p:spPr>
          <a:xfrm>
            <a:off x="3642281" y="289874"/>
            <a:ext cx="1853546" cy="6001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300" b="1">
                <a:solidFill>
                  <a:srgbClr val="FFFFFF"/>
                </a:solidFill>
                <a:cs typeface="Arial"/>
              </a:rPr>
              <a:t>Latency</a:t>
            </a:r>
          </a:p>
        </p:txBody>
      </p:sp>
      <p:pic>
        <p:nvPicPr>
          <p:cNvPr id="2" name="Picture 1">
            <a:extLst>
              <a:ext uri="{FF2B5EF4-FFF2-40B4-BE49-F238E27FC236}">
                <a16:creationId xmlns:a16="http://schemas.microsoft.com/office/drawing/2014/main" id="{89E34830-8CDC-FBE3-A4FB-DEB649D7DB1E}"/>
              </a:ext>
            </a:extLst>
          </p:cNvPr>
          <p:cNvPicPr>
            <a:picLocks noChangeAspect="1"/>
          </p:cNvPicPr>
          <p:nvPr/>
        </p:nvPicPr>
        <p:blipFill>
          <a:blip r:embed="rId3"/>
          <a:stretch>
            <a:fillRect/>
          </a:stretch>
        </p:blipFill>
        <p:spPr>
          <a:xfrm>
            <a:off x="996884" y="962577"/>
            <a:ext cx="7144338" cy="3984274"/>
          </a:xfrm>
          <a:prstGeom prst="rect">
            <a:avLst/>
          </a:prstGeom>
        </p:spPr>
      </p:pic>
    </p:spTree>
    <p:extLst>
      <p:ext uri="{BB962C8B-B14F-4D97-AF65-F5344CB8AC3E}">
        <p14:creationId xmlns:p14="http://schemas.microsoft.com/office/powerpoint/2010/main" val="4243623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4FDD4F4-D274-248E-5159-E78C8A417F37}"/>
              </a:ext>
            </a:extLst>
          </p:cNvPr>
          <p:cNvSpPr txBox="1"/>
          <p:nvPr/>
        </p:nvSpPr>
        <p:spPr>
          <a:xfrm>
            <a:off x="2210210" y="233201"/>
            <a:ext cx="4723576" cy="6001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300" b="1">
                <a:solidFill>
                  <a:srgbClr val="FFFFFF"/>
                </a:solidFill>
                <a:cs typeface="Arial"/>
              </a:rPr>
              <a:t>Download Data Rates</a:t>
            </a:r>
            <a:endParaRPr lang="en-US"/>
          </a:p>
        </p:txBody>
      </p:sp>
      <p:pic>
        <p:nvPicPr>
          <p:cNvPr id="2" name="Picture 1">
            <a:extLst>
              <a:ext uri="{FF2B5EF4-FFF2-40B4-BE49-F238E27FC236}">
                <a16:creationId xmlns:a16="http://schemas.microsoft.com/office/drawing/2014/main" id="{B096E3AD-5931-CE1F-2B97-6FF19E600284}"/>
              </a:ext>
            </a:extLst>
          </p:cNvPr>
          <p:cNvPicPr>
            <a:picLocks noChangeAspect="1"/>
          </p:cNvPicPr>
          <p:nvPr/>
        </p:nvPicPr>
        <p:blipFill>
          <a:blip r:embed="rId3"/>
          <a:stretch>
            <a:fillRect/>
          </a:stretch>
        </p:blipFill>
        <p:spPr>
          <a:xfrm>
            <a:off x="1079370" y="1085481"/>
            <a:ext cx="6979369" cy="3685440"/>
          </a:xfrm>
          <a:prstGeom prst="rect">
            <a:avLst/>
          </a:prstGeom>
        </p:spPr>
      </p:pic>
    </p:spTree>
    <p:extLst>
      <p:ext uri="{BB962C8B-B14F-4D97-AF65-F5344CB8AC3E}">
        <p14:creationId xmlns:p14="http://schemas.microsoft.com/office/powerpoint/2010/main" val="2817434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4FDD4F4-D274-248E-5159-E78C8A417F37}"/>
              </a:ext>
            </a:extLst>
          </p:cNvPr>
          <p:cNvSpPr txBox="1"/>
          <p:nvPr/>
        </p:nvSpPr>
        <p:spPr>
          <a:xfrm>
            <a:off x="2499374" y="257236"/>
            <a:ext cx="4154321" cy="6001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300" b="1">
                <a:solidFill>
                  <a:srgbClr val="FFFFFF"/>
                </a:solidFill>
                <a:cs typeface="Arial"/>
              </a:rPr>
              <a:t>Upload Data Rates</a:t>
            </a:r>
            <a:endParaRPr lang="en-US"/>
          </a:p>
        </p:txBody>
      </p:sp>
      <p:pic>
        <p:nvPicPr>
          <p:cNvPr id="3" name="Picture 2">
            <a:extLst>
              <a:ext uri="{FF2B5EF4-FFF2-40B4-BE49-F238E27FC236}">
                <a16:creationId xmlns:a16="http://schemas.microsoft.com/office/drawing/2014/main" id="{32AE2D29-8665-1281-E701-EBB82F2A80BF}"/>
              </a:ext>
            </a:extLst>
          </p:cNvPr>
          <p:cNvPicPr>
            <a:picLocks noChangeAspect="1"/>
          </p:cNvPicPr>
          <p:nvPr/>
        </p:nvPicPr>
        <p:blipFill>
          <a:blip r:embed="rId3"/>
          <a:stretch>
            <a:fillRect/>
          </a:stretch>
        </p:blipFill>
        <p:spPr>
          <a:xfrm>
            <a:off x="1038126" y="990295"/>
            <a:ext cx="7061854" cy="3728518"/>
          </a:xfrm>
          <a:prstGeom prst="rect">
            <a:avLst/>
          </a:prstGeom>
        </p:spPr>
      </p:pic>
    </p:spTree>
    <p:extLst>
      <p:ext uri="{BB962C8B-B14F-4D97-AF65-F5344CB8AC3E}">
        <p14:creationId xmlns:p14="http://schemas.microsoft.com/office/powerpoint/2010/main" val="2317411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C3C51EF-6491-5877-2EBF-502557FF58E1}"/>
              </a:ext>
            </a:extLst>
          </p:cNvPr>
          <p:cNvSpPr>
            <a:spLocks noGrp="1"/>
          </p:cNvSpPr>
          <p:nvPr>
            <p:ph type="body" sz="half" idx="10"/>
          </p:nvPr>
        </p:nvSpPr>
        <p:spPr>
          <a:xfrm>
            <a:off x="5324628" y="227326"/>
            <a:ext cx="3477762" cy="471009"/>
          </a:xfrm>
        </p:spPr>
        <p:txBody>
          <a:bodyPr lIns="0" tIns="0" rIns="0" bIns="0" anchor="t"/>
          <a:lstStyle/>
          <a:p>
            <a:r>
              <a:rPr lang="en-US" sz="3200" dirty="0">
                <a:cs typeface="Arial"/>
              </a:rPr>
              <a:t>Frequency Bands</a:t>
            </a:r>
          </a:p>
        </p:txBody>
      </p:sp>
      <p:pic>
        <p:nvPicPr>
          <p:cNvPr id="3" name="Picture 2">
            <a:extLst>
              <a:ext uri="{FF2B5EF4-FFF2-40B4-BE49-F238E27FC236}">
                <a16:creationId xmlns:a16="http://schemas.microsoft.com/office/drawing/2014/main" id="{A40054E8-C120-A186-9B5A-88C2EC843912}"/>
              </a:ext>
            </a:extLst>
          </p:cNvPr>
          <p:cNvPicPr>
            <a:picLocks noChangeAspect="1"/>
          </p:cNvPicPr>
          <p:nvPr/>
        </p:nvPicPr>
        <p:blipFill>
          <a:blip r:embed="rId2"/>
          <a:stretch>
            <a:fillRect/>
          </a:stretch>
        </p:blipFill>
        <p:spPr>
          <a:xfrm>
            <a:off x="125179" y="918760"/>
            <a:ext cx="4572978" cy="2547728"/>
          </a:xfrm>
          <a:prstGeom prst="rect">
            <a:avLst/>
          </a:prstGeom>
        </p:spPr>
      </p:pic>
      <p:pic>
        <p:nvPicPr>
          <p:cNvPr id="4" name="Picture 3">
            <a:extLst>
              <a:ext uri="{FF2B5EF4-FFF2-40B4-BE49-F238E27FC236}">
                <a16:creationId xmlns:a16="http://schemas.microsoft.com/office/drawing/2014/main" id="{36DB7806-6ACA-1EBA-D967-D411B500B2ED}"/>
              </a:ext>
            </a:extLst>
          </p:cNvPr>
          <p:cNvPicPr>
            <a:picLocks noChangeAspect="1"/>
          </p:cNvPicPr>
          <p:nvPr/>
        </p:nvPicPr>
        <p:blipFill>
          <a:blip r:embed="rId3"/>
          <a:stretch>
            <a:fillRect/>
          </a:stretch>
        </p:blipFill>
        <p:spPr>
          <a:xfrm>
            <a:off x="4428239" y="3238555"/>
            <a:ext cx="4572978" cy="2454715"/>
          </a:xfrm>
          <a:prstGeom prst="rect">
            <a:avLst/>
          </a:prstGeom>
        </p:spPr>
      </p:pic>
      <p:sp>
        <p:nvSpPr>
          <p:cNvPr id="7" name="TextBox 6">
            <a:extLst>
              <a:ext uri="{FF2B5EF4-FFF2-40B4-BE49-F238E27FC236}">
                <a16:creationId xmlns:a16="http://schemas.microsoft.com/office/drawing/2014/main" id="{B1CF878E-49BA-8516-4243-B40D8A3B5CDA}"/>
              </a:ext>
            </a:extLst>
          </p:cNvPr>
          <p:cNvSpPr txBox="1"/>
          <p:nvPr/>
        </p:nvSpPr>
        <p:spPr>
          <a:xfrm>
            <a:off x="5323963" y="919093"/>
            <a:ext cx="3691000" cy="20467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Sans-Serif"/>
              <a:buChar char="•"/>
            </a:pPr>
            <a:r>
              <a:rPr lang="en-US" sz="1500" dirty="0">
                <a:solidFill>
                  <a:srgbClr val="FFFFFF"/>
                </a:solidFill>
                <a:cs typeface="Arial"/>
              </a:rPr>
              <a:t>Cellular: </a:t>
            </a:r>
          </a:p>
          <a:p>
            <a:pPr marL="742950" lvl="1" indent="-285750">
              <a:buFont typeface="Arial,Sans-Serif"/>
              <a:buChar char="•"/>
            </a:pPr>
            <a:r>
              <a:rPr lang="en-US" sz="1200" dirty="0">
                <a:solidFill>
                  <a:srgbClr val="FFFFFF"/>
                </a:solidFill>
                <a:ea typeface="+mn-lt"/>
                <a:cs typeface="+mn-lt"/>
              </a:rPr>
              <a:t>B3 (1800 MHz) is mostly used</a:t>
            </a:r>
          </a:p>
          <a:p>
            <a:pPr marL="742950" lvl="1" indent="-285750">
              <a:buFont typeface="Arial,Sans-Serif"/>
              <a:buChar char="•"/>
            </a:pPr>
            <a:r>
              <a:rPr lang="en-US" sz="1200" dirty="0">
                <a:solidFill>
                  <a:srgbClr val="FFFFFF"/>
                </a:solidFill>
                <a:cs typeface="Arial"/>
              </a:rPr>
              <a:t>JMT-1 connections were 3G</a:t>
            </a:r>
          </a:p>
          <a:p>
            <a:endParaRPr lang="en-US" sz="1500" dirty="0">
              <a:solidFill>
                <a:srgbClr val="FFFFFF"/>
              </a:solidFill>
              <a:cs typeface="Arial"/>
            </a:endParaRPr>
          </a:p>
          <a:p>
            <a:pPr marL="285750" indent="-285750">
              <a:buFont typeface="Arial,Sans-Serif"/>
              <a:buChar char="•"/>
            </a:pPr>
            <a:r>
              <a:rPr lang="en-US" sz="1500" dirty="0">
                <a:solidFill>
                  <a:srgbClr val="FFFFFF"/>
                </a:solidFill>
                <a:cs typeface="Arial"/>
              </a:rPr>
              <a:t>Wi-Fi: </a:t>
            </a:r>
            <a:r>
              <a:rPr lang="en-US" sz="1500" err="1">
                <a:solidFill>
                  <a:srgbClr val="FFFFFF"/>
                </a:solidFill>
                <a:cs typeface="Arial"/>
              </a:rPr>
              <a:t>Eduroam</a:t>
            </a:r>
            <a:r>
              <a:rPr lang="en-US" sz="1500" dirty="0">
                <a:solidFill>
                  <a:srgbClr val="FFFFFF"/>
                </a:solidFill>
                <a:cs typeface="Arial"/>
              </a:rPr>
              <a:t>, "only" 2.4 GHz</a:t>
            </a:r>
          </a:p>
          <a:p>
            <a:pPr marL="742950" lvl="1" indent="-285750">
              <a:buFont typeface="Arial,Sans-Serif"/>
              <a:buChar char="•"/>
            </a:pPr>
            <a:r>
              <a:rPr lang="en-US" sz="1400" dirty="0">
                <a:solidFill>
                  <a:srgbClr val="FFFFFF"/>
                </a:solidFill>
                <a:cs typeface="Arial"/>
              </a:rPr>
              <a:t>Few measurements used 5 GHz instead of 2.4 GHz</a:t>
            </a:r>
          </a:p>
          <a:p>
            <a:pPr marL="742950" lvl="1" indent="-285750">
              <a:buFont typeface="Arial,Sans-Serif"/>
              <a:buChar char="•"/>
            </a:pPr>
            <a:r>
              <a:rPr lang="en-US" sz="1400" dirty="0">
                <a:solidFill>
                  <a:srgbClr val="FFFFFF"/>
                </a:solidFill>
                <a:cs typeface="Arial"/>
              </a:rPr>
              <a:t>2.4 GHz is congested</a:t>
            </a:r>
          </a:p>
          <a:p>
            <a:pPr algn="l"/>
            <a:endParaRPr lang="en-US" sz="1600" dirty="0">
              <a:cs typeface="Arial"/>
            </a:endParaRPr>
          </a:p>
        </p:txBody>
      </p:sp>
    </p:spTree>
    <p:extLst>
      <p:ext uri="{BB962C8B-B14F-4D97-AF65-F5344CB8AC3E}">
        <p14:creationId xmlns:p14="http://schemas.microsoft.com/office/powerpoint/2010/main" val="1423560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EDA7109-0C1D-36B0-D087-DA62F119A98B}"/>
              </a:ext>
            </a:extLst>
          </p:cNvPr>
          <p:cNvPicPr>
            <a:picLocks noChangeAspect="1"/>
          </p:cNvPicPr>
          <p:nvPr/>
        </p:nvPicPr>
        <p:blipFill>
          <a:blip r:embed="rId2"/>
          <a:stretch>
            <a:fillRect/>
          </a:stretch>
        </p:blipFill>
        <p:spPr>
          <a:xfrm>
            <a:off x="981006" y="1263181"/>
            <a:ext cx="7050073" cy="3572143"/>
          </a:xfrm>
          <a:prstGeom prst="rect">
            <a:avLst/>
          </a:prstGeom>
          <a:noFill/>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Text Placeholder 1">
            <a:extLst>
              <a:ext uri="{FF2B5EF4-FFF2-40B4-BE49-F238E27FC236}">
                <a16:creationId xmlns:a16="http://schemas.microsoft.com/office/drawing/2014/main" id="{F7DC9264-834F-312D-8DD9-4EC45EB0D5D4}"/>
              </a:ext>
            </a:extLst>
          </p:cNvPr>
          <p:cNvSpPr>
            <a:spLocks noGrp="1"/>
          </p:cNvSpPr>
          <p:nvPr>
            <p:ph type="body" sz="quarter" idx="12"/>
          </p:nvPr>
        </p:nvSpPr>
        <p:spPr>
          <a:xfrm>
            <a:off x="2934286" y="486556"/>
            <a:ext cx="4218160" cy="521538"/>
          </a:xfrm>
        </p:spPr>
        <p:txBody>
          <a:bodyPr lIns="0" tIns="0" rIns="0" bIns="0">
            <a:normAutofit/>
          </a:bodyPr>
          <a:lstStyle/>
          <a:p>
            <a:r>
              <a:rPr lang="en-US"/>
              <a:t>Signal Strength</a:t>
            </a:r>
          </a:p>
        </p:txBody>
      </p:sp>
      <p:sp>
        <p:nvSpPr>
          <p:cNvPr id="5" name="Oval 4">
            <a:extLst>
              <a:ext uri="{FF2B5EF4-FFF2-40B4-BE49-F238E27FC236}">
                <a16:creationId xmlns:a16="http://schemas.microsoft.com/office/drawing/2014/main" id="{4D900F43-D75E-55E1-1302-93A06938BFDF}"/>
              </a:ext>
            </a:extLst>
          </p:cNvPr>
          <p:cNvSpPr/>
          <p:nvPr/>
        </p:nvSpPr>
        <p:spPr>
          <a:xfrm>
            <a:off x="7053513" y="4150895"/>
            <a:ext cx="586538" cy="315828"/>
          </a:xfrm>
          <a:prstGeom prst="ellipse">
            <a:avLst/>
          </a:prstGeom>
          <a:noFill/>
          <a:ln>
            <a:solidFill>
              <a:srgbClr val="005EB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9644230"/>
      </p:ext>
    </p:extLst>
  </p:cSld>
  <p:clrMapOvr>
    <a:masterClrMapping/>
  </p:clrMapOvr>
</p:sld>
</file>

<file path=ppt/theme/theme1.xml><?xml version="1.0" encoding="utf-8"?>
<a:theme xmlns:a="http://schemas.openxmlformats.org/drawingml/2006/main" name="Office-teema">
  <a:themeElements>
    <a:clrScheme name="Mukautettu 1">
      <a:dk1>
        <a:sysClr val="windowText" lastClr="000000"/>
      </a:dk1>
      <a:lt1>
        <a:sysClr val="window" lastClr="FFFFFF"/>
      </a:lt1>
      <a:dk2>
        <a:srgbClr val="005EB8"/>
      </a:dk2>
      <a:lt2>
        <a:srgbClr val="669ED4"/>
      </a:lt2>
      <a:accent1>
        <a:srgbClr val="0C0C0C"/>
      </a:accent1>
      <a:accent2>
        <a:srgbClr val="595959"/>
      </a:accent2>
      <a:accent3>
        <a:srgbClr val="A5A5A5"/>
      </a:accent3>
      <a:accent4>
        <a:srgbClr val="D8D8D8"/>
      </a:accent4>
      <a:accent5>
        <a:srgbClr val="F2F2F2"/>
      </a:accent5>
      <a:accent6>
        <a:srgbClr val="FFFFFF"/>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alto_1610_blue.pptx" id="{C34D0C79-154B-4D73-8A16-004A7851EAA0}" vid="{254815E9-DEFF-4FEA-BDAC-D250F157086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Asiakirja" ma:contentTypeID="0x01010077D8067A49724945B01A3FCDF2E7485D" ma:contentTypeVersion="2" ma:contentTypeDescription="Luo uusi asiakirja." ma:contentTypeScope="" ma:versionID="3c46dac4364f2adef52f0ad01a1b816a">
  <xsd:schema xmlns:xsd="http://www.w3.org/2001/XMLSchema" xmlns:xs="http://www.w3.org/2001/XMLSchema" xmlns:p="http://schemas.microsoft.com/office/2006/metadata/properties" xmlns:ns2="1f75d104-e856-40ea-a1e1-b25d46133343" targetNamespace="http://schemas.microsoft.com/office/2006/metadata/properties" ma:root="true" ma:fieldsID="69bd34e4f4ba09d96092f250248d175c" ns2:_="">
    <xsd:import namespace="1f75d104-e856-40ea-a1e1-b25d46133343"/>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f75d104-e856-40ea-a1e1-b25d4613334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Sisältölaji"/>
        <xsd:element ref="dc:title" minOccurs="0" maxOccurs="1" ma:index="4" ma:displayName="Otsikk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8EA2702-B7C9-45EB-B3AC-DFEE20D9497D}">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46A708FF-F321-43C1-B832-6D2440BFD1E6}">
  <ds:schemaRefs>
    <ds:schemaRef ds:uri="1f75d104-e856-40ea-a1e1-b25d4613334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CA301205-38D3-4C88-BD29-169CEBDE780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On-screen Show (16:10)</PresentationFormat>
  <Slides>12</Slides>
  <Notes>4</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Office-teema</vt:lpstr>
      <vt:lpstr>ELEC-E7120 Wireless Systems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Unigrafia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119</cp:revision>
  <dcterms:created xsi:type="dcterms:W3CDTF">2023-10-09T11:59:04Z</dcterms:created>
  <dcterms:modified xsi:type="dcterms:W3CDTF">2023-10-11T09:59:36Z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0x01010077D8067A49724945B01A3FCDF2E7485D</vt:lpwstr>
  </property>
</Properties>
</file>