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8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296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368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29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3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4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3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1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608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17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neycris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tman:_Sniper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wikimedia.org.uk/2013/06/volunteers-week-a-letter-from-our-chief-executiv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1379-43CA-486F-8CA2-5491F1C5D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Introduction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85791-DA03-41E7-8F73-95B762AEE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ZHANG XINGNAN CST1909169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2546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081F-A161-40F6-BBEA-CA1181D2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C80F-40F0-4300-89C1-7B6D80B2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Zhang </a:t>
            </a:r>
            <a:r>
              <a:rPr lang="en-US" dirty="0" err="1"/>
              <a:t>Xingnan,a</a:t>
            </a:r>
            <a:r>
              <a:rPr lang="en-US" dirty="0"/>
              <a:t> Chinese student.</a:t>
            </a:r>
          </a:p>
          <a:p>
            <a:r>
              <a:rPr lang="en-US" dirty="0"/>
              <a:t>My hometown is </a:t>
            </a:r>
            <a:r>
              <a:rPr lang="en-US" dirty="0" err="1"/>
              <a:t>Yinchuan,Ningxia</a:t>
            </a:r>
            <a:r>
              <a:rPr lang="en-US" dirty="0"/>
              <a:t> Province.</a:t>
            </a:r>
          </a:p>
          <a:p>
            <a:r>
              <a:rPr lang="en-US" dirty="0"/>
              <a:t>There are many parks and rivers located in my hometown.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189243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9704-0FF5-4E0F-9898-5402C6C8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AEB8-2ED5-411B-8C84-8F7336B3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54616"/>
            <a:ext cx="10058400" cy="4023360"/>
          </a:xfrm>
        </p:spPr>
        <p:txBody>
          <a:bodyPr/>
          <a:lstStyle/>
          <a:p>
            <a:r>
              <a:rPr lang="en-US" dirty="0"/>
              <a:t>Fruits: </a:t>
            </a:r>
            <a:r>
              <a:rPr lang="en-US" dirty="0" err="1"/>
              <a:t>apples,pitaya</a:t>
            </a:r>
            <a:endParaRPr lang="en-US" dirty="0"/>
          </a:p>
          <a:p>
            <a:r>
              <a:rPr lang="en-US" dirty="0"/>
              <a:t>Books: Harry Potter</a:t>
            </a:r>
          </a:p>
          <a:p>
            <a:r>
              <a:rPr lang="en-US" dirty="0" err="1"/>
              <a:t>Games:Sniper,Assassin’s</a:t>
            </a:r>
            <a:r>
              <a:rPr lang="en-US" dirty="0"/>
              <a:t> </a:t>
            </a:r>
            <a:r>
              <a:rPr lang="en-US" dirty="0" err="1"/>
              <a:t>Creed,Werewolves</a:t>
            </a:r>
            <a:r>
              <a:rPr lang="en-US" dirty="0"/>
              <a:t> of Miller’s Hollow</a:t>
            </a:r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A519D-B454-42ED-923A-3FFBC6E44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35263" y="1537549"/>
            <a:ext cx="1416795" cy="1107347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0000" endPos="30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E5732-5FA5-4D6B-92AA-700DB0AC0029}"/>
              </a:ext>
            </a:extLst>
          </p:cNvPr>
          <p:cNvSpPr txBox="1"/>
          <p:nvPr/>
        </p:nvSpPr>
        <p:spPr>
          <a:xfrm>
            <a:off x="7818075" y="6439891"/>
            <a:ext cx="3563923" cy="2308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MY" sz="900" dirty="0">
                <a:hlinkClick r:id="rId3" tooltip="https://en.wikipedia.org/wiki/Honeycrisp"/>
              </a:rPr>
              <a:t>This Photo</a:t>
            </a:r>
            <a:r>
              <a:rPr lang="en-MY" sz="900" dirty="0"/>
              <a:t> by Unknown Author is licensed under </a:t>
            </a:r>
            <a:r>
              <a:rPr lang="en-MY" sz="900" dirty="0">
                <a:hlinkClick r:id="rId4" tooltip="https://creativecommons.org/licenses/by-sa/3.0/"/>
              </a:rPr>
              <a:t>CC BY-SA</a:t>
            </a:r>
            <a:endParaRPr lang="en-MY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9BFF63-2275-4406-BFE3-3053B3F4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02624" y="401902"/>
            <a:ext cx="4370662" cy="3009524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12700" stA="30000" endPos="30000" dist="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068927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0650-FA08-447B-A682-A487B9B2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Byebye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74A66-09BE-4E1F-9A53-9B7077D42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94260" y="2046330"/>
            <a:ext cx="5444810" cy="363696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Relaxed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E1D7D-D9FD-4EAA-8244-40DAEB7820D3}"/>
              </a:ext>
            </a:extLst>
          </p:cNvPr>
          <p:cNvSpPr txBox="1"/>
          <p:nvPr/>
        </p:nvSpPr>
        <p:spPr>
          <a:xfrm>
            <a:off x="0" y="7727002"/>
            <a:ext cx="598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hlinkClick r:id="rId3" tooltip="https://blog.wikimedia.org.uk/2013/06/volunteers-week-a-letter-from-our-chief-executive/"/>
              </a:rPr>
              <a:t>This Photo</a:t>
            </a:r>
            <a:r>
              <a:rPr lang="en-MY" sz="900" dirty="0"/>
              <a:t> by Unknown Author is licensed under </a:t>
            </a:r>
            <a:r>
              <a:rPr lang="en-MY" sz="900" dirty="0">
                <a:hlinkClick r:id="rId4" tooltip="https://creativecommons.org/licenses/by-sa/3.0/"/>
              </a:rPr>
              <a:t>CC BY-SA</a:t>
            </a:r>
            <a:endParaRPr lang="en-MY" sz="900" dirty="0"/>
          </a:p>
        </p:txBody>
      </p:sp>
    </p:spTree>
    <p:extLst>
      <p:ext uri="{BB962C8B-B14F-4D97-AF65-F5344CB8AC3E}">
        <p14:creationId xmlns:p14="http://schemas.microsoft.com/office/powerpoint/2010/main" val="111326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151</TotalTime>
  <Words>79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My Introduction</vt:lpstr>
      <vt:lpstr>Basic information</vt:lpstr>
      <vt:lpstr>My favourite</vt:lpstr>
      <vt:lpstr>Byebye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Introduction</dc:title>
  <dc:creator>V530-Computing</dc:creator>
  <cp:lastModifiedBy>V530-Computing</cp:lastModifiedBy>
  <cp:revision>8</cp:revision>
  <dcterms:created xsi:type="dcterms:W3CDTF">2019-11-15T07:01:48Z</dcterms:created>
  <dcterms:modified xsi:type="dcterms:W3CDTF">2019-11-15T09:34:14Z</dcterms:modified>
</cp:coreProperties>
</file>