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quan li" userId="4e968ceb-eadc-485e-befd-50739dc915f4" providerId="ADAL" clId="{2F08D671-D5E5-E644-B6B7-0C59F1E1BF49}"/>
    <pc:docChg chg="modSld">
      <pc:chgData name="xingquan li" userId="4e968ceb-eadc-485e-befd-50739dc915f4" providerId="ADAL" clId="{2F08D671-D5E5-E644-B6B7-0C59F1E1BF49}" dt="2020-10-18T06:58:39.346" v="2" actId="20577"/>
      <pc:docMkLst>
        <pc:docMk/>
      </pc:docMkLst>
      <pc:sldChg chg="modSp">
        <pc:chgData name="xingquan li" userId="4e968ceb-eadc-485e-befd-50739dc915f4" providerId="ADAL" clId="{2F08D671-D5E5-E644-B6B7-0C59F1E1BF49}" dt="2020-10-18T06:58:39.346" v="2" actId="20577"/>
        <pc:sldMkLst>
          <pc:docMk/>
          <pc:sldMk cId="2166994653" sldId="257"/>
        </pc:sldMkLst>
        <pc:spChg chg="mod">
          <ac:chgData name="xingquan li" userId="4e968ceb-eadc-485e-befd-50739dc915f4" providerId="ADAL" clId="{2F08D671-D5E5-E644-B6B7-0C59F1E1BF49}" dt="2020-10-18T06:58:39.346" v="2" actId="20577"/>
          <ac:spMkLst>
            <pc:docMk/>
            <pc:sldMk cId="2166994653" sldId="257"/>
            <ac:spMk id="3" creationId="{BC261D29-C463-4EC3-A881-07C8E5B60A61}"/>
          </ac:spMkLst>
        </pc:spChg>
      </pc:sldChg>
    </pc:docChg>
  </pc:docChgLst>
  <pc:docChgLst>
    <pc:chgData name="xingquan li" userId="S::xqli@mnnu.edu.cn::4e968ceb-eadc-485e-befd-50739dc915f4" providerId="AD" clId="Web-{81B961E7-9524-97DF-5333-6BFDBEDEFD80}"/>
    <pc:docChg chg="modSld">
      <pc:chgData name="xingquan li" userId="S::xqli@mnnu.edu.cn::4e968ceb-eadc-485e-befd-50739dc915f4" providerId="AD" clId="Web-{81B961E7-9524-97DF-5333-6BFDBEDEFD80}" dt="2020-10-15T06:11:53.316" v="20" actId="20577"/>
      <pc:docMkLst>
        <pc:docMk/>
      </pc:docMkLst>
      <pc:sldChg chg="modSp">
        <pc:chgData name="xingquan li" userId="S::xqli@mnnu.edu.cn::4e968ceb-eadc-485e-befd-50739dc915f4" providerId="AD" clId="Web-{81B961E7-9524-97DF-5333-6BFDBEDEFD80}" dt="2020-10-15T06:11:51.988" v="18" actId="20577"/>
        <pc:sldMkLst>
          <pc:docMk/>
          <pc:sldMk cId="128632686" sldId="256"/>
        </pc:sldMkLst>
        <pc:spChg chg="mod">
          <ac:chgData name="xingquan li" userId="S::xqli@mnnu.edu.cn::4e968ceb-eadc-485e-befd-50739dc915f4" providerId="AD" clId="Web-{81B961E7-9524-97DF-5333-6BFDBEDEFD80}" dt="2020-10-15T06:11:51.988" v="18" actId="20577"/>
          <ac:spMkLst>
            <pc:docMk/>
            <pc:sldMk cId="12863268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PCNL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algn="ctr"/>
            <a:r>
              <a:rPr lang="en-US" sz="2400" dirty="0"/>
              <a:t>2020</a:t>
            </a:r>
            <a:r>
              <a:rPr lang="ja-JP" altLang="en-US" sz="2400">
                <a:ea typeface="游ゴシック"/>
              </a:rPr>
              <a:t>年招聘计划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3DAA-C652-482B-90E6-1FC51228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1D29-C463-4EC3-A881-07C8E5B60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李兴权老师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46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Gallery</vt:lpstr>
      <vt:lpstr>PCNL</vt:lpstr>
      <vt:lpstr>THe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xingquan li</cp:lastModifiedBy>
  <cp:revision>16</cp:revision>
  <dcterms:created xsi:type="dcterms:W3CDTF">2020-10-15T06:04:45Z</dcterms:created>
  <dcterms:modified xsi:type="dcterms:W3CDTF">2020-10-18T06:58:46Z</dcterms:modified>
</cp:coreProperties>
</file>