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8" r:id="rId5"/>
    <p:sldId id="267" r:id="rId6"/>
    <p:sldId id="262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CC1"/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2"/>
    <p:restoredTop sz="96318" autoAdjust="0"/>
  </p:normalViewPr>
  <p:slideViewPr>
    <p:cSldViewPr snapToGrid="0" snapToObjects="1">
      <p:cViewPr varScale="1">
        <p:scale>
          <a:sx n="107" d="100"/>
          <a:sy n="107" d="100"/>
        </p:scale>
        <p:origin x="600" y="108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8C1FBC-DB92-8D4C-8889-541C754A53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9201" y="272183"/>
            <a:ext cx="4406545" cy="90000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807CA4-C594-3747-811D-AECABC92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223C87-E140-FC47-8247-2D68FF33A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42ACB8-E538-4440-8190-A3204936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id="{7C35692C-80B2-0667-CF67-4B5B090C1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0376" y="1195961"/>
            <a:ext cx="10795605" cy="540000"/>
          </a:xfrm>
        </p:spPr>
        <p:txBody>
          <a:bodyPr anchor="ctr" anchorCtr="0"/>
          <a:lstStyle>
            <a:lvl1pPr marL="0" indent="0">
              <a:buNone/>
              <a:defRPr sz="2000">
                <a:solidFill>
                  <a:srgbClr val="215CC1"/>
                </a:solidFill>
                <a:latin typeface="+mj-lt"/>
                <a:ea typeface="+mj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5B7696-CB4E-1240-9BA7-6A92558524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83637" y="146434"/>
            <a:ext cx="1015763" cy="9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3DED5B16-7C93-669F-0780-4D8A05A7A7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0376" y="1195961"/>
            <a:ext cx="10795605" cy="540000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rgbClr val="215CC1"/>
                </a:solidFill>
                <a:latin typeface="+mj-lt"/>
                <a:ea typeface="+mj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98806B-B47C-4F4E-99EE-E81C923B8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36124" y="146434"/>
            <a:ext cx="1015763" cy="9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B44660-41EC-A14F-B294-9C3C67425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72241" y="5311711"/>
            <a:ext cx="1015763" cy="911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A0E62274-98AF-2241-9A77-674A409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2022/11/28</a:t>
            </a:fld>
            <a:endParaRPr kumimoji="1" lang="zh-CN" alt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EBDF014-FCAB-094A-9CD9-F9DA807C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A392C9B-44C0-6644-BD6C-E143FA2F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8" name="文本占位符 11">
            <a:extLst>
              <a:ext uri="{FF2B5EF4-FFF2-40B4-BE49-F238E27FC236}">
                <a16:creationId xmlns:a16="http://schemas.microsoft.com/office/drawing/2014/main" id="{64A3A72A-ADE3-7B0B-766A-FAC2FB9C35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0376" y="1195961"/>
            <a:ext cx="10795605" cy="540000"/>
          </a:xfrm>
        </p:spPr>
        <p:txBody>
          <a:bodyPr anchor="ctr" anchorCtr="0"/>
          <a:lstStyle>
            <a:lvl1pPr marL="0" indent="0">
              <a:buNone/>
              <a:defRPr sz="2000">
                <a:solidFill>
                  <a:srgbClr val="215CC1"/>
                </a:solidFill>
                <a:latin typeface="+mj-lt"/>
                <a:ea typeface="+mj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0" name="文本占位符 11">
            <a:extLst>
              <a:ext uri="{FF2B5EF4-FFF2-40B4-BE49-F238E27FC236}">
                <a16:creationId xmlns:a16="http://schemas.microsoft.com/office/drawing/2014/main" id="{FC9C0A85-9D2A-C350-3DEA-E4A7F2F8F7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0376" y="1195961"/>
            <a:ext cx="10795605" cy="540000"/>
          </a:xfrm>
        </p:spPr>
        <p:txBody>
          <a:bodyPr anchor="ctr" anchorCtr="0"/>
          <a:lstStyle>
            <a:lvl1pPr marL="0" indent="0">
              <a:buNone/>
              <a:defRPr sz="2000">
                <a:solidFill>
                  <a:srgbClr val="215CC1"/>
                </a:solidFill>
                <a:latin typeface="+mj-lt"/>
                <a:ea typeface="+mj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BB4B6AD2-2850-D610-EC3A-B373BDC1C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0376" y="1195961"/>
            <a:ext cx="10795605" cy="540000"/>
          </a:xfrm>
        </p:spPr>
        <p:txBody>
          <a:bodyPr anchor="ctr" anchorCtr="0"/>
          <a:lstStyle>
            <a:lvl1pPr marL="0" indent="0">
              <a:buNone/>
              <a:defRPr sz="2000">
                <a:solidFill>
                  <a:srgbClr val="215CC1"/>
                </a:solidFill>
                <a:latin typeface="+mj-lt"/>
                <a:ea typeface="+mj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2022/11/28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735133-AAF8-B043-8177-73831FB4A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72241" y="5311711"/>
            <a:ext cx="1015763" cy="91188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53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C6A3C0-9B9A-6346-8E2E-CDD5319CED1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1072160" y="141583"/>
            <a:ext cx="1015763" cy="91188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ngrunLi/ppt-hits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ngrunLi/ppt-hitsz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</p:spPr>
        <p:txBody>
          <a:bodyPr/>
          <a:lstStyle/>
          <a:p>
            <a:r>
              <a:rPr lang="zh-CN" altLang="en-US" dirty="0"/>
              <a:t>哈深简约主题 </a:t>
            </a:r>
            <a:r>
              <a:rPr lang="en-US" altLang="zh-CN" dirty="0"/>
              <a:t>PPT 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顶边白底变体 </a:t>
            </a:r>
            <a:r>
              <a:rPr lang="en-US" altLang="zh-CN" dirty="0"/>
              <a:t>16:9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李星润</a:t>
            </a:r>
            <a:endParaRPr lang="en-US" altLang="zh-CN" dirty="0"/>
          </a:p>
          <a:p>
            <a:r>
              <a:rPr lang="zh-CN" altLang="en-US" dirty="0"/>
              <a:t>机电工程与自动化学院</a:t>
            </a:r>
            <a:endParaRPr lang="en-US" altLang="zh-CN" dirty="0"/>
          </a:p>
          <a:p>
            <a:r>
              <a:rPr lang="en-US" altLang="zh-CN" dirty="0"/>
              <a:t>2022 </a:t>
            </a:r>
            <a:r>
              <a:rPr lang="zh-CN" altLang="en-US" dirty="0"/>
              <a:t>年 </a:t>
            </a:r>
            <a:r>
              <a:rPr lang="en-US" altLang="zh-CN" dirty="0"/>
              <a:t>11 </a:t>
            </a:r>
            <a:r>
              <a:rPr lang="zh-CN" altLang="en-US" dirty="0"/>
              <a:t>月 </a:t>
            </a:r>
            <a:r>
              <a:rPr lang="en-US" altLang="zh-CN" dirty="0"/>
              <a:t>21 </a:t>
            </a:r>
            <a:r>
              <a:rPr lang="zh-CN" altLang="en-US" dirty="0"/>
              <a:t>日（请在中文和英文之间添加空格）</a:t>
            </a:r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 </a:t>
            </a:r>
            <a:r>
              <a:rPr kumimoji="1" lang="en-US" altLang="zh-CN" dirty="0"/>
              <a:t>PowerPoint 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本主题模板实际上编辑了幻灯片母版，使图案和配色固定下来，使用时可类似于使用 </a:t>
            </a:r>
            <a:r>
              <a:rPr kumimoji="1" lang="en-US" altLang="zh-CN" dirty="0"/>
              <a:t>office 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https://github.com/XingrunLi/ppt-hitsz</a:t>
            </a:r>
            <a:endParaRPr kumimoji="1" lang="en-US" altLang="zh-CN" dirty="0"/>
          </a:p>
          <a:p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14A1EC-639D-DC16-A532-A7C512ADD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0376" y="1195961"/>
            <a:ext cx="10795605" cy="54000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方法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F198C3-1754-FC8B-92EB-34B3D562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90167E7-E38B-1B54-0D1B-84FCDF54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使用方法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58611C-5A56-CF82-B078-C38638177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方法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14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https://github.com/XingrunLi/ppt-hitsz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-US" altLang="zh-CN" dirty="0"/>
              <a:t>Xingrun Li </a:t>
            </a:r>
            <a:r>
              <a:rPr kumimoji="1" lang="en" altLang="zh-CN" dirty="0"/>
              <a:t>from HITSZ</a:t>
            </a:r>
          </a:p>
          <a:p>
            <a:r>
              <a:rPr kumimoji="1" lang="en-US" altLang="zh-CN" dirty="0"/>
              <a:t>Mechanical Engineering</a:t>
            </a:r>
          </a:p>
          <a:p>
            <a:r>
              <a:rPr kumimoji="1" lang="zh-CN" altLang="en-US" dirty="0"/>
              <a:t>李星润做了一个清净的主题模板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-US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艾敝舍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ECF4506A-8E9A-3354-B4BF-6CB6EA81F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0376" y="1195961"/>
            <a:ext cx="10795605" cy="54000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 </a:t>
            </a:r>
            <a:r>
              <a:rPr lang="zh-CN" altLang="en-US" dirty="0">
                <a:latin typeface="+mj-lt"/>
              </a:rPr>
              <a:t>方法</a:t>
            </a:r>
            <a:r>
              <a:rPr lang="en-US" altLang="zh-CN" dirty="0">
                <a:latin typeface="+mj-lt"/>
              </a:rPr>
              <a:t>A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270E96-ACC1-CF45-9EDE-9F2F47E8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03414" y="815787"/>
            <a:ext cx="3185171" cy="38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Rn</a:t>
            </a:r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哈深简约主题-顶边-16:9">
  <a:themeElements>
    <a:clrScheme name="hitsz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215CC1"/>
      </a:accent1>
      <a:accent2>
        <a:srgbClr val="215CC1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5B82ED"/>
      </a:hlink>
      <a:folHlink>
        <a:srgbClr val="2052A8"/>
      </a:folHlink>
    </a:clrScheme>
    <a:fontScheme name="论文风格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</TotalTime>
  <Words>290</Words>
  <Application>Microsoft Office PowerPoint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Times New Roman</vt:lpstr>
      <vt:lpstr>Wingdings 2</vt:lpstr>
      <vt:lpstr>哈深简约主题-顶边-16:9</vt:lpstr>
      <vt:lpstr>哈深简约主题 PPT 模板 顶边白底变体 16:9</vt:lpstr>
      <vt:lpstr>目录</vt:lpstr>
      <vt:lpstr>1. 使用方法</vt:lpstr>
      <vt:lpstr>1. 使用方法</vt:lpstr>
      <vt:lpstr>2. 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Li Xingrun</cp:lastModifiedBy>
  <cp:revision>1177</cp:revision>
  <cp:lastPrinted>2020-04-04T02:50:47Z</cp:lastPrinted>
  <dcterms:created xsi:type="dcterms:W3CDTF">2020-01-04T07:43:38Z</dcterms:created>
  <dcterms:modified xsi:type="dcterms:W3CDTF">2022-11-28T15:26:24Z</dcterms:modified>
</cp:coreProperties>
</file>