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2" r:id="rId3"/>
    <p:sldId id="285" r:id="rId4"/>
    <p:sldId id="263" r:id="rId5"/>
    <p:sldId id="274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64" r:id="rId17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D2F0FB"/>
    <a:srgbClr val="00ABF2"/>
    <a:srgbClr val="AA6500"/>
    <a:srgbClr val="19B7FF"/>
    <a:srgbClr val="12E863"/>
    <a:srgbClr val="2AEE78"/>
    <a:srgbClr val="F7B62B"/>
    <a:srgbClr val="F9DB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94686" autoAdjust="0"/>
  </p:normalViewPr>
  <p:slideViewPr>
    <p:cSldViewPr snapToGrid="0" showGuides="1">
      <p:cViewPr varScale="1">
        <p:scale>
          <a:sx n="117" d="100"/>
          <a:sy n="117" d="100"/>
        </p:scale>
        <p:origin x="389" y="82"/>
      </p:cViewPr>
      <p:guideLst>
        <p:guide orient="horz" pos="225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26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rPr>
            </a:fld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rPr>
            </a:fld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Sans Normal" panose="00000500000000000000" charset="-122"/>
        <a:ea typeface="MiSans Normal" panose="00000500000000000000" charset="-122"/>
        <a:cs typeface="MiSans Normal" panose="0000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image" Target="../media/image4.jpeg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image" Target="../media/image1.png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image" Target="../media/image2.jpeg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image" Target="../media/image3.pn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组-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  <a:lum bright="6000" contrast="12000"/>
          </a:blip>
          <a:stretch>
            <a:fillRect/>
          </a:stretch>
        </p:blipFill>
        <p:spPr>
          <a:xfrm flipH="1">
            <a:off x="-12700" y="635"/>
            <a:ext cx="12204700" cy="6870065"/>
          </a:xfrm>
          <a:prstGeom prst="rect">
            <a:avLst/>
          </a:prstGeom>
        </p:spPr>
      </p:pic>
      <p:sp>
        <p:nvSpPr>
          <p:cNvPr id="9" name="副标题"/>
          <p:cNvSpPr txBox="1">
            <a:spLocks noGrp="1"/>
          </p:cNvSpPr>
          <p:nvPr>
            <p:ph type="body" idx="3" hasCustomPrompt="1"/>
            <p:custDataLst>
              <p:tags r:id="rId4"/>
            </p:custDataLst>
          </p:nvPr>
        </p:nvSpPr>
        <p:spPr>
          <a:xfrm>
            <a:off x="809624" y="2974340"/>
            <a:ext cx="7553325" cy="499110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0" i="0" u="none" strike="noStrike" kern="1200" cap="none" spc="0" normalizeH="0" baseline="0" noProof="1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dirty="0">
                <a:sym typeface="+mn-ea"/>
              </a:rPr>
              <a:t>单击编辑副标题</a:t>
            </a:r>
            <a:endParaRPr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5"/>
            </p:custDataLst>
          </p:nvPr>
        </p:nvSpPr>
        <p:spPr>
          <a:xfrm>
            <a:off x="810260" y="2022475"/>
            <a:ext cx="7553325" cy="997585"/>
          </a:xfrm>
          <a:prstGeom prst="rect">
            <a:avLst/>
          </a:prstGeom>
          <a:noFill/>
        </p:spPr>
        <p:txBody>
          <a:bodyPr wrap="square" lIns="91440" tIns="0" rIns="9144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90000"/>
              </a:lnSpc>
              <a:buClrTx/>
              <a:buSzTx/>
              <a:buFontTx/>
              <a:buNone/>
              <a:defRPr kumimoji="0" lang="zh-CN" altLang="en-US" sz="6600" b="0" i="0" u="none" strike="noStrike" kern="1200" cap="none" spc="0" normalizeH="0" baseline="0" noProof="1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lnSpc>
                <a:spcPct val="90000"/>
              </a:lnSpc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署名"/>
          <p:cNvSpPr txBox="1"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901065" y="3779520"/>
            <a:ext cx="1831340" cy="49085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70000">
                <a:schemeClr val="accent1"/>
              </a:gs>
            </a:gsLst>
            <a:lin ang="5400000" scaled="0"/>
          </a:gradFill>
        </p:spPr>
        <p:txBody>
          <a:bodyPr wrap="square" lIns="91440" tIns="0" rIns="91440" bIns="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0" i="0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zh-CN" altLang="en-US" dirty="0">
                <a:sym typeface="+mn-ea"/>
              </a:rPr>
              <a:t>署名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  <a:lum bright="6000" contrast="12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695960" y="1301750"/>
            <a:ext cx="10799088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rgbClr val="000000"/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 algn="l"/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组-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  <a:lum bright="6000" contrast="12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副标题"/>
          <p:cNvSpPr txBox="1">
            <a:spLocks noGrp="1"/>
          </p:cNvSpPr>
          <p:nvPr>
            <p:ph type="title" idx="2" hasCustomPrompt="1"/>
            <p:custDataLst>
              <p:tags r:id="rId4"/>
            </p:custDataLst>
          </p:nvPr>
        </p:nvSpPr>
        <p:spPr>
          <a:xfrm>
            <a:off x="4982845" y="2521585"/>
            <a:ext cx="6259830" cy="89281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10000"/>
              </a:lnSpc>
              <a:buClrTx/>
              <a:buSzTx/>
              <a:buFontTx/>
              <a:buNone/>
              <a:defRPr kumimoji="0" lang="en-US" altLang="zh-CN" sz="6665" b="0" i="0" u="none" strike="noStrike" kern="1200" cap="none" spc="0" normalizeH="0" baseline="0" noProof="1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lnSpc>
                <a:spcPct val="110000"/>
              </a:lnSpc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7" name="署名"/>
          <p:cNvSpPr txBox="1"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9411335" y="3743960"/>
            <a:ext cx="1831340" cy="49085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70000">
                <a:schemeClr val="accent1"/>
              </a:gs>
            </a:gsLst>
            <a:lin ang="5400000" scaled="0"/>
          </a:gradFill>
        </p:spPr>
        <p:txBody>
          <a:bodyPr wrap="square" lIns="91440" tIns="0" rIns="91440" bIns="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1" i="0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zh-CN" altLang="en-US" dirty="0">
                <a:sym typeface="+mn-ea"/>
              </a:rPr>
              <a:t>署名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1239981"/>
            <a:ext cx="10800000" cy="5009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dirty="0">
                <a:sym typeface="+mn-ea"/>
              </a:defRPr>
            </a:lvl1pPr>
            <a:lvl2pPr>
              <a:defRPr lang="zh-CN" altLang="en-US" dirty="0">
                <a:sym typeface="+mn-ea"/>
              </a:defRPr>
            </a:lvl2pPr>
            <a:lvl3pPr>
              <a:defRPr lang="zh-CN" altLang="en-US" dirty="0">
                <a:sym typeface="+mn-ea"/>
              </a:defRPr>
            </a:lvl3pPr>
            <a:lvl4pPr>
              <a:defRPr lang="zh-CN" altLang="en-US" dirty="0">
                <a:sym typeface="+mn-ea"/>
              </a:defRPr>
            </a:lvl4pPr>
            <a:lvl5pPr>
              <a:defRPr lang="zh-CN" altLang="en-US" dirty="0">
                <a:sym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 dirty="0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 descr="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  <a:lum bright="6000" contrast="12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标题"/>
          <p:cNvSpPr txBox="1">
            <a:spLocks noGrp="1"/>
          </p:cNvSpPr>
          <p:nvPr>
            <p:ph type="title" idx="2" hasCustomPrompt="1"/>
            <p:custDataLst>
              <p:tags r:id="rId4"/>
            </p:custDataLst>
          </p:nvPr>
        </p:nvSpPr>
        <p:spPr>
          <a:xfrm>
            <a:off x="817245" y="345364"/>
            <a:ext cx="1860550" cy="94043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1200"/>
              </a:spcAft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effectLst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indent="0" algn="l" fontAlgn="auto">
              <a:lnSpc>
                <a:spcPct val="100000"/>
              </a:lnSpc>
              <a:spcAft>
                <a:spcPts val="1200"/>
              </a:spcAft>
              <a:buClrTx/>
              <a:buSzTx/>
              <a:buFontTx/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xiezuo20230421-20485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  <a:lum bright="6000" contrast="12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860425" y="1739900"/>
            <a:ext cx="4920615" cy="168529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lvl="0" algn="l" defTabSz="914400" rtl="0" eaLnBrk="1" fontAlgn="ctr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1500" b="0" i="0" u="none" strike="noStrike" kern="1200" cap="none" spc="0" normalizeH="0" baseline="0" noProof="1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0"/>
                  <a:tileRect t="-100000" r="-100000"/>
                </a:gra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 fontAlgn="ctr">
              <a:lnSpc>
                <a:spcPct val="100000"/>
              </a:lnSpc>
              <a:buClrTx/>
              <a:buSzTx/>
              <a:buFontTx/>
            </a:pPr>
            <a:r>
              <a:rPr>
                <a:sym typeface="+mn-ea"/>
              </a:rPr>
              <a:t>编号</a:t>
            </a:r>
            <a:endParaRPr>
              <a:sym typeface="+mn-ea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title" idx="1" hasCustomPrompt="1"/>
            <p:custDataLst>
              <p:tags r:id="rId5"/>
            </p:custDataLst>
          </p:nvPr>
        </p:nvSpPr>
        <p:spPr>
          <a:xfrm>
            <a:off x="860425" y="3432175"/>
            <a:ext cx="4919980" cy="170751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l" defTabSz="914400" rtl="0" eaLnBrk="1" fontAlgn="ctr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000" b="0" i="0" u="none" strike="noStrike" kern="1200" cap="none" spc="0" normalizeH="0" baseline="0" noProof="1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 fontAlgn="ct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2"/>
            <p:custDataLst>
              <p:tags r:id="rId2"/>
            </p:custDataLst>
          </p:nvPr>
        </p:nvSpPr>
        <p:spPr>
          <a:xfrm>
            <a:off x="6400800" y="1267690"/>
            <a:ext cx="5095240" cy="4981979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正文"/>
          <p:cNvSpPr txBox="1"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95960" y="1267690"/>
            <a:ext cx="5088890" cy="4981979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2"/>
            </p:custDataLst>
          </p:nvPr>
        </p:nvSpPr>
        <p:spPr>
          <a:xfrm>
            <a:off x="694800" y="360000"/>
            <a:ext cx="10800000" cy="720000"/>
          </a:xfrm>
          <a:prstGeom prst="rect">
            <a:avLst/>
          </a:prstGeom>
          <a:noFill/>
        </p:spPr>
        <p:txBody>
          <a:bodyPr wrap="square" lIns="107950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800" b="0" i="0" u="none" strike="noStrike" kern="1200" cap="none" spc="0" normalizeH="0" baseline="0" noProof="1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3"/>
            </p:custDataLst>
          </p:nvPr>
        </p:nvSpPr>
        <p:spPr>
          <a:xfrm>
            <a:off x="6235065" y="1875183"/>
            <a:ext cx="5259735" cy="4374488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4"/>
            </p:custDataLst>
          </p:nvPr>
        </p:nvSpPr>
        <p:spPr>
          <a:xfrm>
            <a:off x="6235065" y="1144730"/>
            <a:ext cx="5262135" cy="5924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1" name="正文"/>
          <p:cNvSpPr txBox="1">
            <a:spLocks noGrp="1"/>
          </p:cNvSpPr>
          <p:nvPr>
            <p:ph idx="2"/>
            <p:custDataLst>
              <p:tags r:id="rId5"/>
            </p:custDataLst>
          </p:nvPr>
        </p:nvSpPr>
        <p:spPr>
          <a:xfrm>
            <a:off x="697200" y="1875183"/>
            <a:ext cx="5253385" cy="4374488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6"/>
            </p:custDataLst>
          </p:nvPr>
        </p:nvSpPr>
        <p:spPr>
          <a:xfrm>
            <a:off x="694800" y="1144730"/>
            <a:ext cx="5255785" cy="5924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000000"/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000000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rgbClr val="000000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000000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rgbClr val="000000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tags" Target="../tags/tag68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7.xml"/><Relationship Id="rId18" Type="http://schemas.openxmlformats.org/officeDocument/2006/relationships/tags" Target="../tags/tag66.xml"/><Relationship Id="rId17" Type="http://schemas.openxmlformats.org/officeDocument/2006/relationships/tags" Target="../tags/tag65.xml"/><Relationship Id="rId16" Type="http://schemas.openxmlformats.org/officeDocument/2006/relationships/tags" Target="../tags/tag64.xml"/><Relationship Id="rId15" Type="http://schemas.openxmlformats.org/officeDocument/2006/relationships/tags" Target="../tags/tag63.xml"/><Relationship Id="rId14" Type="http://schemas.openxmlformats.org/officeDocument/2006/relationships/tags" Target="../tags/tag62.xml"/><Relationship Id="rId13" Type="http://schemas.openxmlformats.org/officeDocument/2006/relationships/image" Target="../media/image4.jpeg"/><Relationship Id="rId12" Type="http://schemas.openxmlformats.org/officeDocument/2006/relationships/tags" Target="../tags/tag6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  <a:lum bright="6000" contrast="12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>
            <a:lvl1pPr>
              <a:defRPr>
                <a:cs typeface="MiSans Normal" panose="000005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cs typeface="MiSans Normal" panose="0000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>
            <a:lvl1pPr>
              <a:defRPr>
                <a:cs typeface="MiSans Normal" panose="000005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</p:spPr>
        <p:txBody>
          <a:bodyPr vert="horz" wrap="square" lIns="107950" tIns="0" rIns="91440" bIns="0" rtlCol="0" anchor="b" anchorCtr="0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200" b="0" i="0" u="none" strike="noStrike" kern="1200" cap="none" spc="0" normalizeH="0" baseline="0" dirty="0" smtClean="0"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0"/>
          </a:gradFill>
          <a:uFillTx/>
          <a:latin typeface="+mj-ea"/>
          <a:ea typeface="+mj-ea"/>
          <a:cs typeface="MiSans Normal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>
          <a:ln>
            <a:noFill/>
            <a:prstDash val="sysDot"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MiSans Normal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</a:tabLst>
        <a:defRPr kumimoji="0" lang="zh-CN" altLang="en-US" sz="1600" b="0" i="0" u="none" strike="noStrike" kern="1200" cap="none" spc="150" normalizeH="0" baseline="0"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MiSans Normal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MiSans Normal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600" b="0" i="0" u="none" strike="noStrike" kern="1200" cap="none" spc="150" normalizeH="0" baseline="0"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MiSans Normal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MiSans Normal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4.xml"/><Relationship Id="rId3" Type="http://schemas.openxmlformats.org/officeDocument/2006/relationships/image" Target="../media/image13.png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6" Type="http://schemas.openxmlformats.org/officeDocument/2006/relationships/slideLayout" Target="../slideLayouts/slideLayout3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tags" Target="../tags/tag7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9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5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8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C++</a:t>
            </a:r>
            <a:r>
              <a:t>实训</a:t>
            </a:r>
            <a:r>
              <a:t>答辩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 fontScale="90000" lnSpcReduction="20000"/>
          </a:bodyPr>
          <a:lstStyle/>
          <a:p>
            <a:r>
              <a:rPr lang="zh-CN" altLang="en-US"/>
              <a:t>汇报人：冉雷新，高威龙，</a:t>
            </a:r>
            <a:r>
              <a:rPr lang="zh-CN" altLang="en-US"/>
              <a:t>余浪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>
            <a:normAutofit fontScale="97500" lnSpcReduction="10000"/>
          </a:bodyPr>
          <a:lstStyle/>
          <a:p>
            <a:r>
              <a:t>03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运行</a:t>
            </a:r>
            <a:r>
              <a:rPr lang="zh-CN" altLang="en-US"/>
              <a:t>结果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330" y="318770"/>
            <a:ext cx="10968990" cy="573405"/>
          </a:xfrm>
        </p:spPr>
        <p:txBody>
          <a:bodyPr/>
          <a:lstStyle/>
          <a:p>
            <a:r>
              <a:rPr lang="zh-CN" altLang="en-US"/>
              <a:t>运行</a:t>
            </a:r>
            <a:r>
              <a:rPr lang="zh-CN" altLang="en-US"/>
              <a:t>结果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单击此处添加文本</a:t>
            </a:r>
            <a:endParaRPr lang="zh-CN" altLang="en-US"/>
          </a:p>
        </p:txBody>
      </p:sp>
      <p:pic>
        <p:nvPicPr>
          <p:cNvPr id="3" name="图片 2" descr="Screenshot_20240630_2222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75" y="892175"/>
            <a:ext cx="7625715" cy="58762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>
            <a:normAutofit fontScale="97500" lnSpcReduction="10000"/>
          </a:bodyPr>
          <a:lstStyle/>
          <a:p>
            <a:r>
              <a:t>04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结语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330" y="318770"/>
            <a:ext cx="10968990" cy="573405"/>
          </a:xfrm>
        </p:spPr>
        <p:txBody>
          <a:bodyPr/>
          <a:lstStyle/>
          <a:p>
            <a:r>
              <a:rPr lang="zh-CN" altLang="en-US"/>
              <a:t>结语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小组</a:t>
            </a:r>
            <a:r>
              <a:rPr lang="zh-CN" altLang="en-US"/>
              <a:t>分工：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冉雷新：</a:t>
            </a:r>
            <a:r>
              <a:rPr lang="en-US" altLang="zh-CN"/>
              <a:t>CMakeLists.txt</a:t>
            </a:r>
            <a:r>
              <a:t>代码，</a:t>
            </a:r>
            <a:r>
              <a:rPr lang="en-US" altLang="zh-CN"/>
              <a:t>commandexecutor</a:t>
            </a:r>
            <a:r>
              <a:t>代码，</a:t>
            </a:r>
            <a:r>
              <a:rPr lang="en-US" altLang="zh-CN"/>
              <a:t>main</a:t>
            </a:r>
            <a:r>
              <a:t>代码</a:t>
            </a:r>
          </a:p>
          <a:p>
            <a:pPr marL="0" indent="0">
              <a:buNone/>
            </a:pPr>
            <a:r>
              <a:t>高威龙：</a:t>
            </a:r>
            <a:r>
              <a:rPr lang="en-US" altLang="zh-CN"/>
              <a:t>shell</a:t>
            </a:r>
            <a:r>
              <a:t>代码，</a:t>
            </a:r>
            <a:r>
              <a:rPr lang="en-US" altLang="zh-CN"/>
              <a:t>ppt</a:t>
            </a:r>
            <a:r>
              <a:t>，答辩</a:t>
            </a:r>
            <a:r>
              <a:t>视频</a:t>
            </a:r>
          </a:p>
          <a:p>
            <a:pPr marL="0" indent="0">
              <a:buNone/>
            </a:pPr>
            <a:r>
              <a:t>余浪：</a:t>
            </a:r>
            <a:r>
              <a:rPr lang="en-US" altLang="zh-CN"/>
              <a:t>commandparser</a:t>
            </a:r>
            <a:r>
              <a:t>代码，</a:t>
            </a:r>
            <a:r>
              <a:t>文档</a:t>
            </a:r>
          </a:p>
          <a:p>
            <a:pPr marL="0" indent="0">
              <a:buNone/>
            </a:pPr>
          </a:p>
          <a:p>
            <a:pPr marL="0" indent="0">
              <a:buNone/>
            </a:p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330" y="318770"/>
            <a:ext cx="10968990" cy="573405"/>
          </a:xfrm>
        </p:spPr>
        <p:txBody>
          <a:bodyPr/>
          <a:lstStyle/>
          <a:p>
            <a:r>
              <a:rPr lang="zh-CN" altLang="en-US"/>
              <a:t>结语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/>
              <a:t>通过设计与实现一个简单的Shell程序，我们不仅仅学习了如何创建一个基本的命令行解释器，还深入了解了操作系统的工作原理和命令行操作的内部机制。我们克服了许多挑战，包括处理用户输入、解析命令、执行程序、I/O重定向以及处理管道等。这个项目不仅仅是一次编程练习，更是一次对计算机系统的探索之旅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在未来，我们可以进一步扩展这个Shell程序，添加更多的功能和特性，比如支持更多的内置命令、改进用户交互体验、增加脚本编程支持等。通过持续改进和扩展，我们可以将这个简单的Shell程序打造成一个更加强大和实用的工具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最后，我们希望这个项目能够激发更多人对操作系统和编程的兴趣，同时也希望能够与大家分享我们在设计与实现过程中的所思所得。让我们一起继续探索，不断学习，不断创新，享受编程的乐趣！</a:t>
            </a:r>
            <a:endParaRPr lang="zh-CN" altLang="en-US"/>
          </a:p>
          <a:p>
            <a:pPr marL="0" indent="0">
              <a:buNone/>
            </a:pPr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2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THANK YOU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2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7" name="矩形: 圆角 4"/>
          <p:cNvSpPr/>
          <p:nvPr>
            <p:custDataLst>
              <p:tags r:id="rId2"/>
            </p:custDataLst>
          </p:nvPr>
        </p:nvSpPr>
        <p:spPr>
          <a:xfrm>
            <a:off x="3689668" y="1580515"/>
            <a:ext cx="7535545" cy="830580"/>
          </a:xfrm>
          <a:prstGeom prst="roundRect">
            <a:avLst>
              <a:gd name="adj" fmla="val 13370"/>
            </a:avLst>
          </a:prstGeom>
          <a:solidFill>
            <a:srgbClr val="FFFFFF"/>
          </a:solidFill>
          <a:ln>
            <a:noFill/>
            <a:prstDash val="solid"/>
          </a:ln>
          <a:effectLst>
            <a:outerShdw blurRad="114300" dist="50800" dir="8100000" algn="tr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MiSans Normal" panose="00000500000000000000" charset="-122"/>
              <a:sym typeface="+mn-ea"/>
            </a:endParaRPr>
          </a:p>
        </p:txBody>
      </p:sp>
      <p:sp>
        <p:nvSpPr>
          <p:cNvPr id="48" name="序号"/>
          <p:cNvSpPr/>
          <p:nvPr>
            <p:custDataLst>
              <p:tags r:id="rId3"/>
            </p:custDataLst>
          </p:nvPr>
        </p:nvSpPr>
        <p:spPr>
          <a:xfrm>
            <a:off x="4215448" y="1722755"/>
            <a:ext cx="565150" cy="565150"/>
          </a:xfrm>
          <a:prstGeom prst="ellipse">
            <a:avLst/>
          </a:prstGeom>
          <a:gradFill flip="none" rotWithShape="1">
            <a:gsLst>
              <a:gs pos="100000">
                <a:schemeClr val="accent1"/>
              </a:gs>
              <a:gs pos="20000">
                <a:schemeClr val="accent2">
                  <a:alpha val="6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dirty="0">
                <a:solidFill>
                  <a:srgbClr val="FFFFFF"/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rPr>
              <a:t>01</a:t>
            </a:r>
            <a:endParaRPr lang="en-US" altLang="zh-CN" dirty="0">
              <a:solidFill>
                <a:srgbClr val="FFFFFF"/>
              </a:solidFill>
              <a:latin typeface="MiSans Heavy" panose="00000A00000000000000" charset="-122"/>
              <a:ea typeface="MiSans Heavy" panose="00000A00000000000000" charset="-122"/>
              <a:cs typeface="MiSans Normal" panose="00000500000000000000" charset="-122"/>
              <a:sym typeface="+mn-ea"/>
            </a:endParaRPr>
          </a:p>
        </p:txBody>
      </p:sp>
      <p:sp>
        <p:nvSpPr>
          <p:cNvPr id="16" name="标题"/>
          <p:cNvSpPr txBox="1"/>
          <p:nvPr>
            <p:custDataLst>
              <p:tags r:id="rId4"/>
            </p:custDataLst>
          </p:nvPr>
        </p:nvSpPr>
        <p:spPr>
          <a:xfrm>
            <a:off x="5584190" y="1648460"/>
            <a:ext cx="5094605" cy="68453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rPr>
              <a:t>引言</a:t>
            </a:r>
            <a:endParaRPr lang="zh-CN" altLang="en-US" sz="2800" dirty="0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5400000" scaled="0"/>
              </a:gradFill>
              <a:latin typeface="MiSans Heavy" panose="00000A00000000000000" charset="-122"/>
              <a:ea typeface="MiSans Heavy" panose="00000A00000000000000" charset="-122"/>
              <a:cs typeface="MiSans Normal" panose="00000500000000000000" charset="-122"/>
              <a:sym typeface="+mn-ea"/>
            </a:endParaRPr>
          </a:p>
        </p:txBody>
      </p:sp>
      <p:sp>
        <p:nvSpPr>
          <p:cNvPr id="6" name="矩形: 圆角 4"/>
          <p:cNvSpPr/>
          <p:nvPr>
            <p:custDataLst>
              <p:tags r:id="rId5"/>
            </p:custDataLst>
          </p:nvPr>
        </p:nvSpPr>
        <p:spPr>
          <a:xfrm>
            <a:off x="3689668" y="4944745"/>
            <a:ext cx="7535545" cy="830580"/>
          </a:xfrm>
          <a:prstGeom prst="roundRect">
            <a:avLst>
              <a:gd name="adj" fmla="val 13370"/>
            </a:avLst>
          </a:prstGeom>
          <a:solidFill>
            <a:srgbClr val="FFFFFF"/>
          </a:solidFill>
          <a:ln>
            <a:noFill/>
            <a:prstDash val="solid"/>
          </a:ln>
          <a:effectLst>
            <a:outerShdw blurRad="114300" dist="50800" dir="8100000" algn="tr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MiSans Normal" panose="00000500000000000000" charset="-122"/>
              <a:sym typeface="+mn-ea"/>
            </a:endParaRPr>
          </a:p>
        </p:txBody>
      </p:sp>
      <p:sp>
        <p:nvSpPr>
          <p:cNvPr id="8" name="序号"/>
          <p:cNvSpPr/>
          <p:nvPr>
            <p:custDataLst>
              <p:tags r:id="rId6"/>
            </p:custDataLst>
          </p:nvPr>
        </p:nvSpPr>
        <p:spPr>
          <a:xfrm>
            <a:off x="4215448" y="5086985"/>
            <a:ext cx="565150" cy="565150"/>
          </a:xfrm>
          <a:prstGeom prst="ellipse">
            <a:avLst/>
          </a:prstGeom>
          <a:gradFill flip="none" rotWithShape="1">
            <a:gsLst>
              <a:gs pos="100000">
                <a:schemeClr val="accent1"/>
              </a:gs>
              <a:gs pos="20000">
                <a:schemeClr val="accent2">
                  <a:alpha val="6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dirty="0">
                <a:solidFill>
                  <a:srgbClr val="FFFFFF"/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rPr>
              <a:t>04</a:t>
            </a:r>
            <a:endParaRPr lang="en-US" altLang="zh-CN" dirty="0">
              <a:solidFill>
                <a:srgbClr val="FFFFFF"/>
              </a:solidFill>
              <a:latin typeface="MiSans Heavy" panose="00000A00000000000000" charset="-122"/>
              <a:ea typeface="MiSans Heavy" panose="00000A00000000000000" charset="-122"/>
              <a:cs typeface="MiSans Normal" panose="00000500000000000000" charset="-122"/>
              <a:sym typeface="+mn-ea"/>
            </a:endParaRPr>
          </a:p>
        </p:txBody>
      </p:sp>
      <p:sp>
        <p:nvSpPr>
          <p:cNvPr id="10" name="标题"/>
          <p:cNvSpPr txBox="1"/>
          <p:nvPr>
            <p:custDataLst>
              <p:tags r:id="rId7"/>
            </p:custDataLst>
          </p:nvPr>
        </p:nvSpPr>
        <p:spPr>
          <a:xfrm>
            <a:off x="5584190" y="5012690"/>
            <a:ext cx="5094605" cy="68453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rPr>
              <a:t>结语</a:t>
            </a:r>
            <a:endParaRPr lang="zh-CN" altLang="en-US" sz="2800" dirty="0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5400000" scaled="0"/>
              </a:gradFill>
              <a:latin typeface="MiSans Heavy" panose="00000A00000000000000" charset="-122"/>
              <a:ea typeface="MiSans Heavy" panose="00000A00000000000000" charset="-122"/>
              <a:cs typeface="MiSans Normal" panose="00000500000000000000" charset="-122"/>
              <a:sym typeface="+mn-ea"/>
            </a:endParaRPr>
          </a:p>
        </p:txBody>
      </p:sp>
      <p:sp>
        <p:nvSpPr>
          <p:cNvPr id="13" name="矩形: 圆角 4"/>
          <p:cNvSpPr/>
          <p:nvPr>
            <p:custDataLst>
              <p:tags r:id="rId8"/>
            </p:custDataLst>
          </p:nvPr>
        </p:nvSpPr>
        <p:spPr>
          <a:xfrm>
            <a:off x="3689668" y="2701925"/>
            <a:ext cx="7535545" cy="830580"/>
          </a:xfrm>
          <a:prstGeom prst="roundRect">
            <a:avLst>
              <a:gd name="adj" fmla="val 13370"/>
            </a:avLst>
          </a:prstGeom>
          <a:solidFill>
            <a:srgbClr val="FFFFFF"/>
          </a:solidFill>
          <a:ln>
            <a:noFill/>
            <a:prstDash val="solid"/>
          </a:ln>
          <a:effectLst>
            <a:outerShdw blurRad="114300" dist="50800" dir="8100000" algn="tr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MiSans Normal" panose="00000500000000000000" charset="-122"/>
              <a:sym typeface="+mn-ea"/>
            </a:endParaRPr>
          </a:p>
        </p:txBody>
      </p:sp>
      <p:sp>
        <p:nvSpPr>
          <p:cNvPr id="14" name="序号"/>
          <p:cNvSpPr/>
          <p:nvPr>
            <p:custDataLst>
              <p:tags r:id="rId9"/>
            </p:custDataLst>
          </p:nvPr>
        </p:nvSpPr>
        <p:spPr>
          <a:xfrm>
            <a:off x="4215448" y="2844165"/>
            <a:ext cx="565150" cy="565150"/>
          </a:xfrm>
          <a:prstGeom prst="ellipse">
            <a:avLst/>
          </a:prstGeom>
          <a:gradFill flip="none" rotWithShape="1">
            <a:gsLst>
              <a:gs pos="100000">
                <a:schemeClr val="accent1"/>
              </a:gs>
              <a:gs pos="20000">
                <a:schemeClr val="accent2">
                  <a:alpha val="6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dirty="0">
                <a:solidFill>
                  <a:srgbClr val="FFFFFF"/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rPr>
              <a:t>02</a:t>
            </a:r>
            <a:endParaRPr lang="en-US" altLang="zh-CN" dirty="0">
              <a:solidFill>
                <a:srgbClr val="FFFFFF"/>
              </a:solidFill>
              <a:latin typeface="MiSans Heavy" panose="00000A00000000000000" charset="-122"/>
              <a:ea typeface="MiSans Heavy" panose="00000A00000000000000" charset="-122"/>
              <a:cs typeface="MiSans Normal" panose="00000500000000000000" charset="-122"/>
              <a:sym typeface="+mn-ea"/>
            </a:endParaRPr>
          </a:p>
        </p:txBody>
      </p:sp>
      <p:sp>
        <p:nvSpPr>
          <p:cNvPr id="15" name="标题"/>
          <p:cNvSpPr txBox="1"/>
          <p:nvPr>
            <p:custDataLst>
              <p:tags r:id="rId10"/>
            </p:custDataLst>
          </p:nvPr>
        </p:nvSpPr>
        <p:spPr>
          <a:xfrm>
            <a:off x="5584190" y="2769870"/>
            <a:ext cx="5094605" cy="68453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rPr>
              <a:t>代码</a:t>
            </a:r>
            <a:r>
              <a:rPr lang="zh-CN" altLang="en-US" sz="2800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rPr>
              <a:t>展示</a:t>
            </a:r>
            <a:endParaRPr lang="zh-CN" altLang="en-US" sz="2800" dirty="0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5400000" scaled="0"/>
              </a:gradFill>
              <a:latin typeface="MiSans Heavy" panose="00000A00000000000000" charset="-122"/>
              <a:ea typeface="MiSans Heavy" panose="00000A00000000000000" charset="-122"/>
              <a:cs typeface="MiSans Normal" panose="00000500000000000000" charset="-122"/>
              <a:sym typeface="+mn-ea"/>
            </a:endParaRPr>
          </a:p>
        </p:txBody>
      </p:sp>
      <p:sp>
        <p:nvSpPr>
          <p:cNvPr id="23" name="矩形: 圆角 4"/>
          <p:cNvSpPr/>
          <p:nvPr>
            <p:custDataLst>
              <p:tags r:id="rId11"/>
            </p:custDataLst>
          </p:nvPr>
        </p:nvSpPr>
        <p:spPr>
          <a:xfrm>
            <a:off x="3689668" y="3823335"/>
            <a:ext cx="7535545" cy="830580"/>
          </a:xfrm>
          <a:prstGeom prst="roundRect">
            <a:avLst>
              <a:gd name="adj" fmla="val 13370"/>
            </a:avLst>
          </a:prstGeom>
          <a:solidFill>
            <a:srgbClr val="FFFFFF"/>
          </a:solidFill>
          <a:ln>
            <a:noFill/>
            <a:prstDash val="solid"/>
          </a:ln>
          <a:effectLst>
            <a:outerShdw blurRad="114300" dist="50800" dir="8100000" algn="tr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MiSans Normal" panose="00000500000000000000" charset="-122"/>
              <a:sym typeface="+mn-ea"/>
            </a:endParaRPr>
          </a:p>
        </p:txBody>
      </p:sp>
      <p:sp>
        <p:nvSpPr>
          <p:cNvPr id="28" name="序号"/>
          <p:cNvSpPr/>
          <p:nvPr>
            <p:custDataLst>
              <p:tags r:id="rId12"/>
            </p:custDataLst>
          </p:nvPr>
        </p:nvSpPr>
        <p:spPr>
          <a:xfrm>
            <a:off x="4215448" y="3965575"/>
            <a:ext cx="565150" cy="565150"/>
          </a:xfrm>
          <a:prstGeom prst="ellipse">
            <a:avLst/>
          </a:prstGeom>
          <a:gradFill flip="none" rotWithShape="1">
            <a:gsLst>
              <a:gs pos="100000">
                <a:schemeClr val="accent1"/>
              </a:gs>
              <a:gs pos="20000">
                <a:schemeClr val="accent2">
                  <a:alpha val="6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dirty="0">
                <a:solidFill>
                  <a:srgbClr val="FFFFFF"/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rPr>
              <a:t>03</a:t>
            </a:r>
            <a:endParaRPr lang="en-US" altLang="zh-CN" dirty="0">
              <a:solidFill>
                <a:srgbClr val="FFFFFF"/>
              </a:solidFill>
              <a:latin typeface="MiSans Heavy" panose="00000A00000000000000" charset="-122"/>
              <a:ea typeface="MiSans Heavy" panose="00000A00000000000000" charset="-122"/>
              <a:cs typeface="MiSans Normal" panose="00000500000000000000" charset="-122"/>
              <a:sym typeface="+mn-ea"/>
            </a:endParaRPr>
          </a:p>
        </p:txBody>
      </p:sp>
      <p:sp>
        <p:nvSpPr>
          <p:cNvPr id="29" name="标题"/>
          <p:cNvSpPr txBox="1"/>
          <p:nvPr>
            <p:custDataLst>
              <p:tags r:id="rId13"/>
            </p:custDataLst>
          </p:nvPr>
        </p:nvSpPr>
        <p:spPr>
          <a:xfrm>
            <a:off x="5584190" y="3891280"/>
            <a:ext cx="5094605" cy="68453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rPr>
              <a:t>运行</a:t>
            </a:r>
            <a:r>
              <a:rPr lang="zh-CN" altLang="en-US" sz="2800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rPr>
              <a:t>结果</a:t>
            </a:r>
            <a:endParaRPr lang="zh-CN" altLang="en-US" sz="2800" dirty="0"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5400000" scaled="0"/>
              </a:gradFill>
              <a:latin typeface="MiSans Heavy" panose="00000A00000000000000" charset="-122"/>
              <a:ea typeface="MiSans Heavy" panose="00000A00000000000000" charset="-122"/>
              <a:cs typeface="MiSans Normal" panose="00000500000000000000" charset="-122"/>
              <a:sym typeface="+mn-ea"/>
            </a:endParaRPr>
          </a:p>
        </p:txBody>
      </p:sp>
      <p:sp>
        <p:nvSpPr>
          <p:cNvPr id="17" name="任意多边形: 形状 16"/>
          <p:cNvSpPr/>
          <p:nvPr>
            <p:custDataLst>
              <p:tags r:id="rId14"/>
            </p:custDataLst>
          </p:nvPr>
        </p:nvSpPr>
        <p:spPr>
          <a:xfrm>
            <a:off x="899801" y="1356667"/>
            <a:ext cx="1482138" cy="210369"/>
          </a:xfrm>
          <a:custGeom>
            <a:avLst/>
            <a:gdLst/>
            <a:ahLst/>
            <a:cxnLst/>
            <a:rect l="l" t="t" r="r" b="b"/>
            <a:pathLst>
              <a:path w="1482138" h="210369">
                <a:moveTo>
                  <a:pt x="296209" y="44748"/>
                </a:moveTo>
                <a:cubicBezTo>
                  <a:pt x="281464" y="44748"/>
                  <a:pt x="269891" y="50063"/>
                  <a:pt x="261490" y="60693"/>
                </a:cubicBezTo>
                <a:cubicBezTo>
                  <a:pt x="253089" y="71323"/>
                  <a:pt x="248889" y="86153"/>
                  <a:pt x="248889" y="105184"/>
                </a:cubicBezTo>
                <a:cubicBezTo>
                  <a:pt x="248889" y="124215"/>
                  <a:pt x="253089" y="139046"/>
                  <a:pt x="261490" y="149676"/>
                </a:cubicBezTo>
                <a:cubicBezTo>
                  <a:pt x="269891" y="160306"/>
                  <a:pt x="281464" y="165621"/>
                  <a:pt x="296209" y="165621"/>
                </a:cubicBezTo>
                <a:cubicBezTo>
                  <a:pt x="310954" y="165621"/>
                  <a:pt x="322526" y="160306"/>
                  <a:pt x="330928" y="149676"/>
                </a:cubicBezTo>
                <a:cubicBezTo>
                  <a:pt x="339329" y="139046"/>
                  <a:pt x="343529" y="124215"/>
                  <a:pt x="343529" y="105184"/>
                </a:cubicBezTo>
                <a:cubicBezTo>
                  <a:pt x="343529" y="86153"/>
                  <a:pt x="339329" y="71323"/>
                  <a:pt x="330928" y="60693"/>
                </a:cubicBezTo>
                <a:cubicBezTo>
                  <a:pt x="322526" y="50063"/>
                  <a:pt x="310954" y="44748"/>
                  <a:pt x="296209" y="44748"/>
                </a:cubicBezTo>
                <a:close/>
                <a:moveTo>
                  <a:pt x="1148925" y="3600"/>
                </a:moveTo>
                <a:lnTo>
                  <a:pt x="1308374" y="3600"/>
                </a:lnTo>
                <a:lnTo>
                  <a:pt x="1308374" y="48349"/>
                </a:lnTo>
                <a:lnTo>
                  <a:pt x="1252567" y="48349"/>
                </a:lnTo>
                <a:lnTo>
                  <a:pt x="1252567" y="206769"/>
                </a:lnTo>
                <a:lnTo>
                  <a:pt x="1204732" y="206769"/>
                </a:lnTo>
                <a:lnTo>
                  <a:pt x="1204732" y="48349"/>
                </a:lnTo>
                <a:lnTo>
                  <a:pt x="1148925" y="48349"/>
                </a:lnTo>
                <a:close/>
                <a:moveTo>
                  <a:pt x="958158" y="3600"/>
                </a:moveTo>
                <a:lnTo>
                  <a:pt x="1001878" y="3600"/>
                </a:lnTo>
                <a:lnTo>
                  <a:pt x="1079802" y="118815"/>
                </a:lnTo>
                <a:lnTo>
                  <a:pt x="1081345" y="118815"/>
                </a:lnTo>
                <a:lnTo>
                  <a:pt x="1081345" y="3600"/>
                </a:lnTo>
                <a:lnTo>
                  <a:pt x="1129180" y="3600"/>
                </a:lnTo>
                <a:lnTo>
                  <a:pt x="1129180" y="206769"/>
                </a:lnTo>
                <a:lnTo>
                  <a:pt x="1088032" y="206769"/>
                </a:lnTo>
                <a:lnTo>
                  <a:pt x="1007536" y="91554"/>
                </a:lnTo>
                <a:lnTo>
                  <a:pt x="1005993" y="91554"/>
                </a:lnTo>
                <a:lnTo>
                  <a:pt x="1005993" y="206769"/>
                </a:lnTo>
                <a:lnTo>
                  <a:pt x="958158" y="206769"/>
                </a:lnTo>
                <a:close/>
                <a:moveTo>
                  <a:pt x="786708" y="3600"/>
                </a:moveTo>
                <a:lnTo>
                  <a:pt x="924811" y="3600"/>
                </a:lnTo>
                <a:lnTo>
                  <a:pt x="924811" y="46806"/>
                </a:lnTo>
                <a:lnTo>
                  <a:pt x="834543" y="46806"/>
                </a:lnTo>
                <a:lnTo>
                  <a:pt x="834543" y="82296"/>
                </a:lnTo>
                <a:lnTo>
                  <a:pt x="919925" y="82296"/>
                </a:lnTo>
                <a:lnTo>
                  <a:pt x="919925" y="125501"/>
                </a:lnTo>
                <a:lnTo>
                  <a:pt x="834543" y="125501"/>
                </a:lnTo>
                <a:lnTo>
                  <a:pt x="834543" y="163563"/>
                </a:lnTo>
                <a:lnTo>
                  <a:pt x="927897" y="163563"/>
                </a:lnTo>
                <a:lnTo>
                  <a:pt x="927897" y="206769"/>
                </a:lnTo>
                <a:lnTo>
                  <a:pt x="786708" y="206769"/>
                </a:lnTo>
                <a:close/>
                <a:moveTo>
                  <a:pt x="606000" y="3600"/>
                </a:moveTo>
                <a:lnTo>
                  <a:pt x="765449" y="3600"/>
                </a:lnTo>
                <a:lnTo>
                  <a:pt x="765449" y="48349"/>
                </a:lnTo>
                <a:lnTo>
                  <a:pt x="709642" y="48349"/>
                </a:lnTo>
                <a:lnTo>
                  <a:pt x="709642" y="206769"/>
                </a:lnTo>
                <a:lnTo>
                  <a:pt x="661807" y="206769"/>
                </a:lnTo>
                <a:lnTo>
                  <a:pt x="661807" y="48349"/>
                </a:lnTo>
                <a:lnTo>
                  <a:pt x="606000" y="48349"/>
                </a:lnTo>
                <a:close/>
                <a:moveTo>
                  <a:pt x="415233" y="3600"/>
                </a:moveTo>
                <a:lnTo>
                  <a:pt x="458953" y="3600"/>
                </a:lnTo>
                <a:lnTo>
                  <a:pt x="536877" y="118815"/>
                </a:lnTo>
                <a:lnTo>
                  <a:pt x="538420" y="118815"/>
                </a:lnTo>
                <a:lnTo>
                  <a:pt x="538420" y="3600"/>
                </a:lnTo>
                <a:lnTo>
                  <a:pt x="586255" y="3600"/>
                </a:lnTo>
                <a:lnTo>
                  <a:pt x="586255" y="206769"/>
                </a:lnTo>
                <a:lnTo>
                  <a:pt x="545107" y="206769"/>
                </a:lnTo>
                <a:lnTo>
                  <a:pt x="464611" y="91554"/>
                </a:lnTo>
                <a:lnTo>
                  <a:pt x="463068" y="91554"/>
                </a:lnTo>
                <a:lnTo>
                  <a:pt x="463068" y="206769"/>
                </a:lnTo>
                <a:lnTo>
                  <a:pt x="415233" y="206769"/>
                </a:lnTo>
                <a:close/>
                <a:moveTo>
                  <a:pt x="1403185" y="0"/>
                </a:moveTo>
                <a:cubicBezTo>
                  <a:pt x="1439876" y="0"/>
                  <a:pt x="1466193" y="16459"/>
                  <a:pt x="1482138" y="49377"/>
                </a:cubicBezTo>
                <a:lnTo>
                  <a:pt x="1440990" y="68408"/>
                </a:lnTo>
                <a:cubicBezTo>
                  <a:pt x="1436704" y="59322"/>
                  <a:pt x="1431475" y="52849"/>
                  <a:pt x="1425302" y="48992"/>
                </a:cubicBezTo>
                <a:cubicBezTo>
                  <a:pt x="1419130" y="45134"/>
                  <a:pt x="1411587" y="43205"/>
                  <a:pt x="1402671" y="43205"/>
                </a:cubicBezTo>
                <a:cubicBezTo>
                  <a:pt x="1394613" y="43205"/>
                  <a:pt x="1387798" y="44963"/>
                  <a:pt x="1382226" y="48477"/>
                </a:cubicBezTo>
                <a:cubicBezTo>
                  <a:pt x="1376654" y="51992"/>
                  <a:pt x="1373867" y="56407"/>
                  <a:pt x="1373867" y="61722"/>
                </a:cubicBezTo>
                <a:cubicBezTo>
                  <a:pt x="1373867" y="65322"/>
                  <a:pt x="1374939" y="68280"/>
                  <a:pt x="1377082" y="70594"/>
                </a:cubicBezTo>
                <a:cubicBezTo>
                  <a:pt x="1379225" y="72909"/>
                  <a:pt x="1382954" y="75181"/>
                  <a:pt x="1388269" y="77410"/>
                </a:cubicBezTo>
                <a:cubicBezTo>
                  <a:pt x="1393584" y="79638"/>
                  <a:pt x="1401471" y="82124"/>
                  <a:pt x="1411929" y="84868"/>
                </a:cubicBezTo>
                <a:cubicBezTo>
                  <a:pt x="1425474" y="88297"/>
                  <a:pt x="1436875" y="91940"/>
                  <a:pt x="1446134" y="95798"/>
                </a:cubicBezTo>
                <a:cubicBezTo>
                  <a:pt x="1455392" y="99655"/>
                  <a:pt x="1463536" y="105699"/>
                  <a:pt x="1470565" y="113928"/>
                </a:cubicBezTo>
                <a:cubicBezTo>
                  <a:pt x="1477595" y="122158"/>
                  <a:pt x="1481109" y="133131"/>
                  <a:pt x="1481109" y="146847"/>
                </a:cubicBezTo>
                <a:cubicBezTo>
                  <a:pt x="1481109" y="159534"/>
                  <a:pt x="1477680" y="170678"/>
                  <a:pt x="1470822" y="180280"/>
                </a:cubicBezTo>
                <a:cubicBezTo>
                  <a:pt x="1463964" y="189881"/>
                  <a:pt x="1454406" y="197296"/>
                  <a:pt x="1442147" y="202525"/>
                </a:cubicBezTo>
                <a:cubicBezTo>
                  <a:pt x="1429889" y="207754"/>
                  <a:pt x="1415873" y="210369"/>
                  <a:pt x="1400099" y="210369"/>
                </a:cubicBezTo>
                <a:cubicBezTo>
                  <a:pt x="1380726" y="210369"/>
                  <a:pt x="1363881" y="205697"/>
                  <a:pt x="1349564" y="196353"/>
                </a:cubicBezTo>
                <a:cubicBezTo>
                  <a:pt x="1335248" y="187009"/>
                  <a:pt x="1324661" y="174622"/>
                  <a:pt x="1317803" y="159191"/>
                </a:cubicBezTo>
                <a:lnTo>
                  <a:pt x="1359209" y="140417"/>
                </a:lnTo>
                <a:cubicBezTo>
                  <a:pt x="1362638" y="149333"/>
                  <a:pt x="1367952" y="156019"/>
                  <a:pt x="1375153" y="160477"/>
                </a:cubicBezTo>
                <a:cubicBezTo>
                  <a:pt x="1382354" y="164935"/>
                  <a:pt x="1390755" y="167164"/>
                  <a:pt x="1400357" y="167164"/>
                </a:cubicBezTo>
                <a:cubicBezTo>
                  <a:pt x="1410129" y="167164"/>
                  <a:pt x="1417887" y="165578"/>
                  <a:pt x="1423631" y="162406"/>
                </a:cubicBezTo>
                <a:cubicBezTo>
                  <a:pt x="1429374" y="159234"/>
                  <a:pt x="1432246" y="154905"/>
                  <a:pt x="1432246" y="149419"/>
                </a:cubicBezTo>
                <a:cubicBezTo>
                  <a:pt x="1432246" y="145647"/>
                  <a:pt x="1431217" y="142475"/>
                  <a:pt x="1429160" y="139903"/>
                </a:cubicBezTo>
                <a:cubicBezTo>
                  <a:pt x="1427103" y="137331"/>
                  <a:pt x="1423374" y="134888"/>
                  <a:pt x="1417973" y="132574"/>
                </a:cubicBezTo>
                <a:cubicBezTo>
                  <a:pt x="1412572" y="130259"/>
                  <a:pt x="1404729" y="127730"/>
                  <a:pt x="1394442" y="124987"/>
                </a:cubicBezTo>
                <a:cubicBezTo>
                  <a:pt x="1380554" y="121215"/>
                  <a:pt x="1369024" y="117400"/>
                  <a:pt x="1359851" y="113543"/>
                </a:cubicBezTo>
                <a:cubicBezTo>
                  <a:pt x="1350679" y="109685"/>
                  <a:pt x="1342578" y="103599"/>
                  <a:pt x="1335548" y="95283"/>
                </a:cubicBezTo>
                <a:cubicBezTo>
                  <a:pt x="1328519" y="86968"/>
                  <a:pt x="1325004" y="76038"/>
                  <a:pt x="1325004" y="62493"/>
                </a:cubicBezTo>
                <a:cubicBezTo>
                  <a:pt x="1325004" y="50492"/>
                  <a:pt x="1328476" y="39733"/>
                  <a:pt x="1335420" y="30218"/>
                </a:cubicBezTo>
                <a:cubicBezTo>
                  <a:pt x="1342364" y="20702"/>
                  <a:pt x="1351793" y="13287"/>
                  <a:pt x="1363709" y="7972"/>
                </a:cubicBezTo>
                <a:cubicBezTo>
                  <a:pt x="1375625" y="2657"/>
                  <a:pt x="1388784" y="0"/>
                  <a:pt x="1403185" y="0"/>
                </a:cubicBezTo>
                <a:close/>
                <a:moveTo>
                  <a:pt x="296209" y="0"/>
                </a:moveTo>
                <a:cubicBezTo>
                  <a:pt x="315926" y="0"/>
                  <a:pt x="332985" y="4200"/>
                  <a:pt x="347387" y="12601"/>
                </a:cubicBezTo>
                <a:cubicBezTo>
                  <a:pt x="361789" y="21002"/>
                  <a:pt x="372890" y="33090"/>
                  <a:pt x="380691" y="48863"/>
                </a:cubicBezTo>
                <a:cubicBezTo>
                  <a:pt x="388492" y="64637"/>
                  <a:pt x="392392" y="83410"/>
                  <a:pt x="392392" y="105184"/>
                </a:cubicBezTo>
                <a:cubicBezTo>
                  <a:pt x="392392" y="126959"/>
                  <a:pt x="388492" y="145732"/>
                  <a:pt x="380691" y="161506"/>
                </a:cubicBezTo>
                <a:cubicBezTo>
                  <a:pt x="372890" y="177279"/>
                  <a:pt x="361789" y="189366"/>
                  <a:pt x="347387" y="197768"/>
                </a:cubicBezTo>
                <a:cubicBezTo>
                  <a:pt x="332985" y="206169"/>
                  <a:pt x="315926" y="210369"/>
                  <a:pt x="296209" y="210369"/>
                </a:cubicBezTo>
                <a:cubicBezTo>
                  <a:pt x="276492" y="210369"/>
                  <a:pt x="259433" y="206169"/>
                  <a:pt x="245031" y="197768"/>
                </a:cubicBezTo>
                <a:cubicBezTo>
                  <a:pt x="230629" y="189366"/>
                  <a:pt x="219528" y="177279"/>
                  <a:pt x="211727" y="161506"/>
                </a:cubicBezTo>
                <a:cubicBezTo>
                  <a:pt x="203926" y="145732"/>
                  <a:pt x="200026" y="126959"/>
                  <a:pt x="200026" y="105184"/>
                </a:cubicBezTo>
                <a:cubicBezTo>
                  <a:pt x="200026" y="83410"/>
                  <a:pt x="203926" y="64637"/>
                  <a:pt x="211727" y="48863"/>
                </a:cubicBezTo>
                <a:cubicBezTo>
                  <a:pt x="219528" y="33090"/>
                  <a:pt x="230629" y="21002"/>
                  <a:pt x="245031" y="12601"/>
                </a:cubicBezTo>
                <a:cubicBezTo>
                  <a:pt x="259433" y="4200"/>
                  <a:pt x="276492" y="0"/>
                  <a:pt x="296209" y="0"/>
                </a:cubicBezTo>
                <a:close/>
                <a:moveTo>
                  <a:pt x="99784" y="0"/>
                </a:moveTo>
                <a:cubicBezTo>
                  <a:pt x="134932" y="0"/>
                  <a:pt x="160649" y="17231"/>
                  <a:pt x="176937" y="51692"/>
                </a:cubicBezTo>
                <a:lnTo>
                  <a:pt x="134503" y="70209"/>
                </a:lnTo>
                <a:cubicBezTo>
                  <a:pt x="130903" y="61808"/>
                  <a:pt x="125888" y="55464"/>
                  <a:pt x="119458" y="51178"/>
                </a:cubicBezTo>
                <a:cubicBezTo>
                  <a:pt x="113029" y="46891"/>
                  <a:pt x="105528" y="44748"/>
                  <a:pt x="96955" y="44748"/>
                </a:cubicBezTo>
                <a:cubicBezTo>
                  <a:pt x="87697" y="44748"/>
                  <a:pt x="79425" y="47191"/>
                  <a:pt x="72138" y="52078"/>
                </a:cubicBezTo>
                <a:cubicBezTo>
                  <a:pt x="64851" y="56964"/>
                  <a:pt x="59194" y="63908"/>
                  <a:pt x="55164" y="72909"/>
                </a:cubicBezTo>
                <a:cubicBezTo>
                  <a:pt x="51135" y="81910"/>
                  <a:pt x="49121" y="92326"/>
                  <a:pt x="49121" y="104156"/>
                </a:cubicBezTo>
                <a:cubicBezTo>
                  <a:pt x="49121" y="116500"/>
                  <a:pt x="51135" y="127302"/>
                  <a:pt x="55164" y="136560"/>
                </a:cubicBezTo>
                <a:cubicBezTo>
                  <a:pt x="59194" y="145818"/>
                  <a:pt x="64851" y="152976"/>
                  <a:pt x="72138" y="158034"/>
                </a:cubicBezTo>
                <a:cubicBezTo>
                  <a:pt x="79425" y="163092"/>
                  <a:pt x="87697" y="165621"/>
                  <a:pt x="96955" y="165621"/>
                </a:cubicBezTo>
                <a:cubicBezTo>
                  <a:pt x="113243" y="165621"/>
                  <a:pt x="125930" y="157134"/>
                  <a:pt x="135017" y="140160"/>
                </a:cubicBezTo>
                <a:lnTo>
                  <a:pt x="177451" y="158677"/>
                </a:lnTo>
                <a:cubicBezTo>
                  <a:pt x="169736" y="175308"/>
                  <a:pt x="158978" y="188081"/>
                  <a:pt x="145176" y="196996"/>
                </a:cubicBezTo>
                <a:cubicBezTo>
                  <a:pt x="131374" y="205911"/>
                  <a:pt x="115386" y="210369"/>
                  <a:pt x="97213" y="210369"/>
                </a:cubicBezTo>
                <a:cubicBezTo>
                  <a:pt x="78353" y="210369"/>
                  <a:pt x="61551" y="205954"/>
                  <a:pt x="46806" y="197125"/>
                </a:cubicBezTo>
                <a:cubicBezTo>
                  <a:pt x="32062" y="188295"/>
                  <a:pt x="20574" y="175822"/>
                  <a:pt x="12345" y="159706"/>
                </a:cubicBezTo>
                <a:cubicBezTo>
                  <a:pt x="4115" y="143589"/>
                  <a:pt x="0" y="125073"/>
                  <a:pt x="0" y="104156"/>
                </a:cubicBezTo>
                <a:cubicBezTo>
                  <a:pt x="0" y="83582"/>
                  <a:pt x="4158" y="65408"/>
                  <a:pt x="12473" y="49635"/>
                </a:cubicBezTo>
                <a:cubicBezTo>
                  <a:pt x="20789" y="33861"/>
                  <a:pt x="32533" y="21645"/>
                  <a:pt x="47706" y="12987"/>
                </a:cubicBezTo>
                <a:cubicBezTo>
                  <a:pt x="62880" y="4329"/>
                  <a:pt x="80239" y="0"/>
                  <a:pt x="9978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0"/>
          </a:gradFill>
          <a:ln>
            <a:noFill/>
            <a:prstDash val="sysDot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indent="-228600">
              <a:spcAft>
                <a:spcPts val="1000"/>
              </a:spcAft>
            </a:pPr>
            <a:endParaRPr lang="zh-CN" altLang="en-US" sz="2000">
              <a:ln>
                <a:noFill/>
                <a:prstDash val="sysDot"/>
              </a:ln>
              <a:gradFill>
                <a:gsLst>
                  <a:gs pos="0">
                    <a:schemeClr val="accent2"/>
                  </a:gs>
                  <a:gs pos="100000">
                    <a:schemeClr val="accent1"/>
                  </a:gs>
                </a:gsLst>
                <a:lin ang="5400000" scaled="0"/>
              </a:gradFill>
              <a:latin typeface="+mj-ea"/>
              <a:ea typeface="+mj-ea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>
            <a:normAutofit fontScale="97500" lnSpcReduction="10000"/>
          </a:bodyPr>
          <a:lstStyle/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引言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330" y="318770"/>
            <a:ext cx="10968990" cy="573405"/>
          </a:xfrm>
        </p:spPr>
        <p:txBody>
          <a:bodyPr/>
          <a:lstStyle/>
          <a:p>
            <a:r>
              <a:rPr lang="zh-CN" altLang="en-US"/>
              <a:t>引言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当设计和实现一个简单的Shell程序时，我们不仅仅是在编写一段代码，更是在探索操作系统的本质和命令行操作的奥秘。这个项目不仅提高了我们对计算机系统的理解，也锻炼了我们的编程技能和解决问题的能力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本次演讲中，我们将分享关于设计与实现一个简单Shell程序的经验和成果。我们将介绍这个程序的结构和功能，展示其基本命令执行、I/O重定向、后台执行和管道命令等特性。同时，我们也将分享在设计过程中遇到的挑战和解决方案，以及对未来改进和扩展的展望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通过本次演讲，我们希望能够激发大家对操作系统和命令行操作的兴趣，同时也希望能够与大家分享编程和设计的乐趣。让我们一起来探索这个简单Shell程序的设计与实现吧！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>
            <a:normAutofit fontScale="97500" lnSpcReduction="10000"/>
          </a:bodyPr>
          <a:lstStyle/>
          <a:p>
            <a:r>
              <a:t>02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代码展示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330" y="318770"/>
            <a:ext cx="10968990" cy="573405"/>
          </a:xfrm>
        </p:spPr>
        <p:txBody>
          <a:bodyPr/>
          <a:lstStyle/>
          <a:p>
            <a:r>
              <a:rPr lang="zh-CN" altLang="en-US"/>
              <a:t>代码</a:t>
            </a:r>
            <a:r>
              <a:rPr lang="zh-CN" altLang="en-US"/>
              <a:t>展示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单击此处添加文本</a:t>
            </a:r>
            <a:endParaRPr lang="zh-CN" altLang="en-US"/>
          </a:p>
        </p:txBody>
      </p:sp>
      <p:pic>
        <p:nvPicPr>
          <p:cNvPr id="3" name="图片 2" descr="Screenshot_20240630_2211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65" y="996315"/>
            <a:ext cx="5638165" cy="4425315"/>
          </a:xfrm>
          <a:prstGeom prst="rect">
            <a:avLst/>
          </a:prstGeom>
        </p:spPr>
      </p:pic>
      <p:pic>
        <p:nvPicPr>
          <p:cNvPr id="4" name="图片 3" descr="Screenshot_20240630_2214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390" y="891540"/>
            <a:ext cx="6542405" cy="46183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330" y="318770"/>
            <a:ext cx="10968990" cy="573405"/>
          </a:xfrm>
        </p:spPr>
        <p:txBody>
          <a:bodyPr/>
          <a:lstStyle/>
          <a:p>
            <a:r>
              <a:rPr lang="zh-CN" altLang="en-US"/>
              <a:t>代码</a:t>
            </a:r>
            <a:r>
              <a:rPr lang="zh-CN" altLang="en-US"/>
              <a:t>展示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单击此处添加文本</a:t>
            </a:r>
            <a:endParaRPr lang="zh-CN" altLang="en-US"/>
          </a:p>
        </p:txBody>
      </p:sp>
      <p:pic>
        <p:nvPicPr>
          <p:cNvPr id="4" name="图片 3" descr="Screenshot_20240630_2212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" y="1169670"/>
            <a:ext cx="6231255" cy="4899025"/>
          </a:xfrm>
          <a:prstGeom prst="rect">
            <a:avLst/>
          </a:prstGeom>
        </p:spPr>
      </p:pic>
      <p:pic>
        <p:nvPicPr>
          <p:cNvPr id="9" name="图片 8" descr="Screenshot_20240630_2212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065" y="1169670"/>
            <a:ext cx="6464935" cy="48996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330" y="318770"/>
            <a:ext cx="10968990" cy="573405"/>
          </a:xfrm>
        </p:spPr>
        <p:txBody>
          <a:bodyPr/>
          <a:lstStyle/>
          <a:p>
            <a:r>
              <a:rPr lang="zh-CN" altLang="en-US"/>
              <a:t>代码</a:t>
            </a:r>
            <a:r>
              <a:rPr lang="zh-CN" altLang="en-US"/>
              <a:t>展示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单击此处添加文本</a:t>
            </a:r>
            <a:endParaRPr lang="zh-CN" altLang="en-US"/>
          </a:p>
        </p:txBody>
      </p:sp>
      <p:pic>
        <p:nvPicPr>
          <p:cNvPr id="6" name="图片 5" descr="Screenshot_20240630_2212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" y="1252855"/>
            <a:ext cx="5570220" cy="4352925"/>
          </a:xfrm>
          <a:prstGeom prst="rect">
            <a:avLst/>
          </a:prstGeom>
        </p:spPr>
      </p:pic>
      <p:pic>
        <p:nvPicPr>
          <p:cNvPr id="7" name="图片 6" descr="Screenshot_20240630_2213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890" y="1163320"/>
            <a:ext cx="6218555" cy="44424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330" y="318770"/>
            <a:ext cx="10968990" cy="573405"/>
          </a:xfrm>
        </p:spPr>
        <p:txBody>
          <a:bodyPr/>
          <a:lstStyle/>
          <a:p>
            <a:r>
              <a:rPr lang="zh-CN" altLang="en-US"/>
              <a:t>代码</a:t>
            </a:r>
            <a:r>
              <a:rPr lang="zh-CN" altLang="en-US"/>
              <a:t>展示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单击此处添加文本</a:t>
            </a:r>
            <a:endParaRPr lang="zh-CN" altLang="en-US"/>
          </a:p>
        </p:txBody>
      </p:sp>
      <p:pic>
        <p:nvPicPr>
          <p:cNvPr id="4" name="图片 3" descr="Screenshot_20240630_2212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" y="1240155"/>
            <a:ext cx="5523230" cy="4431030"/>
          </a:xfrm>
          <a:prstGeom prst="rect">
            <a:avLst/>
          </a:prstGeom>
        </p:spPr>
      </p:pic>
      <p:pic>
        <p:nvPicPr>
          <p:cNvPr id="6" name="图片 5" descr="Screenshot_20240630_2214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845" y="1169035"/>
            <a:ext cx="7471410" cy="481393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44_10*a*1"/>
  <p:tag name="KSO_WM_TEMPLATE_CATEGORY" val="custom"/>
  <p:tag name="KSO_WM_TEMPLATE_INDEX" val="20230244"/>
  <p:tag name="KSO_WM_UNIT_LAYERLEVEL" val="1"/>
  <p:tag name="KSO_WM_TAG_VERSION" val="3.0"/>
  <p:tag name="KSO_WM_BEAUTIFY_FLAG" val="#wm#"/>
  <p:tag name="KSO_WM_UNIT_CONTENT_GROUP_TYPE" val="titlestyle"/>
  <p:tag name="KSO_WM_UNIT_PRESET_TEXT" val="正文页-预设标题"/>
</p:tagLst>
</file>

<file path=ppt/tags/tag10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44_10*f*1"/>
  <p:tag name="KSO_WM_TEMPLATE_CATEGORY" val="custom"/>
  <p:tag name="KSO_WM_TEMPLATE_INDEX" val="20230244"/>
  <p:tag name="KSO_WM_UNIT_LAYERLEVEL" val="1"/>
  <p:tag name="KSO_WM_TAG_VERSION" val="3.0"/>
  <p:tag name="KSO_WM_BEAUTIFY_FLAG" val="#wm#"/>
  <p:tag name="KSO_WM_UNIT_PRESET_TEXT" val="单击此处添加文本"/>
</p:tagLst>
</file>

<file path=ppt/tags/tag102.xml><?xml version="1.0" encoding="utf-8"?>
<p:tagLst xmlns:p="http://schemas.openxmlformats.org/presentationml/2006/main">
  <p:tag name="KSO_WM_SLIDE_ID" val="custom20230244_10"/>
  <p:tag name="KSO_WM_TEMPLATE_SUBCATEGORY" val="29"/>
  <p:tag name="KSO_WM_TEMPLATE_MASTER_TYPE" val="0"/>
  <p:tag name="KSO_WM_TEMPLATE_COLOR_TYPE" val="0"/>
  <p:tag name="KSO_WM_SLIDE_ITEM_CNT" val="0"/>
  <p:tag name="KSO_WM_SLIDE_INDEX" val="10"/>
  <p:tag name="KSO_WM_TAG_VERSION" val="3.0"/>
  <p:tag name="KSO_WM_BEAUTIFY_FLAG" val="#wm#"/>
  <p:tag name="KSO_WM_TEMPLATE_CATEGORY" val="custom"/>
  <p:tag name="KSO_WM_TEMPLATE_INDEX" val="20230244"/>
  <p:tag name="KSO_WM_SLIDE_TYPE" val="text"/>
  <p:tag name="KSO_WM_SLIDE_SUBTYPE" val="pureTxt"/>
  <p:tag name="KSO_WM_SLIDE_SIZE" val="863*466"/>
  <p:tag name="KSO_WM_SLIDE_POSITION" val="47*25"/>
  <p:tag name="KSO_WM_SLIDE_LAYOUT" val="a_f"/>
  <p:tag name="KSO_WM_SLIDE_LAYOUT_CNT" val="1_1"/>
  <p:tag name="KSO_WM_SPECIAL_SOURCE" val="bdnull"/>
  <p:tag name="KSO_WM_SLIDE_LAYOUT_NAME" val="标题和内容"/>
</p:tagLst>
</file>

<file path=ppt/tags/tag1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44_10*a*1"/>
  <p:tag name="KSO_WM_TEMPLATE_CATEGORY" val="custom"/>
  <p:tag name="KSO_WM_TEMPLATE_INDEX" val="20230244"/>
  <p:tag name="KSO_WM_UNIT_LAYERLEVEL" val="1"/>
  <p:tag name="KSO_WM_TAG_VERSION" val="3.0"/>
  <p:tag name="KSO_WM_BEAUTIFY_FLAG" val="#wm#"/>
  <p:tag name="KSO_WM_UNIT_CONTENT_GROUP_TYPE" val="titlestyle"/>
  <p:tag name="KSO_WM_UNIT_PRESET_TEXT" val="正文页-预设标题"/>
</p:tagLst>
</file>

<file path=ppt/tags/tag10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44_10*f*1"/>
  <p:tag name="KSO_WM_TEMPLATE_CATEGORY" val="custom"/>
  <p:tag name="KSO_WM_TEMPLATE_INDEX" val="20230244"/>
  <p:tag name="KSO_WM_UNIT_LAYERLEVEL" val="1"/>
  <p:tag name="KSO_WM_TAG_VERSION" val="3.0"/>
  <p:tag name="KSO_WM_BEAUTIFY_FLAG" val="#wm#"/>
  <p:tag name="KSO_WM_UNIT_PRESET_TEXT" val="单击此处添加文本"/>
</p:tagLst>
</file>

<file path=ppt/tags/tag105.xml><?xml version="1.0" encoding="utf-8"?>
<p:tagLst xmlns:p="http://schemas.openxmlformats.org/presentationml/2006/main">
  <p:tag name="KSO_WM_SLIDE_ID" val="custom20230244_10"/>
  <p:tag name="KSO_WM_TEMPLATE_SUBCATEGORY" val="29"/>
  <p:tag name="KSO_WM_TEMPLATE_MASTER_TYPE" val="0"/>
  <p:tag name="KSO_WM_TEMPLATE_COLOR_TYPE" val="0"/>
  <p:tag name="KSO_WM_SLIDE_ITEM_CNT" val="0"/>
  <p:tag name="KSO_WM_SLIDE_INDEX" val="10"/>
  <p:tag name="KSO_WM_TAG_VERSION" val="3.0"/>
  <p:tag name="KSO_WM_BEAUTIFY_FLAG" val="#wm#"/>
  <p:tag name="KSO_WM_TEMPLATE_CATEGORY" val="custom"/>
  <p:tag name="KSO_WM_TEMPLATE_INDEX" val="20230244"/>
  <p:tag name="KSO_WM_SLIDE_TYPE" val="text"/>
  <p:tag name="KSO_WM_SLIDE_SUBTYPE" val="pureTxt"/>
  <p:tag name="KSO_WM_SLIDE_SIZE" val="863*466"/>
  <p:tag name="KSO_WM_SLIDE_POSITION" val="47*25"/>
  <p:tag name="KSO_WM_SLIDE_LAYOUT" val="a_f"/>
  <p:tag name="KSO_WM_SLIDE_LAYOUT_CNT" val="1_1"/>
  <p:tag name="KSO_WM_SPECIAL_SOURCE" val="bdnull"/>
  <p:tag name="KSO_WM_SLIDE_LAYOUT_NAME" val="标题和内容"/>
</p:tagLst>
</file>

<file path=ppt/tags/tag10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44_10*a*1"/>
  <p:tag name="KSO_WM_TEMPLATE_CATEGORY" val="custom"/>
  <p:tag name="KSO_WM_TEMPLATE_INDEX" val="20230244"/>
  <p:tag name="KSO_WM_UNIT_LAYERLEVEL" val="1"/>
  <p:tag name="KSO_WM_TAG_VERSION" val="3.0"/>
  <p:tag name="KSO_WM_BEAUTIFY_FLAG" val="#wm#"/>
  <p:tag name="KSO_WM_UNIT_CONTENT_GROUP_TYPE" val="titlestyle"/>
  <p:tag name="KSO_WM_UNIT_PRESET_TEXT" val="正文页-预设标题"/>
</p:tagLst>
</file>

<file path=ppt/tags/tag10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44_10*f*1"/>
  <p:tag name="KSO_WM_TEMPLATE_CATEGORY" val="custom"/>
  <p:tag name="KSO_WM_TEMPLATE_INDEX" val="20230244"/>
  <p:tag name="KSO_WM_UNIT_LAYERLEVEL" val="1"/>
  <p:tag name="KSO_WM_TAG_VERSION" val="3.0"/>
  <p:tag name="KSO_WM_BEAUTIFY_FLAG" val="#wm#"/>
  <p:tag name="KSO_WM_UNIT_PRESET_TEXT" val="单击此处添加文本"/>
</p:tagLst>
</file>

<file path=ppt/tags/tag108.xml><?xml version="1.0" encoding="utf-8"?>
<p:tagLst xmlns:p="http://schemas.openxmlformats.org/presentationml/2006/main">
  <p:tag name="KSO_WM_SLIDE_ID" val="custom20230244_10"/>
  <p:tag name="KSO_WM_TEMPLATE_SUBCATEGORY" val="29"/>
  <p:tag name="KSO_WM_TEMPLATE_MASTER_TYPE" val="0"/>
  <p:tag name="KSO_WM_TEMPLATE_COLOR_TYPE" val="0"/>
  <p:tag name="KSO_WM_SLIDE_ITEM_CNT" val="0"/>
  <p:tag name="KSO_WM_SLIDE_INDEX" val="10"/>
  <p:tag name="KSO_WM_TAG_VERSION" val="3.0"/>
  <p:tag name="KSO_WM_BEAUTIFY_FLAG" val="#wm#"/>
  <p:tag name="KSO_WM_TEMPLATE_CATEGORY" val="custom"/>
  <p:tag name="KSO_WM_TEMPLATE_INDEX" val="20230244"/>
  <p:tag name="KSO_WM_SLIDE_TYPE" val="text"/>
  <p:tag name="KSO_WM_SLIDE_SUBTYPE" val="pureTxt"/>
  <p:tag name="KSO_WM_SLIDE_SIZE" val="863*466"/>
  <p:tag name="KSO_WM_SLIDE_POSITION" val="47*25"/>
  <p:tag name="KSO_WM_SLIDE_LAYOUT" val="a_f"/>
  <p:tag name="KSO_WM_SLIDE_LAYOUT_CNT" val="1_1"/>
  <p:tag name="KSO_WM_SPECIAL_SOURCE" val="bdnull"/>
  <p:tag name="KSO_WM_SLIDE_LAYOUT_NAME" val="标题和内容"/>
</p:tagLst>
</file>

<file path=ppt/tags/tag109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44_9*e*1"/>
  <p:tag name="KSO_WM_TEMPLATE_CATEGORY" val="custom"/>
  <p:tag name="KSO_WM_TEMPLATE_INDEX" val="20230244"/>
  <p:tag name="KSO_WM_UNIT_LAYERLEVEL" val="1"/>
  <p:tag name="KSO_WM_TAG_VERSION" val="3.0"/>
  <p:tag name="KSO_WM_BEAUTIFY_FLAG" val="#wm#"/>
  <p:tag name="KSO_WM_UNIT_CONTENT_GROUP_TYPE" val="contentchip"/>
  <p:tag name="KSO_WM_UNIT_PRESET_TEXT" val="0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44_9*a*1"/>
  <p:tag name="KSO_WM_TEMPLATE_CATEGORY" val="custom"/>
  <p:tag name="KSO_WM_TEMPLATE_INDEX" val="20230244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</p:tagLst>
</file>

<file path=ppt/tags/tag111.xml><?xml version="1.0" encoding="utf-8"?>
<p:tagLst xmlns:p="http://schemas.openxmlformats.org/presentationml/2006/main">
  <p:tag name="KSO_WM_SLIDE_ID" val="custom20230244_9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244"/>
  <p:tag name="KSO_WM_SLIDE_LAYOUT" val="a_e"/>
  <p:tag name="KSO_WM_SLIDE_LAYOUT_CNT" val="1_1"/>
  <p:tag name="KSO_WM_TEMPLATE_THUMBS_INDEX" val="1、4、7、12、13、14、15、16、17、18、20、24、25、28、33、36、40、43、44"/>
  <p:tag name="KSO_WM_SLIDE_CONTENT_AREA" val="{&quot;left&quot;:&quot;29.6&quot;,&quot;top&quot;:&quot;87.4&quot;,&quot;width&quot;:&quot;425.55&quot;,&quot;height&quot;:&quot;348.8&quot;}"/>
</p:tagLst>
</file>

<file path=ppt/tags/tag1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44_10*a*1"/>
  <p:tag name="KSO_WM_TEMPLATE_CATEGORY" val="custom"/>
  <p:tag name="KSO_WM_TEMPLATE_INDEX" val="20230244"/>
  <p:tag name="KSO_WM_UNIT_LAYERLEVEL" val="1"/>
  <p:tag name="KSO_WM_TAG_VERSION" val="3.0"/>
  <p:tag name="KSO_WM_BEAUTIFY_FLAG" val="#wm#"/>
  <p:tag name="KSO_WM_UNIT_CONTENT_GROUP_TYPE" val="titlestyle"/>
  <p:tag name="KSO_WM_UNIT_PRESET_TEXT" val="正文页-预设标题"/>
</p:tagLst>
</file>

<file path=ppt/tags/tag11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44_10*f*1"/>
  <p:tag name="KSO_WM_TEMPLATE_CATEGORY" val="custom"/>
  <p:tag name="KSO_WM_TEMPLATE_INDEX" val="20230244"/>
  <p:tag name="KSO_WM_UNIT_LAYERLEVEL" val="1"/>
  <p:tag name="KSO_WM_TAG_VERSION" val="3.0"/>
  <p:tag name="KSO_WM_BEAUTIFY_FLAG" val="#wm#"/>
  <p:tag name="KSO_WM_UNIT_PRESET_TEXT" val="单击此处添加文本"/>
</p:tagLst>
</file>

<file path=ppt/tags/tag114.xml><?xml version="1.0" encoding="utf-8"?>
<p:tagLst xmlns:p="http://schemas.openxmlformats.org/presentationml/2006/main">
  <p:tag name="KSO_WM_SLIDE_ID" val="custom20230244_10"/>
  <p:tag name="KSO_WM_TEMPLATE_SUBCATEGORY" val="29"/>
  <p:tag name="KSO_WM_TEMPLATE_MASTER_TYPE" val="0"/>
  <p:tag name="KSO_WM_TEMPLATE_COLOR_TYPE" val="0"/>
  <p:tag name="KSO_WM_SLIDE_ITEM_CNT" val="0"/>
  <p:tag name="KSO_WM_SLIDE_INDEX" val="10"/>
  <p:tag name="KSO_WM_TAG_VERSION" val="3.0"/>
  <p:tag name="KSO_WM_BEAUTIFY_FLAG" val="#wm#"/>
  <p:tag name="KSO_WM_TEMPLATE_CATEGORY" val="custom"/>
  <p:tag name="KSO_WM_TEMPLATE_INDEX" val="20230244"/>
  <p:tag name="KSO_WM_SLIDE_TYPE" val="text"/>
  <p:tag name="KSO_WM_SLIDE_SUBTYPE" val="pureTxt"/>
  <p:tag name="KSO_WM_SLIDE_SIZE" val="863*466"/>
  <p:tag name="KSO_WM_SLIDE_POSITION" val="47*25"/>
  <p:tag name="KSO_WM_SLIDE_LAYOUT" val="a_f"/>
  <p:tag name="KSO_WM_SLIDE_LAYOUT_CNT" val="1_1"/>
  <p:tag name="KSO_WM_SPECIAL_SOURCE" val="bdnull"/>
  <p:tag name="KSO_WM_SLIDE_LAYOUT_NAME" val="标题和内容"/>
</p:tagLst>
</file>

<file path=ppt/tags/tag115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44_9*e*1"/>
  <p:tag name="KSO_WM_TEMPLATE_CATEGORY" val="custom"/>
  <p:tag name="KSO_WM_TEMPLATE_INDEX" val="20230244"/>
  <p:tag name="KSO_WM_UNIT_LAYERLEVEL" val="1"/>
  <p:tag name="KSO_WM_TAG_VERSION" val="3.0"/>
  <p:tag name="KSO_WM_BEAUTIFY_FLAG" val="#wm#"/>
  <p:tag name="KSO_WM_UNIT_CONTENT_GROUP_TYPE" val="contentchip"/>
  <p:tag name="KSO_WM_UNIT_PRESET_TEXT" val="01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44_9*a*1"/>
  <p:tag name="KSO_WM_TEMPLATE_CATEGORY" val="custom"/>
  <p:tag name="KSO_WM_TEMPLATE_INDEX" val="20230244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</p:tagLst>
</file>

<file path=ppt/tags/tag117.xml><?xml version="1.0" encoding="utf-8"?>
<p:tagLst xmlns:p="http://schemas.openxmlformats.org/presentationml/2006/main">
  <p:tag name="KSO_WM_SLIDE_ID" val="custom20230244_9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244"/>
  <p:tag name="KSO_WM_SLIDE_LAYOUT" val="a_e"/>
  <p:tag name="KSO_WM_SLIDE_LAYOUT_CNT" val="1_1"/>
  <p:tag name="KSO_WM_TEMPLATE_THUMBS_INDEX" val="1、4、7、12、13、14、15、16、17、18、20、24、25、28、33、36、40、43、44"/>
  <p:tag name="KSO_WM_SLIDE_CONTENT_AREA" val="{&quot;left&quot;:&quot;29.6&quot;,&quot;top&quot;:&quot;87.4&quot;,&quot;width&quot;:&quot;425.55&quot;,&quot;height&quot;:&quot;348.8&quot;}"/>
</p:tagLst>
</file>

<file path=ppt/tags/tag11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44_10*a*1"/>
  <p:tag name="KSO_WM_TEMPLATE_CATEGORY" val="custom"/>
  <p:tag name="KSO_WM_TEMPLATE_INDEX" val="20230244"/>
  <p:tag name="KSO_WM_UNIT_LAYERLEVEL" val="1"/>
  <p:tag name="KSO_WM_TAG_VERSION" val="3.0"/>
  <p:tag name="KSO_WM_BEAUTIFY_FLAG" val="#wm#"/>
  <p:tag name="KSO_WM_UNIT_CONTENT_GROUP_TYPE" val="titlestyle"/>
  <p:tag name="KSO_WM_UNIT_PRESET_TEXT" val="正文页-预设标题"/>
</p:tagLst>
</file>

<file path=ppt/tags/tag11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44_10*f*1"/>
  <p:tag name="KSO_WM_TEMPLATE_CATEGORY" val="custom"/>
  <p:tag name="KSO_WM_TEMPLATE_INDEX" val="20230244"/>
  <p:tag name="KSO_WM_UNIT_LAYERLEVEL" val="1"/>
  <p:tag name="KSO_WM_TAG_VERSION" val="3.0"/>
  <p:tag name="KSO_WM_BEAUTIFY_FLAG" val="#wm#"/>
  <p:tag name="KSO_WM_UNIT_PRESET_TEXT" val="单击此处添加文本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120.xml><?xml version="1.0" encoding="utf-8"?>
<p:tagLst xmlns:p="http://schemas.openxmlformats.org/presentationml/2006/main">
  <p:tag name="KSO_WM_SLIDE_ID" val="custom20230244_10"/>
  <p:tag name="KSO_WM_TEMPLATE_SUBCATEGORY" val="29"/>
  <p:tag name="KSO_WM_TEMPLATE_MASTER_TYPE" val="0"/>
  <p:tag name="KSO_WM_TEMPLATE_COLOR_TYPE" val="0"/>
  <p:tag name="KSO_WM_SLIDE_ITEM_CNT" val="0"/>
  <p:tag name="KSO_WM_SLIDE_INDEX" val="10"/>
  <p:tag name="KSO_WM_TAG_VERSION" val="3.0"/>
  <p:tag name="KSO_WM_BEAUTIFY_FLAG" val="#wm#"/>
  <p:tag name="KSO_WM_TEMPLATE_CATEGORY" val="custom"/>
  <p:tag name="KSO_WM_TEMPLATE_INDEX" val="20230244"/>
  <p:tag name="KSO_WM_SLIDE_TYPE" val="text"/>
  <p:tag name="KSO_WM_SLIDE_SUBTYPE" val="pureTxt"/>
  <p:tag name="KSO_WM_SLIDE_SIZE" val="863*466"/>
  <p:tag name="KSO_WM_SLIDE_POSITION" val="47*25"/>
  <p:tag name="KSO_WM_SLIDE_LAYOUT" val="a_f"/>
  <p:tag name="KSO_WM_SLIDE_LAYOUT_CNT" val="1_1"/>
  <p:tag name="KSO_WM_SPECIAL_SOURCE" val="bdnull"/>
  <p:tag name="KSO_WM_SLIDE_LAYOUT_NAME" val="标题和内容"/>
</p:tagLst>
</file>

<file path=ppt/tags/tag12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44_10*a*1"/>
  <p:tag name="KSO_WM_TEMPLATE_CATEGORY" val="custom"/>
  <p:tag name="KSO_WM_TEMPLATE_INDEX" val="20230244"/>
  <p:tag name="KSO_WM_UNIT_LAYERLEVEL" val="1"/>
  <p:tag name="KSO_WM_TAG_VERSION" val="3.0"/>
  <p:tag name="KSO_WM_BEAUTIFY_FLAG" val="#wm#"/>
  <p:tag name="KSO_WM_UNIT_CONTENT_GROUP_TYPE" val="titlestyle"/>
  <p:tag name="KSO_WM_UNIT_PRESET_TEXT" val="正文页-预设标题"/>
</p:tagLst>
</file>

<file path=ppt/tags/tag12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44_10*f*1"/>
  <p:tag name="KSO_WM_TEMPLATE_CATEGORY" val="custom"/>
  <p:tag name="KSO_WM_TEMPLATE_INDEX" val="20230244"/>
  <p:tag name="KSO_WM_UNIT_LAYERLEVEL" val="1"/>
  <p:tag name="KSO_WM_TAG_VERSION" val="3.0"/>
  <p:tag name="KSO_WM_BEAUTIFY_FLAG" val="#wm#"/>
  <p:tag name="KSO_WM_UNIT_PRESET_TEXT" val="单击此处添加文本"/>
</p:tagLst>
</file>

<file path=ppt/tags/tag123.xml><?xml version="1.0" encoding="utf-8"?>
<p:tagLst xmlns:p="http://schemas.openxmlformats.org/presentationml/2006/main">
  <p:tag name="KSO_WM_SLIDE_ID" val="custom20230244_10"/>
  <p:tag name="KSO_WM_TEMPLATE_SUBCATEGORY" val="29"/>
  <p:tag name="KSO_WM_TEMPLATE_MASTER_TYPE" val="0"/>
  <p:tag name="KSO_WM_TEMPLATE_COLOR_TYPE" val="0"/>
  <p:tag name="KSO_WM_SLIDE_ITEM_CNT" val="0"/>
  <p:tag name="KSO_WM_SLIDE_INDEX" val="10"/>
  <p:tag name="KSO_WM_TAG_VERSION" val="3.0"/>
  <p:tag name="KSO_WM_BEAUTIFY_FLAG" val="#wm#"/>
  <p:tag name="KSO_WM_TEMPLATE_CATEGORY" val="custom"/>
  <p:tag name="KSO_WM_TEMPLATE_INDEX" val="20230244"/>
  <p:tag name="KSO_WM_SLIDE_TYPE" val="text"/>
  <p:tag name="KSO_WM_SLIDE_SUBTYPE" val="pureTxt"/>
  <p:tag name="KSO_WM_SLIDE_SIZE" val="863*466"/>
  <p:tag name="KSO_WM_SLIDE_POSITION" val="47*25"/>
  <p:tag name="KSO_WM_SLIDE_LAYOUT" val="a_f"/>
  <p:tag name="KSO_WM_SLIDE_LAYOUT_CNT" val="1_1"/>
  <p:tag name="KSO_WM_SPECIAL_SOURCE" val="bdnull"/>
  <p:tag name="KSO_WM_SLIDE_LAYOUT_NAME" val="标题和内容"/>
</p:tagLst>
</file>

<file path=ppt/tags/tag124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44_11*a*1"/>
  <p:tag name="KSO_WM_TEMPLATE_CATEGORY" val="custom"/>
  <p:tag name="KSO_WM_TEMPLATE_INDEX" val="20230244"/>
  <p:tag name="KSO_WM_UNIT_LAYERLEVEL" val="1"/>
  <p:tag name="KSO_WM_TAG_VERSION" val="3.0"/>
  <p:tag name="KSO_WM_BEAUTIFY_FLAG" val="#wm#"/>
  <p:tag name="KSO_WM_UNIT_CONTENT_GROUP_TYPE" val="contentchip"/>
  <p:tag name="KSO_WM_UNIT_PRESET_TEXT" val="THANK YOU"/>
</p:tagLst>
</file>

<file path=ppt/tags/tag125.xml><?xml version="1.0" encoding="utf-8"?>
<p:tagLst xmlns:p="http://schemas.openxmlformats.org/presentationml/2006/main">
  <p:tag name="KSO_WM_SLIDE_ID" val="custom20230244_11"/>
  <p:tag name="KSO_WM_TEMPLATE_SUBCATEGORY" val="29"/>
  <p:tag name="KSO_WM_TEMPLATE_MASTER_TYPE" val="0"/>
  <p:tag name="KSO_WM_TEMPLATE_COLOR_TYPE" val="0"/>
  <p:tag name="KSO_WM_SLIDE_TYPE" val="endPage"/>
  <p:tag name="KSO_WM_SLIDE_SUBTYPE" val="pureTxt"/>
  <p:tag name="KSO_WM_SLIDE_ITEM_CNT" val="0"/>
  <p:tag name="KSO_WM_SLIDE_INDEX" val="11"/>
  <p:tag name="KSO_WM_TAG_VERSION" val="3.0"/>
  <p:tag name="KSO_WM_BEAUTIFY_FLAG" val="#wm#"/>
  <p:tag name="KSO_WM_TEMPLATE_CATEGORY" val="custom"/>
  <p:tag name="KSO_WM_TEMPLATE_INDEX" val="20230244"/>
  <p:tag name="KSO_WM_SLIDE_LAYOUT" val="a_f"/>
  <p:tag name="KSO_WM_SLIDE_LAYOUT_CNT" val="1_1"/>
  <p:tag name="KSO_WM_TEMPLATE_THUMBS_INDEX" val="1、4、7、12、13、14、15、16、17、18、20、24、25、28、33、36、40、43、44"/>
  <p:tag name="KSO_WM_SLIDE_CONTENT_AREA" val="{&quot;left&quot;:&quot;340.55&quot;,&quot;top&quot;:&quot;121.5&quot;,&quot;width&quot;:&quot;600.15&quot;,&quot;height&quot;:&quot;297&quot;}"/>
</p:tagLst>
</file>

<file path=ppt/tags/tag126.xml><?xml version="1.0" encoding="utf-8"?>
<p:tagLst xmlns:p="http://schemas.openxmlformats.org/presentationml/2006/main">
  <p:tag name="KSO_WPP_MARK_KEY" val="4aad9836-4f43-43bb-b62c-649937c82502"/>
  <p:tag name="COMMONDATA" val="eyJoZGlkIjoiYWNlODEyNTNiZDQ3MjQ0NmY3YjE0ZDg1M2FjNGU2ODIifQ=="/>
  <p:tag name="commondata" val="eyJoZGlkIjoiYjYwOGM3MzYxYWU3NGUyZGU5NTM0NDI5ZGZiNDhjMDYifQ==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PRESET_TEXT" val=" WPS,a click to unlimited possibilitie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  <p:tag name="KSO_WM_UNIT_CONTENT_GROUP_TYPE" val="contentchip"/>
</p:tagLst>
</file>

<file path=ppt/tags/tag20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2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文档标题内容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30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3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3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3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  <p:tag name="KSO_WM_UNIT_CONTENT_GROUP_TYPE" val="contentchip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3.0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CONTENT_GROUP_TYPE" val="titlestyle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YOU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  <p:tag name="KSO_WM_UNIT_CONTENT_GROUP_TYPE" val="contentchip"/>
  <p:tag name="KSO_WM_UNIT_VALUE" val="8"/>
</p:tagLst>
</file>

<file path=ppt/tags/tag57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  <p:tag name="KSO_WM_UNIT_CONTENT_GROUP_TYPE" val="contentchip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244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TEMPLATE_CATEGORY" val="custom"/>
  <p:tag name="KSO_WM_TEMPLATE_INDEX" val="20230244"/>
</p:tagLst>
</file>

<file path=ppt/tags/tag6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244"/>
  <p:tag name="KSO_WM_TEMPLATE_THUMBS_INDEX" val="1、11"/>
</p:tagLst>
</file>

<file path=ppt/tags/tag6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5"/>
  <p:tag name="KSO_WM_TEMPLATE_MASTER_TYPE" val="0"/>
  <p:tag name="KSO_WM_TEMPLATE_COLOR_TYPE" val="1"/>
  <p:tag name="KSO_WM_UNIT_SHOW_EDIT_AREA_INDICATION" val="1"/>
</p:tagLst>
</file>

<file path=ppt/tags/tag6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44_1*b*1"/>
  <p:tag name="KSO_WM_TEMPLATE_CATEGORY" val="custom"/>
  <p:tag name="KSO_WM_TEMPLATE_INDEX" val="20230244"/>
  <p:tag name="KSO_WM_UNIT_LAYERLEVEL" val="1"/>
  <p:tag name="KSO_WM_TAG_VERSION" val="3.0"/>
  <p:tag name="KSO_WM_BEAUTIFY_FLAG" val="#wm#"/>
  <p:tag name="KSO_WM_UNIT_CONTENT_GROUP_TYPE" val="contentchip"/>
  <p:tag name="KSO_WM_UNIT_PRESET_TEXT" val=" WPS,a click to unlimited possibilities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44_1*a*1"/>
  <p:tag name="KSO_WM_TEMPLATE_CATEGORY" val="custom"/>
  <p:tag name="KSO_WM_TEMPLATE_INDEX" val="20230244"/>
  <p:tag name="KSO_WM_UNIT_LAYERLEVEL" val="1"/>
  <p:tag name="KSO_WM_TAG_VERSION" val="3.0"/>
  <p:tag name="KSO_WM_BEAUTIFY_FLAG" val="#wm#"/>
  <p:tag name="KSO_WM_UNIT_CONTENT_GROUP_TYPE" val="contentchip"/>
  <p:tag name="KSO_WM_UNIT_PRESET_TEXT" val="添加文档标题内容"/>
</p:tagLst>
</file>

<file path=ppt/tags/tag71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44_1*f*1"/>
  <p:tag name="KSO_WM_TEMPLATE_CATEGORY" val="custom"/>
  <p:tag name="KSO_WM_TEMPLATE_INDEX" val="20230244"/>
  <p:tag name="KSO_WM_UNIT_LAYERLEVEL" val="1"/>
  <p:tag name="KSO_WM_TAG_VERSION" val="3.0"/>
  <p:tag name="KSO_WM_BEAUTIFY_FLAG" val="#wm#"/>
  <p:tag name="KSO_WM_UNIT_CONTENT_GROUP_TYPE" val="contentchip"/>
  <p:tag name="KSO_WM_UNIT_PRESET_TEXT" val="汇报人：WPS"/>
</p:tagLst>
</file>

<file path=ppt/tags/tag72.xml><?xml version="1.0" encoding="utf-8"?>
<p:tagLst xmlns:p="http://schemas.openxmlformats.org/presentationml/2006/main">
  <p:tag name="KSO_WM_SLIDE_ID" val="custom20230244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0244"/>
  <p:tag name="KSO_WM_SLIDE_LAYOUT" val="a_b_f"/>
  <p:tag name="KSO_WM_SLIDE_LAYOUT_CNT" val="1_1_1"/>
  <p:tag name="KSO_WM_TEMPLATE_THUMBS_INDEX" val="1、11"/>
  <p:tag name="KSO_WM_SLIDE_CONTENT_AREA" val="{&quot;left&quot;:&quot;58.35&quot;,&quot;top&quot;:&quot;94.55&quot;,&quot;width&quot;:&quot;600.15&quot;,&quot;height&quot;:&quot;297&quot;}"/>
</p:tagLst>
</file>

<file path=ppt/tags/tag73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44_4*a*1"/>
  <p:tag name="KSO_WM_TEMPLATE_CATEGORY" val="custom"/>
  <p:tag name="KSO_WM_TEMPLATE_INDEX" val="20230244"/>
  <p:tag name="KSO_WM_UNIT_LAYERLEVEL" val="1"/>
  <p:tag name="KSO_WM_TAG_VERSION" val="3.0"/>
  <p:tag name="KSO_WM_BEAUTIFY_FLAG" val="#wm#"/>
  <p:tag name="KSO_WM_DIAGRAM_GROUP_CODE" val="l1-1"/>
  <p:tag name="KSO_WM_UNIT_PRESET_TEXT" val="目录"/>
</p:tagLst>
</file>

<file path=ppt/tags/tag7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30244_4*l_h_i*1_1_1"/>
  <p:tag name="KSO_WM_TEMPLATE_CATEGORY" val="custom"/>
  <p:tag name="KSO_WM_TEMPLATE_INDEX" val="20230244"/>
  <p:tag name="KSO_WM_UNIT_LAYERLEVEL" val="1_1_1"/>
  <p:tag name="KSO_WM_TAG_VERSION" val="3.0"/>
  <p:tag name="KSO_WM_DIAGRAM_VERSION" val="3"/>
  <p:tag name="KSO_WM_DIAGRAM_MAX_ITEMCNT" val="8"/>
  <p:tag name="KSO_WM_DIAGRAM_MIN_ITEMCNT" val="2"/>
  <p:tag name="KSO_WM_DIAGRAM_VIRTUALLY_FRAME" val="{&quot;height&quot;:471.95001220703125,&quot;left&quot;:290.52503937007873,&quot;top&quot;:53.624993896484376,&quot;width&quot;:593.35}"/>
  <p:tag name="KSO_WM_DIAGRAM_COLOR_TRICK" val="1"/>
  <p:tag name="KSO_WM_DIAGRAM_COLOR_TEXT_CAN_REMOVE" val="n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brightness&quot;:0,&quot;colorType&quot;:1,&quot;foreColorIndex&quot;:5,&quot;transparency&quot;:0.89999997615814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2"/>
  <p:tag name="KSO_WM_UNIT_ID" val="custom20230244_4*l_h_i*1_1_2"/>
  <p:tag name="KSO_WM_TEMPLATE_CATEGORY" val="custom"/>
  <p:tag name="KSO_WM_TEMPLATE_INDEX" val="20230244"/>
  <p:tag name="KSO_WM_UNIT_LAYERLEVEL" val="1_1_1"/>
  <p:tag name="KSO_WM_TAG_VERSION" val="3.0"/>
  <p:tag name="KSO_WM_BEAUTIFY_FLAG" val="#wm#"/>
  <p:tag name="KSO_WM_UNIT_FILL_FORE_SCHEMECOLOR_INDEX_1_BRIGHTNESS" val="0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54"/>
  <p:tag name="KSO_WM_UNIT_FILL_FORE_SCHEMECOLOR_INDEX_2_TRANS" val="0"/>
  <p:tag name="KSO_WM_UNIT_FILL_FORE_SCHEMECOLOR_INDEX_3_BRIGHTNESS" val="0"/>
  <p:tag name="KSO_WM_UNIT_FILL_FORE_SCHEMECOLOR_INDEX_3" val="9"/>
  <p:tag name="KSO_WM_UNIT_FILL_FORE_SCHEMECOLOR_INDEX_3_POS" val="1"/>
  <p:tag name="KSO_WM_UNIT_FILL_FORE_SCHEMECOLOR_INDEX_3_TRANS" val="0"/>
  <p:tag name="KSO_WM_UNIT_FILL_GRADIENT_TYPE" val="2"/>
  <p:tag name="KSO_WM_UNIT_FILL_GRADIENT_ANGLE" val="0"/>
  <p:tag name="KSO_WM_UNIT_FILL_GRADIENT_DIRECTION" val="12"/>
  <p:tag name="KSO_WM_UNIT_FILL_TYPE" val="3"/>
  <p:tag name="KSO_WM_UNIT_SHADOW_SCHEMECOLOR_INDEX_BRIGHTNESS" val="0"/>
  <p:tag name="KSO_WM_UNIT_SHADOW_SCHEMECOLOR_INDEX" val="7"/>
  <p:tag name="KSO_WM_UNIT_TEXT_FILL_FORE_SCHEMECOLOR_INDEX_BRIGHTNESS" val="0"/>
  <p:tag name="KSO_WM_UNIT_TEXT_FILL_FORE_SCHEMECOLOR_INDEX" val="14"/>
  <p:tag name="KSO_WM_UNIT_TEXT_FILL_TYPE" val="1"/>
  <p:tag name="KSO_WM_DIAGRAM_GROUP_CODE" val="l1-1"/>
  <p:tag name="KSO_WM_DIAGRAM_VERSION" val="3"/>
  <p:tag name="KSO_WM_DIAGRAM_MAX_ITEMCNT" val="8"/>
  <p:tag name="KSO_WM_DIAGRAM_MIN_ITEMCNT" val="2"/>
  <p:tag name="KSO_WM_DIAGRAM_VIRTUALLY_FRAME" val="{&quot;height&quot;:471.95001220703125,&quot;left&quot;:290.52503937007873,&quot;top&quot;:53.624993896484376,&quot;width&quot;:593.35}"/>
  <p:tag name="KSO_WM_DIAGRAM_COLOR_TRICK" val="1"/>
  <p:tag name="KSO_WM_DIAGRAM_COLOR_TEXT_CAN_REMOVE" val="n"/>
  <p:tag name="KSO_WM_UNIT_PRESET_TEXT" val="01"/>
  <p:tag name="KSO_WM_DIAGRAM_COLOR_MATCH_VALUE" val="{&quot;shape&quot;:{&quot;fill&quot;:{&quot;gradient&quot;:[{&quot;brightness&quot;:0,&quot;colorType&quot;:1,&quot;foreColorIndex&quot;:5,&quot;pos&quot;:1,&quot;transparency&quot;:0},{&quot;brightness&quot;:0,&quot;colorType&quot;:1,&quot;foreColorIndex&quot;:6,&quot;pos&quot;:0.20000000298023224,&quot;transparency&quot;:0.3499999940395355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custom"/>
  <p:tag name="KSO_WM_TEMPLATE_INDEX" val="20230244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244_4*l_h_f*1_1_1"/>
  <p:tag name="KSO_WM_DIAGRAM_VERSION" val="3"/>
  <p:tag name="KSO_WM_DIAGRAM_MAX_ITEMCNT" val="8"/>
  <p:tag name="KSO_WM_DIAGRAM_MIN_ITEMCNT" val="2"/>
  <p:tag name="KSO_WM_DIAGRAM_VIRTUALLY_FRAME" val="{&quot;height&quot;:471.95001220703125,&quot;left&quot;:290.52503937007873,&quot;top&quot;:53.624993896484376,&quot;width&quot;:593.35}"/>
  <p:tag name="KSO_WM_DIAGRAM_COLOR_TRICK" val="1"/>
  <p:tag name="KSO_WM_DIAGRAM_COLOR_TEXT_CAN_REMOVE" val="n"/>
  <p:tag name="KSO_WM_UNIT_SUBTYPE" val="a"/>
  <p:tag name="KSO_WM_UNIT_PRESET_TEXT" val="单击添加目录标题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6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7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30244_4*l_h_i*1_4_1"/>
  <p:tag name="KSO_WM_TEMPLATE_CATEGORY" val="custom"/>
  <p:tag name="KSO_WM_TEMPLATE_INDEX" val="20230244"/>
  <p:tag name="KSO_WM_UNIT_LAYERLEVEL" val="1_1_1"/>
  <p:tag name="KSO_WM_TAG_VERSION" val="3.0"/>
  <p:tag name="KSO_WM_DIAGRAM_VERSION" val="3"/>
  <p:tag name="KSO_WM_DIAGRAM_MAX_ITEMCNT" val="8"/>
  <p:tag name="KSO_WM_DIAGRAM_MIN_ITEMCNT" val="2"/>
  <p:tag name="KSO_WM_DIAGRAM_VIRTUALLY_FRAME" val="{&quot;height&quot;:471.95001220703125,&quot;left&quot;:290.52503937007873,&quot;top&quot;:53.624993896484376,&quot;width&quot;:593.35}"/>
  <p:tag name="KSO_WM_DIAGRAM_COLOR_TRICK" val="1"/>
  <p:tag name="KSO_WM_DIAGRAM_COLOR_TEXT_CAN_REMOVE" val="n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brightness&quot;:0,&quot;colorType&quot;:1,&quot;foreColorIndex&quot;:5,&quot;transparency&quot;:0.89999997615814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4_2"/>
  <p:tag name="KSO_WM_UNIT_ID" val="custom20230244_4*l_h_i*1_4_2"/>
  <p:tag name="KSO_WM_TEMPLATE_CATEGORY" val="custom"/>
  <p:tag name="KSO_WM_TEMPLATE_INDEX" val="20230244"/>
  <p:tag name="KSO_WM_UNIT_LAYERLEVEL" val="1_1_1"/>
  <p:tag name="KSO_WM_TAG_VERSION" val="3.0"/>
  <p:tag name="KSO_WM_BEAUTIFY_FLAG" val="#wm#"/>
  <p:tag name="KSO_WM_UNIT_FILL_FORE_SCHEMECOLOR_INDEX_1_BRIGHTNESS" val="0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54"/>
  <p:tag name="KSO_WM_UNIT_FILL_FORE_SCHEMECOLOR_INDEX_2_TRANS" val="0"/>
  <p:tag name="KSO_WM_UNIT_FILL_FORE_SCHEMECOLOR_INDEX_3_BRIGHTNESS" val="0"/>
  <p:tag name="KSO_WM_UNIT_FILL_FORE_SCHEMECOLOR_INDEX_3" val="9"/>
  <p:tag name="KSO_WM_UNIT_FILL_FORE_SCHEMECOLOR_INDEX_3_POS" val="1"/>
  <p:tag name="KSO_WM_UNIT_FILL_FORE_SCHEMECOLOR_INDEX_3_TRANS" val="0"/>
  <p:tag name="KSO_WM_UNIT_FILL_GRADIENT_TYPE" val="2"/>
  <p:tag name="KSO_WM_UNIT_FILL_GRADIENT_ANGLE" val="0"/>
  <p:tag name="KSO_WM_UNIT_FILL_GRADIENT_DIRECTION" val="12"/>
  <p:tag name="KSO_WM_UNIT_FILL_TYPE" val="3"/>
  <p:tag name="KSO_WM_UNIT_SHADOW_SCHEMECOLOR_INDEX_BRIGHTNESS" val="0"/>
  <p:tag name="KSO_WM_UNIT_SHADOW_SCHEMECOLOR_INDEX" val="7"/>
  <p:tag name="KSO_WM_UNIT_TEXT_FILL_FORE_SCHEMECOLOR_INDEX_BRIGHTNESS" val="0"/>
  <p:tag name="KSO_WM_UNIT_TEXT_FILL_FORE_SCHEMECOLOR_INDEX" val="14"/>
  <p:tag name="KSO_WM_UNIT_TEXT_FILL_TYPE" val="1"/>
  <p:tag name="KSO_WM_DIAGRAM_GROUP_CODE" val="l1-1"/>
  <p:tag name="KSO_WM_DIAGRAM_VERSION" val="3"/>
  <p:tag name="KSO_WM_DIAGRAM_MAX_ITEMCNT" val="8"/>
  <p:tag name="KSO_WM_DIAGRAM_MIN_ITEMCNT" val="2"/>
  <p:tag name="KSO_WM_DIAGRAM_VIRTUALLY_FRAME" val="{&quot;height&quot;:471.95001220703125,&quot;left&quot;:290.52503937007873,&quot;top&quot;:53.624993896484376,&quot;width&quot;:593.35}"/>
  <p:tag name="KSO_WM_DIAGRAM_COLOR_TRICK" val="1"/>
  <p:tag name="KSO_WM_DIAGRAM_COLOR_TEXT_CAN_REMOVE" val="n"/>
  <p:tag name="KSO_WM_UNIT_PRESET_TEXT" val="04"/>
  <p:tag name="KSO_WM_DIAGRAM_COLOR_MATCH_VALUE" val="{&quot;shape&quot;:{&quot;fill&quot;:{&quot;gradient&quot;:[{&quot;brightness&quot;:0,&quot;colorType&quot;:1,&quot;foreColorIndex&quot;:5,&quot;pos&quot;:1,&quot;transparency&quot;:0},{&quot;brightness&quot;:0,&quot;colorType&quot;:1,&quot;foreColorIndex&quot;:6,&quot;pos&quot;:0.20000000298023224,&quot;transparency&quot;:0.3499999940395355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7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4_1"/>
  <p:tag name="KSO_WM_TEMPLATE_CATEGORY" val="custom"/>
  <p:tag name="KSO_WM_TEMPLATE_INDEX" val="20230244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244_4*l_h_f*1_4_1"/>
  <p:tag name="KSO_WM_DIAGRAM_VERSION" val="3"/>
  <p:tag name="KSO_WM_DIAGRAM_MAX_ITEMCNT" val="8"/>
  <p:tag name="KSO_WM_DIAGRAM_MIN_ITEMCNT" val="2"/>
  <p:tag name="KSO_WM_DIAGRAM_VIRTUALLY_FRAME" val="{&quot;height&quot;:471.95001220703125,&quot;left&quot;:290.52503937007873,&quot;top&quot;:53.624993896484376,&quot;width&quot;:593.35}"/>
  <p:tag name="KSO_WM_DIAGRAM_COLOR_TRICK" val="1"/>
  <p:tag name="KSO_WM_DIAGRAM_COLOR_TEXT_CAN_REMOVE" val="n"/>
  <p:tag name="KSO_WM_UNIT_SUBTYPE" val="a"/>
  <p:tag name="KSO_WM_UNIT_PRESET_TEXT" val="单击添加目录标题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6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8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30244_4*l_h_i*1_2_1"/>
  <p:tag name="KSO_WM_TEMPLATE_CATEGORY" val="custom"/>
  <p:tag name="KSO_WM_TEMPLATE_INDEX" val="20230244"/>
  <p:tag name="KSO_WM_UNIT_LAYERLEVEL" val="1_1_1"/>
  <p:tag name="KSO_WM_TAG_VERSION" val="3.0"/>
  <p:tag name="KSO_WM_DIAGRAM_VERSION" val="3"/>
  <p:tag name="KSO_WM_DIAGRAM_MAX_ITEMCNT" val="8"/>
  <p:tag name="KSO_WM_DIAGRAM_MIN_ITEMCNT" val="2"/>
  <p:tag name="KSO_WM_DIAGRAM_VIRTUALLY_FRAME" val="{&quot;height&quot;:471.95001220703125,&quot;left&quot;:290.52503937007873,&quot;top&quot;:53.624993896484376,&quot;width&quot;:593.35}"/>
  <p:tag name="KSO_WM_DIAGRAM_COLOR_TRICK" val="1"/>
  <p:tag name="KSO_WM_DIAGRAM_COLOR_TEXT_CAN_REMOVE" val="n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brightness&quot;:0,&quot;colorType&quot;:1,&quot;foreColorIndex&quot;:5,&quot;transparency&quot;:0.89999997615814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2"/>
  <p:tag name="KSO_WM_UNIT_ID" val="custom20230244_4*l_h_i*1_2_2"/>
  <p:tag name="KSO_WM_TEMPLATE_CATEGORY" val="custom"/>
  <p:tag name="KSO_WM_TEMPLATE_INDEX" val="20230244"/>
  <p:tag name="KSO_WM_UNIT_LAYERLEVEL" val="1_1_1"/>
  <p:tag name="KSO_WM_TAG_VERSION" val="3.0"/>
  <p:tag name="KSO_WM_BEAUTIFY_FLAG" val="#wm#"/>
  <p:tag name="KSO_WM_UNIT_FILL_FORE_SCHEMECOLOR_INDEX_1_BRIGHTNESS" val="0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54"/>
  <p:tag name="KSO_WM_UNIT_FILL_FORE_SCHEMECOLOR_INDEX_2_TRANS" val="0"/>
  <p:tag name="KSO_WM_UNIT_FILL_FORE_SCHEMECOLOR_INDEX_3_BRIGHTNESS" val="0"/>
  <p:tag name="KSO_WM_UNIT_FILL_FORE_SCHEMECOLOR_INDEX_3" val="9"/>
  <p:tag name="KSO_WM_UNIT_FILL_FORE_SCHEMECOLOR_INDEX_3_POS" val="1"/>
  <p:tag name="KSO_WM_UNIT_FILL_FORE_SCHEMECOLOR_INDEX_3_TRANS" val="0"/>
  <p:tag name="KSO_WM_UNIT_FILL_GRADIENT_TYPE" val="2"/>
  <p:tag name="KSO_WM_UNIT_FILL_GRADIENT_ANGLE" val="0"/>
  <p:tag name="KSO_WM_UNIT_FILL_GRADIENT_DIRECTION" val="12"/>
  <p:tag name="KSO_WM_UNIT_FILL_TYPE" val="3"/>
  <p:tag name="KSO_WM_UNIT_SHADOW_SCHEMECOLOR_INDEX_BRIGHTNESS" val="0"/>
  <p:tag name="KSO_WM_UNIT_SHADOW_SCHEMECOLOR_INDEX" val="7"/>
  <p:tag name="KSO_WM_UNIT_TEXT_FILL_FORE_SCHEMECOLOR_INDEX_BRIGHTNESS" val="0"/>
  <p:tag name="KSO_WM_UNIT_TEXT_FILL_FORE_SCHEMECOLOR_INDEX" val="14"/>
  <p:tag name="KSO_WM_UNIT_TEXT_FILL_TYPE" val="1"/>
  <p:tag name="KSO_WM_DIAGRAM_GROUP_CODE" val="l1-1"/>
  <p:tag name="KSO_WM_DIAGRAM_VERSION" val="3"/>
  <p:tag name="KSO_WM_DIAGRAM_MAX_ITEMCNT" val="8"/>
  <p:tag name="KSO_WM_DIAGRAM_MIN_ITEMCNT" val="2"/>
  <p:tag name="KSO_WM_DIAGRAM_VIRTUALLY_FRAME" val="{&quot;height&quot;:471.95001220703125,&quot;left&quot;:290.52503937007873,&quot;top&quot;:53.624993896484376,&quot;width&quot;:593.35}"/>
  <p:tag name="KSO_WM_DIAGRAM_COLOR_TRICK" val="1"/>
  <p:tag name="KSO_WM_DIAGRAM_COLOR_TEXT_CAN_REMOVE" val="n"/>
  <p:tag name="KSO_WM_UNIT_PRESET_TEXT" val="02"/>
  <p:tag name="KSO_WM_DIAGRAM_COLOR_MATCH_VALUE" val="{&quot;shape&quot;:{&quot;fill&quot;:{&quot;gradient&quot;:[{&quot;brightness&quot;:0,&quot;colorType&quot;:1,&quot;foreColorIndex&quot;:5,&quot;pos&quot;:1,&quot;transparency&quot;:0},{&quot;brightness&quot;:0,&quot;colorType&quot;:1,&quot;foreColorIndex&quot;:6,&quot;pos&quot;:0.20000000298023224,&quot;transparency&quot;:0.3499999940395355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2_1"/>
  <p:tag name="KSO_WM_TEMPLATE_CATEGORY" val="custom"/>
  <p:tag name="KSO_WM_TEMPLATE_INDEX" val="20230244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244_4*l_h_f*1_2_1"/>
  <p:tag name="KSO_WM_DIAGRAM_VERSION" val="3"/>
  <p:tag name="KSO_WM_DIAGRAM_MAX_ITEMCNT" val="8"/>
  <p:tag name="KSO_WM_DIAGRAM_MIN_ITEMCNT" val="2"/>
  <p:tag name="KSO_WM_DIAGRAM_VIRTUALLY_FRAME" val="{&quot;height&quot;:471.95001220703125,&quot;left&quot;:290.52503937007873,&quot;top&quot;:53.624993896484376,&quot;width&quot;:593.35}"/>
  <p:tag name="KSO_WM_DIAGRAM_COLOR_TRICK" val="1"/>
  <p:tag name="KSO_WM_DIAGRAM_COLOR_TEXT_CAN_REMOVE" val="n"/>
  <p:tag name="KSO_WM_UNIT_SUBTYPE" val="a"/>
  <p:tag name="KSO_WM_UNIT_PRESET_TEXT" val="单击添加目录标题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6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30244_4*l_h_i*1_3_1"/>
  <p:tag name="KSO_WM_TEMPLATE_CATEGORY" val="custom"/>
  <p:tag name="KSO_WM_TEMPLATE_INDEX" val="20230244"/>
  <p:tag name="KSO_WM_UNIT_LAYERLEVEL" val="1_1_1"/>
  <p:tag name="KSO_WM_TAG_VERSION" val="3.0"/>
  <p:tag name="KSO_WM_DIAGRAM_VERSION" val="3"/>
  <p:tag name="KSO_WM_DIAGRAM_MAX_ITEMCNT" val="8"/>
  <p:tag name="KSO_WM_DIAGRAM_MIN_ITEMCNT" val="2"/>
  <p:tag name="KSO_WM_DIAGRAM_VIRTUALLY_FRAME" val="{&quot;height&quot;:471.95001220703125,&quot;left&quot;:290.52503937007873,&quot;top&quot;:53.624993896484376,&quot;width&quot;:593.35}"/>
  <p:tag name="KSO_WM_DIAGRAM_COLOR_TRICK" val="1"/>
  <p:tag name="KSO_WM_DIAGRAM_COLOR_TEXT_CAN_REMOVE" val="n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brightness&quot;:0,&quot;colorType&quot;:1,&quot;foreColorIndex&quot;:5,&quot;transparency&quot;:0.89999997615814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2"/>
  <p:tag name="KSO_WM_UNIT_ID" val="custom20230244_4*l_h_i*1_3_2"/>
  <p:tag name="KSO_WM_TEMPLATE_CATEGORY" val="custom"/>
  <p:tag name="KSO_WM_TEMPLATE_INDEX" val="20230244"/>
  <p:tag name="KSO_WM_UNIT_LAYERLEVEL" val="1_1_1"/>
  <p:tag name="KSO_WM_TAG_VERSION" val="3.0"/>
  <p:tag name="KSO_WM_BEAUTIFY_FLAG" val="#wm#"/>
  <p:tag name="KSO_WM_UNIT_FILL_FORE_SCHEMECOLOR_INDEX_1_BRIGHTNESS" val="0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54"/>
  <p:tag name="KSO_WM_UNIT_FILL_FORE_SCHEMECOLOR_INDEX_2_TRANS" val="0"/>
  <p:tag name="KSO_WM_UNIT_FILL_FORE_SCHEMECOLOR_INDEX_3_BRIGHTNESS" val="0"/>
  <p:tag name="KSO_WM_UNIT_FILL_FORE_SCHEMECOLOR_INDEX_3" val="9"/>
  <p:tag name="KSO_WM_UNIT_FILL_FORE_SCHEMECOLOR_INDEX_3_POS" val="1"/>
  <p:tag name="KSO_WM_UNIT_FILL_FORE_SCHEMECOLOR_INDEX_3_TRANS" val="0"/>
  <p:tag name="KSO_WM_UNIT_FILL_GRADIENT_TYPE" val="2"/>
  <p:tag name="KSO_WM_UNIT_FILL_GRADIENT_ANGLE" val="0"/>
  <p:tag name="KSO_WM_UNIT_FILL_GRADIENT_DIRECTION" val="12"/>
  <p:tag name="KSO_WM_UNIT_FILL_TYPE" val="3"/>
  <p:tag name="KSO_WM_UNIT_SHADOW_SCHEMECOLOR_INDEX_BRIGHTNESS" val="0"/>
  <p:tag name="KSO_WM_UNIT_SHADOW_SCHEMECOLOR_INDEX" val="7"/>
  <p:tag name="KSO_WM_UNIT_TEXT_FILL_FORE_SCHEMECOLOR_INDEX_BRIGHTNESS" val="0"/>
  <p:tag name="KSO_WM_UNIT_TEXT_FILL_FORE_SCHEMECOLOR_INDEX" val="14"/>
  <p:tag name="KSO_WM_UNIT_TEXT_FILL_TYPE" val="1"/>
  <p:tag name="KSO_WM_DIAGRAM_GROUP_CODE" val="l1-1"/>
  <p:tag name="KSO_WM_DIAGRAM_VERSION" val="3"/>
  <p:tag name="KSO_WM_DIAGRAM_MAX_ITEMCNT" val="8"/>
  <p:tag name="KSO_WM_DIAGRAM_MIN_ITEMCNT" val="2"/>
  <p:tag name="KSO_WM_DIAGRAM_VIRTUALLY_FRAME" val="{&quot;height&quot;:471.95001220703125,&quot;left&quot;:290.52503937007873,&quot;top&quot;:53.624993896484376,&quot;width&quot;:593.35}"/>
  <p:tag name="KSO_WM_DIAGRAM_COLOR_TRICK" val="1"/>
  <p:tag name="KSO_WM_DIAGRAM_COLOR_TEXT_CAN_REMOVE" val="n"/>
  <p:tag name="KSO_WM_UNIT_PRESET_TEXT" val="03"/>
  <p:tag name="KSO_WM_DIAGRAM_COLOR_MATCH_VALUE" val="{&quot;shape&quot;:{&quot;fill&quot;:{&quot;gradient&quot;:[{&quot;brightness&quot;:0,&quot;colorType&quot;:1,&quot;foreColorIndex&quot;:5,&quot;pos&quot;:1,&quot;transparency&quot;:0},{&quot;brightness&quot;:0,&quot;colorType&quot;:1,&quot;foreColorIndex&quot;:6,&quot;pos&quot;:0.20000000298023224,&quot;transparency&quot;:0.3499999940395355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3_1"/>
  <p:tag name="KSO_WM_TEMPLATE_CATEGORY" val="custom"/>
  <p:tag name="KSO_WM_TEMPLATE_INDEX" val="20230244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244_4*l_h_f*1_3_1"/>
  <p:tag name="KSO_WM_DIAGRAM_VERSION" val="3"/>
  <p:tag name="KSO_WM_DIAGRAM_MAX_ITEMCNT" val="8"/>
  <p:tag name="KSO_WM_DIAGRAM_MIN_ITEMCNT" val="2"/>
  <p:tag name="KSO_WM_DIAGRAM_VIRTUALLY_FRAME" val="{&quot;height&quot;:471.95001220703125,&quot;left&quot;:290.52503937007873,&quot;top&quot;:53.624993896484376,&quot;width&quot;:593.35}"/>
  <p:tag name="KSO_WM_DIAGRAM_COLOR_TRICK" val="1"/>
  <p:tag name="KSO_WM_DIAGRAM_COLOR_TEXT_CAN_REMOVE" val="n"/>
  <p:tag name="KSO_WM_UNIT_SUBTYPE" val="a"/>
  <p:tag name="KSO_WM_UNIT_PRESET_TEXT" val="单击添加目录标题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6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30244_4*i*1"/>
  <p:tag name="KSO_WM_TEMPLATE_CATEGORY" val="custom"/>
  <p:tag name="KSO_WM_TEMPLATE_INDEX" val="20230244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87.xml><?xml version="1.0" encoding="utf-8"?>
<p:tagLst xmlns:p="http://schemas.openxmlformats.org/presentationml/2006/main">
  <p:tag name="KSO_WM_SLIDE_ID" val="custom20230244_4"/>
  <p:tag name="KSO_WM_TEMPLATE_SUBCATEGORY" val="29"/>
  <p:tag name="KSO_WM_TEMPLATE_MASTER_TYPE" val="0"/>
  <p:tag name="KSO_WM_TEMPLATE_COLOR_TYPE" val="0"/>
  <p:tag name="KSO_WM_SLIDE_TYPE" val="contents"/>
  <p:tag name="KSO_WM_SLIDE_SUBTYPE" val="diag"/>
  <p:tag name="KSO_WM_SLIDE_ITEM_CNT" val="4"/>
  <p:tag name="KSO_WM_SLIDE_INDEX" val="4"/>
  <p:tag name="KSO_WM_TAG_VERSION" val="3.0"/>
  <p:tag name="KSO_WM_BEAUTIFY_FLAG" val="#wm#"/>
  <p:tag name="KSO_WM_TEMPLATE_CATEGORY" val="custom"/>
  <p:tag name="KSO_WM_TEMPLATE_INDEX" val="20230244"/>
  <p:tag name="KSO_WM_SLIDE_LAYOUT" val="a_l"/>
  <p:tag name="KSO_WM_SLIDE_LAYOUT_CNT" val="1_1"/>
  <p:tag name="KSO_WM_TEMPLATE_THUMBS_INDEX" val="1、4、7、12、13、14、15、16、17、18、20、24、25、28、33、36、40、43、44"/>
  <p:tag name="KSO_WM_DIAGRAM_GROUP_CODE" val="l1-1"/>
  <p:tag name="KSO_WM_SLIDE_DIAGTYPE" val="l"/>
</p:tagLst>
</file>

<file path=ppt/tags/tag88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44_9*e*1"/>
  <p:tag name="KSO_WM_TEMPLATE_CATEGORY" val="custom"/>
  <p:tag name="KSO_WM_TEMPLATE_INDEX" val="20230244"/>
  <p:tag name="KSO_WM_UNIT_LAYERLEVEL" val="1"/>
  <p:tag name="KSO_WM_TAG_VERSION" val="3.0"/>
  <p:tag name="KSO_WM_BEAUTIFY_FLAG" val="#wm#"/>
  <p:tag name="KSO_WM_UNIT_CONTENT_GROUP_TYPE" val="contentchip"/>
  <p:tag name="KSO_WM_UNIT_PRESET_TEXT" val="01"/>
</p:tagLst>
</file>

<file path=ppt/tags/tag8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44_9*a*1"/>
  <p:tag name="KSO_WM_TEMPLATE_CATEGORY" val="custom"/>
  <p:tag name="KSO_WM_TEMPLATE_INDEX" val="20230244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SLIDE_ID" val="custom20230244_9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244"/>
  <p:tag name="KSO_WM_SLIDE_LAYOUT" val="a_e"/>
  <p:tag name="KSO_WM_SLIDE_LAYOUT_CNT" val="1_1"/>
  <p:tag name="KSO_WM_TEMPLATE_THUMBS_INDEX" val="1、4、7、12、13、14、15、16、17、18、20、24、25、28、33、36、40、43、44"/>
  <p:tag name="KSO_WM_SLIDE_CONTENT_AREA" val="{&quot;left&quot;:&quot;29.6&quot;,&quot;top&quot;:&quot;87.4&quot;,&quot;width&quot;:&quot;425.55&quot;,&quot;height&quot;:&quot;348.8&quot;}"/>
</p:tagLst>
</file>

<file path=ppt/tags/tag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44_10*a*1"/>
  <p:tag name="KSO_WM_TEMPLATE_CATEGORY" val="custom"/>
  <p:tag name="KSO_WM_TEMPLATE_INDEX" val="20230244"/>
  <p:tag name="KSO_WM_UNIT_LAYERLEVEL" val="1"/>
  <p:tag name="KSO_WM_TAG_VERSION" val="3.0"/>
  <p:tag name="KSO_WM_BEAUTIFY_FLAG" val="#wm#"/>
  <p:tag name="KSO_WM_UNIT_CONTENT_GROUP_TYPE" val="titlestyle"/>
  <p:tag name="KSO_WM_UNIT_PRESET_TEXT" val="正文页-预设标题"/>
</p:tagLst>
</file>

<file path=ppt/tags/tag9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44_10*f*1"/>
  <p:tag name="KSO_WM_TEMPLATE_CATEGORY" val="custom"/>
  <p:tag name="KSO_WM_TEMPLATE_INDEX" val="20230244"/>
  <p:tag name="KSO_WM_UNIT_LAYERLEVEL" val="1"/>
  <p:tag name="KSO_WM_TAG_VERSION" val="3.0"/>
  <p:tag name="KSO_WM_BEAUTIFY_FLAG" val="#wm#"/>
  <p:tag name="KSO_WM_UNIT_PRESET_TEXT" val="单击此处添加文本"/>
</p:tagLst>
</file>

<file path=ppt/tags/tag93.xml><?xml version="1.0" encoding="utf-8"?>
<p:tagLst xmlns:p="http://schemas.openxmlformats.org/presentationml/2006/main">
  <p:tag name="KSO_WM_SLIDE_ID" val="custom20230244_10"/>
  <p:tag name="KSO_WM_TEMPLATE_SUBCATEGORY" val="29"/>
  <p:tag name="KSO_WM_TEMPLATE_MASTER_TYPE" val="0"/>
  <p:tag name="KSO_WM_TEMPLATE_COLOR_TYPE" val="0"/>
  <p:tag name="KSO_WM_SLIDE_ITEM_CNT" val="0"/>
  <p:tag name="KSO_WM_SLIDE_INDEX" val="10"/>
  <p:tag name="KSO_WM_TAG_VERSION" val="3.0"/>
  <p:tag name="KSO_WM_BEAUTIFY_FLAG" val="#wm#"/>
  <p:tag name="KSO_WM_TEMPLATE_CATEGORY" val="custom"/>
  <p:tag name="KSO_WM_TEMPLATE_INDEX" val="20230244"/>
  <p:tag name="KSO_WM_SLIDE_TYPE" val="text"/>
  <p:tag name="KSO_WM_SLIDE_SUBTYPE" val="pureTxt"/>
  <p:tag name="KSO_WM_SLIDE_SIZE" val="863*466"/>
  <p:tag name="KSO_WM_SLIDE_POSITION" val="47*25"/>
  <p:tag name="KSO_WM_SLIDE_LAYOUT" val="a_f"/>
  <p:tag name="KSO_WM_SLIDE_LAYOUT_CNT" val="1_1"/>
  <p:tag name="KSO_WM_SPECIAL_SOURCE" val="bdnull"/>
  <p:tag name="KSO_WM_SLIDE_LAYOUT_NAME" val="标题和内容"/>
</p:tagLst>
</file>

<file path=ppt/tags/tag94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44_9*e*1"/>
  <p:tag name="KSO_WM_TEMPLATE_CATEGORY" val="custom"/>
  <p:tag name="KSO_WM_TEMPLATE_INDEX" val="20230244"/>
  <p:tag name="KSO_WM_UNIT_LAYERLEVEL" val="1"/>
  <p:tag name="KSO_WM_TAG_VERSION" val="3.0"/>
  <p:tag name="KSO_WM_BEAUTIFY_FLAG" val="#wm#"/>
  <p:tag name="KSO_WM_UNIT_CONTENT_GROUP_TYPE" val="contentchip"/>
  <p:tag name="KSO_WM_UNIT_PRESET_TEXT" val="01"/>
</p:tagLst>
</file>

<file path=ppt/tags/tag9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44_9*a*1"/>
  <p:tag name="KSO_WM_TEMPLATE_CATEGORY" val="custom"/>
  <p:tag name="KSO_WM_TEMPLATE_INDEX" val="20230244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</p:tagLst>
</file>

<file path=ppt/tags/tag96.xml><?xml version="1.0" encoding="utf-8"?>
<p:tagLst xmlns:p="http://schemas.openxmlformats.org/presentationml/2006/main">
  <p:tag name="KSO_WM_SLIDE_ID" val="custom20230244_9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244"/>
  <p:tag name="KSO_WM_SLIDE_LAYOUT" val="a_e"/>
  <p:tag name="KSO_WM_SLIDE_LAYOUT_CNT" val="1_1"/>
  <p:tag name="KSO_WM_TEMPLATE_THUMBS_INDEX" val="1、4、7、12、13、14、15、16、17、18、20、24、25、28、33、36、40、43、44"/>
  <p:tag name="KSO_WM_SLIDE_CONTENT_AREA" val="{&quot;left&quot;:&quot;29.6&quot;,&quot;top&quot;:&quot;87.4&quot;,&quot;width&quot;:&quot;425.55&quot;,&quot;height&quot;:&quot;348.8&quot;}"/>
</p:tagLst>
</file>

<file path=ppt/tags/tag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44_10*a*1"/>
  <p:tag name="KSO_WM_TEMPLATE_CATEGORY" val="custom"/>
  <p:tag name="KSO_WM_TEMPLATE_INDEX" val="20230244"/>
  <p:tag name="KSO_WM_UNIT_LAYERLEVEL" val="1"/>
  <p:tag name="KSO_WM_TAG_VERSION" val="3.0"/>
  <p:tag name="KSO_WM_BEAUTIFY_FLAG" val="#wm#"/>
  <p:tag name="KSO_WM_UNIT_CONTENT_GROUP_TYPE" val="titlestyle"/>
  <p:tag name="KSO_WM_UNIT_PRESET_TEXT" val="正文页-预设标题"/>
</p:tagLst>
</file>

<file path=ppt/tags/tag9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44_10*f*1"/>
  <p:tag name="KSO_WM_TEMPLATE_CATEGORY" val="custom"/>
  <p:tag name="KSO_WM_TEMPLATE_INDEX" val="20230244"/>
  <p:tag name="KSO_WM_UNIT_LAYERLEVEL" val="1"/>
  <p:tag name="KSO_WM_TAG_VERSION" val="3.0"/>
  <p:tag name="KSO_WM_BEAUTIFY_FLAG" val="#wm#"/>
  <p:tag name="KSO_WM_UNIT_PRESET_TEXT" val="单击此处添加文本"/>
</p:tagLst>
</file>

<file path=ppt/tags/tag99.xml><?xml version="1.0" encoding="utf-8"?>
<p:tagLst xmlns:p="http://schemas.openxmlformats.org/presentationml/2006/main">
  <p:tag name="KSO_WM_SLIDE_ID" val="custom20230244_10"/>
  <p:tag name="KSO_WM_TEMPLATE_SUBCATEGORY" val="29"/>
  <p:tag name="KSO_WM_TEMPLATE_MASTER_TYPE" val="0"/>
  <p:tag name="KSO_WM_TEMPLATE_COLOR_TYPE" val="0"/>
  <p:tag name="KSO_WM_SLIDE_ITEM_CNT" val="0"/>
  <p:tag name="KSO_WM_SLIDE_INDEX" val="10"/>
  <p:tag name="KSO_WM_TAG_VERSION" val="3.0"/>
  <p:tag name="KSO_WM_BEAUTIFY_FLAG" val="#wm#"/>
  <p:tag name="KSO_WM_TEMPLATE_CATEGORY" val="custom"/>
  <p:tag name="KSO_WM_TEMPLATE_INDEX" val="20230244"/>
  <p:tag name="KSO_WM_SLIDE_TYPE" val="text"/>
  <p:tag name="KSO_WM_SLIDE_SUBTYPE" val="pureTxt"/>
  <p:tag name="KSO_WM_SLIDE_SIZE" val="863*466"/>
  <p:tag name="KSO_WM_SLIDE_POSITION" val="47*25"/>
  <p:tag name="KSO_WM_SLIDE_LAYOUT" val="a_f"/>
  <p:tag name="KSO_WM_SLIDE_LAYOUT_CNT" val="1_1"/>
  <p:tag name="KSO_WM_SPECIAL_SOURCE" val="bdnull"/>
  <p:tag name="KSO_WM_SLIDE_LAYOUT_NAME" val="标题和内容"/>
</p:tagLst>
</file>

<file path=ppt/theme/theme1.xml><?xml version="1.0" encoding="utf-8"?>
<a:theme xmlns:a="http://schemas.openxmlformats.org/drawingml/2006/main" name="Office 主题">
  <a:themeElements>
    <a:clrScheme name="蓝色简约主">
      <a:dk1>
        <a:srgbClr val="000000"/>
      </a:dk1>
      <a:lt1>
        <a:srgbClr val="FFFFFF"/>
      </a:lt1>
      <a:dk2>
        <a:srgbClr val="16468D"/>
      </a:dk2>
      <a:lt2>
        <a:srgbClr val="D2F0FB"/>
      </a:lt2>
      <a:accent1>
        <a:srgbClr val="018AFF"/>
      </a:accent1>
      <a:accent2>
        <a:srgbClr val="109BEE"/>
      </a:accent2>
      <a:accent3>
        <a:srgbClr val="16AADB"/>
      </a:accent3>
      <a:accent4>
        <a:srgbClr val="1BB8C7"/>
      </a:accent4>
      <a:accent5>
        <a:srgbClr val="1FC5B1"/>
      </a:accent5>
      <a:accent6>
        <a:srgbClr val="23D197"/>
      </a:accent6>
      <a:hlink>
        <a:srgbClr val="F128E5"/>
      </a:hlink>
      <a:folHlink>
        <a:srgbClr val="12E863"/>
      </a:folHlink>
    </a:clrScheme>
    <a:fontScheme name="自定义 16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Sans Normal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MiSans Normal"/>
        <a:font script="Hebr" typeface="MiSans Norm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iSans Norm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Sans Normal"/>
        <a:ea typeface=""/>
        <a:cs typeface=""/>
        <a:font script="Jpan" typeface="ＭＳ Ｐゴシック"/>
        <a:font script="Hang" typeface="맑은 고딕"/>
        <a:font script="Hans" typeface="MiSans Normal"/>
        <a:font script="Hant" typeface="新細明體"/>
        <a:font script="Arab" typeface="MiSans Normal"/>
        <a:font script="Hebr" typeface="MiSans Norm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iSans Norm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870</Words>
  <Application>WPS 演示</Application>
  <PresentationFormat>宽屏</PresentationFormat>
  <Paragraphs>88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MiSans Normal</vt:lpstr>
      <vt:lpstr>微软雅黑</vt:lpstr>
      <vt:lpstr>Wingdings</vt:lpstr>
      <vt:lpstr>MiSans Heavy</vt:lpstr>
      <vt:lpstr>Arial Unicode MS</vt:lpstr>
      <vt:lpstr>MiSans Heavy</vt:lpstr>
      <vt:lpstr>Segoe Print</vt:lpstr>
      <vt:lpstr>MiSans Normal</vt:lpstr>
      <vt:lpstr>Office 主题</vt:lpstr>
      <vt:lpstr>添加文档标题内容</vt:lpstr>
      <vt:lpstr>目录</vt:lpstr>
      <vt:lpstr>添加章节标题</vt:lpstr>
      <vt:lpstr>正文页-预设标题</vt:lpstr>
      <vt:lpstr>引言</vt:lpstr>
      <vt:lpstr>引言</vt:lpstr>
      <vt:lpstr>代码展示</vt:lpstr>
      <vt:lpstr>代码展示</vt:lpstr>
      <vt:lpstr>代码展示</vt:lpstr>
      <vt:lpstr>代码展示</vt:lpstr>
      <vt:lpstr>代码展示</vt:lpstr>
      <vt:lpstr>运行结果</vt:lpstr>
      <vt:lpstr>运行结果</vt:lpstr>
      <vt:lpstr>结语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gaoweilong</cp:lastModifiedBy>
  <cp:revision>387</cp:revision>
  <dcterms:created xsi:type="dcterms:W3CDTF">2019-06-19T02:08:00Z</dcterms:created>
  <dcterms:modified xsi:type="dcterms:W3CDTF">2024-06-30T14:47:31Z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2052-12.1.0.16910</vt:lpwstr>
  </property>
  <property fmtid="{D5CDD505-2E9C-101B-9397-08002B2CF9AE}" pid="3" name="ICV">
    <vt:lpwstr>354851CE996943A0A9DF43901A8345B9_11</vt:lpwstr>
  </property>
</Properties>
</file>