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1DB6-EF24-5441-9CD9-F7BC14AE203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F4AC-610F-5645-8DD5-21D2F5E4F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ma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1" b="22189"/>
          <a:stretch/>
        </p:blipFill>
        <p:spPr>
          <a:xfrm>
            <a:off x="168550" y="787803"/>
            <a:ext cx="8806901" cy="4444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13" y="158646"/>
            <a:ext cx="424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(a) VR-CESM 0.25°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059" y="158646"/>
            <a:ext cx="424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(b) VR-CESM 0.125°</a:t>
            </a:r>
            <a:endParaRPr lang="en-US" sz="2200" dirty="0">
              <a:latin typeface="Helvetica"/>
              <a:cs typeface="Helvetica"/>
            </a:endParaRPr>
          </a:p>
        </p:txBody>
      </p:sp>
      <p:pic>
        <p:nvPicPr>
          <p:cNvPr id="8" name="Picture 7" descr="TransitionReg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82" y="5370512"/>
            <a:ext cx="6338037" cy="1273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11922" y="5241430"/>
            <a:ext cx="424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"/>
                <a:cs typeface="Helvetica"/>
              </a:rPr>
              <a:t>(c)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2134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2</cp:revision>
  <dcterms:created xsi:type="dcterms:W3CDTF">2015-10-04T20:18:43Z</dcterms:created>
  <dcterms:modified xsi:type="dcterms:W3CDTF">2015-10-04T20:28:36Z</dcterms:modified>
</cp:coreProperties>
</file>