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5"/>
    <p:restoredTop sz="94699"/>
  </p:normalViewPr>
  <p:slideViewPr>
    <p:cSldViewPr snapToGrid="0" snapToObjects="1">
      <p:cViewPr>
        <p:scale>
          <a:sx n="199" d="100"/>
          <a:sy n="199" d="100"/>
        </p:scale>
        <p:origin x="-3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0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14BA-5B0D-6849-A279-EDEFE360C602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EE53-DBA4-9E40-9BEB-669F35B3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8"/>
          <a:stretch/>
        </p:blipFill>
        <p:spPr>
          <a:xfrm>
            <a:off x="0" y="763792"/>
            <a:ext cx="9144000" cy="60942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4480" y="2487168"/>
            <a:ext cx="267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California</a:t>
            </a:r>
            <a:endParaRPr lang="en-US" sz="16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480" y="1359408"/>
            <a:ext cx="267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n w="1270"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Northwest</a:t>
            </a:r>
            <a:endParaRPr lang="en-US" sz="1600" b="1" dirty="0">
              <a:ln w="1270">
                <a:solidFill>
                  <a:schemeClr val="tx1"/>
                </a:solidFill>
              </a:ln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2384" y="1067020"/>
            <a:ext cx="1152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Northern Rockies</a:t>
            </a:r>
            <a:endParaRPr lang="en-US" sz="16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1148" y="1902393"/>
            <a:ext cx="1565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Intermountain West</a:t>
            </a:r>
            <a:endParaRPr lang="en-US" sz="16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6410" y="2596305"/>
            <a:ext cx="1565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Southwest</a:t>
            </a:r>
            <a:endParaRPr lang="en-US" sz="16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7457246" y="1993635"/>
            <a:ext cx="1565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Great Plains</a:t>
            </a:r>
            <a:endParaRPr lang="en-US" sz="16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4577" y="851576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(c)</a:t>
            </a: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64480" y="258184"/>
            <a:ext cx="2967341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55" y="853878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(a)</a:t>
            </a: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Ullrich</dc:creator>
  <cp:lastModifiedBy>Paul Ullrich</cp:lastModifiedBy>
  <cp:revision>4</cp:revision>
  <cp:lastPrinted>2016-08-31T17:26:51Z</cp:lastPrinted>
  <dcterms:created xsi:type="dcterms:W3CDTF">2016-08-31T00:47:11Z</dcterms:created>
  <dcterms:modified xsi:type="dcterms:W3CDTF">2016-08-31T17:38:40Z</dcterms:modified>
</cp:coreProperties>
</file>