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vml" ContentType="application/vnd.openxmlformats-officedocument.vmlDrawing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AFD4C6-C41E-4BB6-818F-0A4CBD81EBA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005DB3-472B-448A-A805-4599A19C9C07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F4A230F2-CD59-466D-B1EC-541C1566173E}" type="parTrans" cxnId="{94FF39BA-5FFE-4D32-ABF2-682A19D6FB53}">
      <dgm:prSet/>
      <dgm:spPr/>
      <dgm:t>
        <a:bodyPr/>
        <a:lstStyle/>
        <a:p>
          <a:endParaRPr lang="en-US"/>
        </a:p>
      </dgm:t>
    </dgm:pt>
    <dgm:pt modelId="{C4D2CACD-38DB-4B7E-92F1-CDD2B8F74E56}" type="sibTrans" cxnId="{94FF39BA-5FFE-4D32-ABF2-682A19D6FB53}">
      <dgm:prSet/>
      <dgm:spPr/>
      <dgm:t>
        <a:bodyPr/>
        <a:lstStyle/>
        <a:p>
          <a:endParaRPr lang="en-US"/>
        </a:p>
      </dgm:t>
    </dgm:pt>
    <dgm:pt modelId="{0F8B1829-5C53-4B41-9E98-E1669609B844}">
      <dgm:prSet phldrT="[Text]" phldr="1"/>
      <dgm:spPr/>
      <dgm:t>
        <a:bodyPr/>
        <a:lstStyle/>
        <a:p>
          <a:endParaRPr lang="en-US"/>
        </a:p>
      </dgm:t>
    </dgm:pt>
    <dgm:pt modelId="{5E0DB286-3820-4612-A2D1-0AA670561D84}" type="parTrans" cxnId="{5D65D43C-DB04-4481-87F4-9F469B028029}">
      <dgm:prSet/>
      <dgm:spPr/>
      <dgm:t>
        <a:bodyPr/>
        <a:lstStyle/>
        <a:p>
          <a:endParaRPr lang="en-US"/>
        </a:p>
      </dgm:t>
    </dgm:pt>
    <dgm:pt modelId="{AA61016F-FA5F-490E-A274-365467364A3E}" type="sibTrans" cxnId="{5D65D43C-DB04-4481-87F4-9F469B028029}">
      <dgm:prSet/>
      <dgm:spPr/>
      <dgm:t>
        <a:bodyPr/>
        <a:lstStyle/>
        <a:p>
          <a:endParaRPr lang="en-US"/>
        </a:p>
      </dgm:t>
    </dgm:pt>
    <dgm:pt modelId="{D519245D-39A6-4165-82D6-20F5DA8396AA}">
      <dgm:prSet phldrT="[Text]" phldr="1"/>
      <dgm:spPr/>
      <dgm:t>
        <a:bodyPr/>
        <a:lstStyle/>
        <a:p>
          <a:endParaRPr lang="en-US"/>
        </a:p>
      </dgm:t>
    </dgm:pt>
    <dgm:pt modelId="{4702B203-45CE-4B12-89B4-48560F26287E}" type="parTrans" cxnId="{E43183C2-0BC6-4567-8D16-1C791778F61A}">
      <dgm:prSet/>
      <dgm:spPr/>
      <dgm:t>
        <a:bodyPr/>
        <a:lstStyle/>
        <a:p>
          <a:endParaRPr lang="en-US"/>
        </a:p>
      </dgm:t>
    </dgm:pt>
    <dgm:pt modelId="{A57CD843-16C1-425E-95E9-9DA954EB8AE0}" type="sibTrans" cxnId="{E43183C2-0BC6-4567-8D16-1C791778F61A}">
      <dgm:prSet/>
      <dgm:spPr/>
      <dgm:t>
        <a:bodyPr/>
        <a:lstStyle/>
        <a:p>
          <a:endParaRPr lang="en-US"/>
        </a:p>
      </dgm:t>
    </dgm:pt>
    <dgm:pt modelId="{E9272DBB-2D6C-4A90-9286-392A95F3A2BD}" type="pres">
      <dgm:prSet presAssocID="{08AFD4C6-C41E-4BB6-818F-0A4CBD81EBA5}" presName="linear" presStyleCnt="0">
        <dgm:presLayoutVars>
          <dgm:dir/>
          <dgm:animLvl val="lvl"/>
          <dgm:resizeHandles val="exact"/>
        </dgm:presLayoutVars>
      </dgm:prSet>
      <dgm:spPr/>
    </dgm:pt>
    <dgm:pt modelId="{DFBCA64A-4D89-4308-B223-38355C7B62B8}" type="pres">
      <dgm:prSet presAssocID="{1B005DB3-472B-448A-A805-4599A19C9C07}" presName="parentLin" presStyleCnt="0"/>
      <dgm:spPr/>
    </dgm:pt>
    <dgm:pt modelId="{30E9498D-298F-450B-858D-4C317E14DB24}" type="pres">
      <dgm:prSet presAssocID="{1B005DB3-472B-448A-A805-4599A19C9C07}" presName="parentLeftMargin" presStyleLbl="node1" presStyleIdx="0" presStyleCnt="3"/>
      <dgm:spPr/>
    </dgm:pt>
    <dgm:pt modelId="{3E994891-3FC7-4508-AA2C-6529F3B7F173}" type="pres">
      <dgm:prSet presAssocID="{1B005DB3-472B-448A-A805-4599A19C9C0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AB53A35-9F54-4C1A-BFDC-AB41349D5C21}" type="pres">
      <dgm:prSet presAssocID="{1B005DB3-472B-448A-A805-4599A19C9C07}" presName="negativeSpace" presStyleCnt="0"/>
      <dgm:spPr/>
    </dgm:pt>
    <dgm:pt modelId="{F25EA0A9-B79F-4A26-8FB8-EC72DD6C8279}" type="pres">
      <dgm:prSet presAssocID="{1B005DB3-472B-448A-A805-4599A19C9C07}" presName="childText" presStyleLbl="conFgAcc1" presStyleIdx="0" presStyleCnt="3">
        <dgm:presLayoutVars>
          <dgm:bulletEnabled val="1"/>
        </dgm:presLayoutVars>
      </dgm:prSet>
      <dgm:spPr/>
    </dgm:pt>
    <dgm:pt modelId="{5ED15094-D8FB-4D97-BE67-0A75E75EE816}" type="pres">
      <dgm:prSet presAssocID="{C4D2CACD-38DB-4B7E-92F1-CDD2B8F74E56}" presName="spaceBetweenRectangles" presStyleCnt="0"/>
      <dgm:spPr/>
    </dgm:pt>
    <dgm:pt modelId="{3B15655F-7B93-4034-9E76-FD2B4A677A1F}" type="pres">
      <dgm:prSet presAssocID="{0F8B1829-5C53-4B41-9E98-E1669609B844}" presName="parentLin" presStyleCnt="0"/>
      <dgm:spPr/>
    </dgm:pt>
    <dgm:pt modelId="{A5EFF379-9116-479F-81BA-041B9ED680BF}" type="pres">
      <dgm:prSet presAssocID="{0F8B1829-5C53-4B41-9E98-E1669609B844}" presName="parentLeftMargin" presStyleLbl="node1" presStyleIdx="0" presStyleCnt="3"/>
      <dgm:spPr/>
    </dgm:pt>
    <dgm:pt modelId="{C73A8D99-D548-4FBA-90A5-1413658EED22}" type="pres">
      <dgm:prSet presAssocID="{0F8B1829-5C53-4B41-9E98-E1669609B84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6D626D8-4DE6-40EC-A0D7-3CA5EB467E92}" type="pres">
      <dgm:prSet presAssocID="{0F8B1829-5C53-4B41-9E98-E1669609B844}" presName="negativeSpace" presStyleCnt="0"/>
      <dgm:spPr/>
    </dgm:pt>
    <dgm:pt modelId="{97E08C18-C4B8-4ADF-80F6-3405C893E2EF}" type="pres">
      <dgm:prSet presAssocID="{0F8B1829-5C53-4B41-9E98-E1669609B844}" presName="childText" presStyleLbl="conFgAcc1" presStyleIdx="1" presStyleCnt="3">
        <dgm:presLayoutVars>
          <dgm:bulletEnabled val="1"/>
        </dgm:presLayoutVars>
      </dgm:prSet>
      <dgm:spPr/>
    </dgm:pt>
    <dgm:pt modelId="{35FC3F06-4B99-4EB0-B685-1955C2AD229E}" type="pres">
      <dgm:prSet presAssocID="{AA61016F-FA5F-490E-A274-365467364A3E}" presName="spaceBetweenRectangles" presStyleCnt="0"/>
      <dgm:spPr/>
    </dgm:pt>
    <dgm:pt modelId="{D398EF6B-2B06-43E0-9C45-B2DBB8640227}" type="pres">
      <dgm:prSet presAssocID="{D519245D-39A6-4165-82D6-20F5DA8396AA}" presName="parentLin" presStyleCnt="0"/>
      <dgm:spPr/>
    </dgm:pt>
    <dgm:pt modelId="{F416E08C-752F-4D92-AD37-2F4C71FA4075}" type="pres">
      <dgm:prSet presAssocID="{D519245D-39A6-4165-82D6-20F5DA8396AA}" presName="parentLeftMargin" presStyleLbl="node1" presStyleIdx="1" presStyleCnt="3"/>
      <dgm:spPr/>
    </dgm:pt>
    <dgm:pt modelId="{EBD7D697-3674-426C-A8D3-2E8F0E9669A1}" type="pres">
      <dgm:prSet presAssocID="{D519245D-39A6-4165-82D6-20F5DA8396A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41FF595-0738-406F-A1DA-A53FD6AFB8EE}" type="pres">
      <dgm:prSet presAssocID="{D519245D-39A6-4165-82D6-20F5DA8396AA}" presName="negativeSpace" presStyleCnt="0"/>
      <dgm:spPr/>
    </dgm:pt>
    <dgm:pt modelId="{E1A35D26-FE76-4034-A3BB-EDBFAE5491D3}" type="pres">
      <dgm:prSet presAssocID="{D519245D-39A6-4165-82D6-20F5DA8396A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F738DA9-AF1C-4E0B-9737-CC422B05534E}" type="presOf" srcId="{08AFD4C6-C41E-4BB6-818F-0A4CBD81EBA5}" destId="{E9272DBB-2D6C-4A90-9286-392A95F3A2BD}" srcOrd="0" destOrd="0" presId="urn:microsoft.com/office/officeart/2005/8/layout/list1"/>
    <dgm:cxn modelId="{1B95A1F2-5E09-4B80-AC9F-743B070BFD2D}" type="presOf" srcId="{1B005DB3-472B-448A-A805-4599A19C9C07}" destId="{30E9498D-298F-450B-858D-4C317E14DB24}" srcOrd="0" destOrd="0" presId="urn:microsoft.com/office/officeart/2005/8/layout/list1"/>
    <dgm:cxn modelId="{94FF39BA-5FFE-4D32-ABF2-682A19D6FB53}" srcId="{08AFD4C6-C41E-4BB6-818F-0A4CBD81EBA5}" destId="{1B005DB3-472B-448A-A805-4599A19C9C07}" srcOrd="0" destOrd="0" parTransId="{F4A230F2-CD59-466D-B1EC-541C1566173E}" sibTransId="{C4D2CACD-38DB-4B7E-92F1-CDD2B8F74E56}"/>
    <dgm:cxn modelId="{E43183C2-0BC6-4567-8D16-1C791778F61A}" srcId="{08AFD4C6-C41E-4BB6-818F-0A4CBD81EBA5}" destId="{D519245D-39A6-4165-82D6-20F5DA8396AA}" srcOrd="2" destOrd="0" parTransId="{4702B203-45CE-4B12-89B4-48560F26287E}" sibTransId="{A57CD843-16C1-425E-95E9-9DA954EB8AE0}"/>
    <dgm:cxn modelId="{4F7F1119-F99E-4907-8A25-8DF934CF8AA4}" type="presOf" srcId="{D519245D-39A6-4165-82D6-20F5DA8396AA}" destId="{EBD7D697-3674-426C-A8D3-2E8F0E9669A1}" srcOrd="1" destOrd="0" presId="urn:microsoft.com/office/officeart/2005/8/layout/list1"/>
    <dgm:cxn modelId="{2486AE54-CE02-45CC-8382-FA1E83E3B0A2}" type="presOf" srcId="{D519245D-39A6-4165-82D6-20F5DA8396AA}" destId="{F416E08C-752F-4D92-AD37-2F4C71FA4075}" srcOrd="0" destOrd="0" presId="urn:microsoft.com/office/officeart/2005/8/layout/list1"/>
    <dgm:cxn modelId="{846A0BE7-96B5-41B0-9248-0996DBFA96B9}" type="presOf" srcId="{0F8B1829-5C53-4B41-9E98-E1669609B844}" destId="{A5EFF379-9116-479F-81BA-041B9ED680BF}" srcOrd="0" destOrd="0" presId="urn:microsoft.com/office/officeart/2005/8/layout/list1"/>
    <dgm:cxn modelId="{4C2A0184-3A55-446A-9636-7B2ABAC2B9EA}" type="presOf" srcId="{0F8B1829-5C53-4B41-9E98-E1669609B844}" destId="{C73A8D99-D548-4FBA-90A5-1413658EED22}" srcOrd="1" destOrd="0" presId="urn:microsoft.com/office/officeart/2005/8/layout/list1"/>
    <dgm:cxn modelId="{5D65D43C-DB04-4481-87F4-9F469B028029}" srcId="{08AFD4C6-C41E-4BB6-818F-0A4CBD81EBA5}" destId="{0F8B1829-5C53-4B41-9E98-E1669609B844}" srcOrd="1" destOrd="0" parTransId="{5E0DB286-3820-4612-A2D1-0AA670561D84}" sibTransId="{AA61016F-FA5F-490E-A274-365467364A3E}"/>
    <dgm:cxn modelId="{4D9EC3F0-FB7F-4EDB-B164-EAC440B2E4F5}" type="presOf" srcId="{1B005DB3-472B-448A-A805-4599A19C9C07}" destId="{3E994891-3FC7-4508-AA2C-6529F3B7F173}" srcOrd="1" destOrd="0" presId="urn:microsoft.com/office/officeart/2005/8/layout/list1"/>
    <dgm:cxn modelId="{D9B51EE7-69DA-4C5B-8D8F-35E8E5D25773}" type="presParOf" srcId="{E9272DBB-2D6C-4A90-9286-392A95F3A2BD}" destId="{DFBCA64A-4D89-4308-B223-38355C7B62B8}" srcOrd="0" destOrd="0" presId="urn:microsoft.com/office/officeart/2005/8/layout/list1"/>
    <dgm:cxn modelId="{BFFAD279-02AA-46BE-AF51-FE999A95FD93}" type="presParOf" srcId="{DFBCA64A-4D89-4308-B223-38355C7B62B8}" destId="{30E9498D-298F-450B-858D-4C317E14DB24}" srcOrd="0" destOrd="0" presId="urn:microsoft.com/office/officeart/2005/8/layout/list1"/>
    <dgm:cxn modelId="{565BDC52-3C08-44BA-80D8-7CD54FBCCD7B}" type="presParOf" srcId="{DFBCA64A-4D89-4308-B223-38355C7B62B8}" destId="{3E994891-3FC7-4508-AA2C-6529F3B7F173}" srcOrd="1" destOrd="0" presId="urn:microsoft.com/office/officeart/2005/8/layout/list1"/>
    <dgm:cxn modelId="{2BA88068-1A26-4704-8153-893EA246CE92}" type="presParOf" srcId="{E9272DBB-2D6C-4A90-9286-392A95F3A2BD}" destId="{0AB53A35-9F54-4C1A-BFDC-AB41349D5C21}" srcOrd="1" destOrd="0" presId="urn:microsoft.com/office/officeart/2005/8/layout/list1"/>
    <dgm:cxn modelId="{1711E2DC-C817-4951-A16B-B8F84B5CD9BA}" type="presParOf" srcId="{E9272DBB-2D6C-4A90-9286-392A95F3A2BD}" destId="{F25EA0A9-B79F-4A26-8FB8-EC72DD6C8279}" srcOrd="2" destOrd="0" presId="urn:microsoft.com/office/officeart/2005/8/layout/list1"/>
    <dgm:cxn modelId="{8F8E77A3-6485-4F48-819C-F91947CD1FA7}" type="presParOf" srcId="{E9272DBB-2D6C-4A90-9286-392A95F3A2BD}" destId="{5ED15094-D8FB-4D97-BE67-0A75E75EE816}" srcOrd="3" destOrd="0" presId="urn:microsoft.com/office/officeart/2005/8/layout/list1"/>
    <dgm:cxn modelId="{C6DBF554-1748-4024-9B24-796E8A832026}" type="presParOf" srcId="{E9272DBB-2D6C-4A90-9286-392A95F3A2BD}" destId="{3B15655F-7B93-4034-9E76-FD2B4A677A1F}" srcOrd="4" destOrd="0" presId="urn:microsoft.com/office/officeart/2005/8/layout/list1"/>
    <dgm:cxn modelId="{9FD240F8-5EE4-4642-89A5-28FE879DE9FD}" type="presParOf" srcId="{3B15655F-7B93-4034-9E76-FD2B4A677A1F}" destId="{A5EFF379-9116-479F-81BA-041B9ED680BF}" srcOrd="0" destOrd="0" presId="urn:microsoft.com/office/officeart/2005/8/layout/list1"/>
    <dgm:cxn modelId="{16530107-025C-46BE-9150-99D234B07321}" type="presParOf" srcId="{3B15655F-7B93-4034-9E76-FD2B4A677A1F}" destId="{C73A8D99-D548-4FBA-90A5-1413658EED22}" srcOrd="1" destOrd="0" presId="urn:microsoft.com/office/officeart/2005/8/layout/list1"/>
    <dgm:cxn modelId="{FDE4190F-30C6-4BD5-84E2-5F56992CF024}" type="presParOf" srcId="{E9272DBB-2D6C-4A90-9286-392A95F3A2BD}" destId="{66D626D8-4DE6-40EC-A0D7-3CA5EB467E92}" srcOrd="5" destOrd="0" presId="urn:microsoft.com/office/officeart/2005/8/layout/list1"/>
    <dgm:cxn modelId="{DFB6FD90-D781-44E3-89DA-A3DDF0E773F6}" type="presParOf" srcId="{E9272DBB-2D6C-4A90-9286-392A95F3A2BD}" destId="{97E08C18-C4B8-4ADF-80F6-3405C893E2EF}" srcOrd="6" destOrd="0" presId="urn:microsoft.com/office/officeart/2005/8/layout/list1"/>
    <dgm:cxn modelId="{D82CFCE7-5C10-4F7A-B58C-D94C1523DF52}" type="presParOf" srcId="{E9272DBB-2D6C-4A90-9286-392A95F3A2BD}" destId="{35FC3F06-4B99-4EB0-B685-1955C2AD229E}" srcOrd="7" destOrd="0" presId="urn:microsoft.com/office/officeart/2005/8/layout/list1"/>
    <dgm:cxn modelId="{9229DC35-FB8A-47E4-B87E-676E7620BE7C}" type="presParOf" srcId="{E9272DBB-2D6C-4A90-9286-392A95F3A2BD}" destId="{D398EF6B-2B06-43E0-9C45-B2DBB8640227}" srcOrd="8" destOrd="0" presId="urn:microsoft.com/office/officeart/2005/8/layout/list1"/>
    <dgm:cxn modelId="{D55A827D-802A-4B3D-AF11-6A955266A94A}" type="presParOf" srcId="{D398EF6B-2B06-43E0-9C45-B2DBB8640227}" destId="{F416E08C-752F-4D92-AD37-2F4C71FA4075}" srcOrd="0" destOrd="0" presId="urn:microsoft.com/office/officeart/2005/8/layout/list1"/>
    <dgm:cxn modelId="{9A835885-F81E-4331-94AB-B0F95AB539C9}" type="presParOf" srcId="{D398EF6B-2B06-43E0-9C45-B2DBB8640227}" destId="{EBD7D697-3674-426C-A8D3-2E8F0E9669A1}" srcOrd="1" destOrd="0" presId="urn:microsoft.com/office/officeart/2005/8/layout/list1"/>
    <dgm:cxn modelId="{B9577FA9-3F15-4BFB-99F4-F44CD0C094C9}" type="presParOf" srcId="{E9272DBB-2D6C-4A90-9286-392A95F3A2BD}" destId="{641FF595-0738-406F-A1DA-A53FD6AFB8EE}" srcOrd="9" destOrd="0" presId="urn:microsoft.com/office/officeart/2005/8/layout/list1"/>
    <dgm:cxn modelId="{CC1EB50D-9B18-4CA5-8D12-29A2D62ED233}" type="presParOf" srcId="{E9272DBB-2D6C-4A90-9286-392A95F3A2BD}" destId="{E1A35D26-FE76-4034-A3BB-EDBFAE5491D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25EA0A9-B79F-4A26-8FB8-EC72DD6C8279}">
      <dsp:nvSpPr>
        <dsp:cNvPr id="0" name=""/>
        <dsp:cNvSpPr/>
      </dsp:nvSpPr>
      <dsp:spPr>
        <a:xfrm>
          <a:off x="0" y="231899"/>
          <a:ext cx="64008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994891-3FC7-4508-AA2C-6529F3B7F173}">
      <dsp:nvSpPr>
        <dsp:cNvPr id="0" name=""/>
        <dsp:cNvSpPr/>
      </dsp:nvSpPr>
      <dsp:spPr>
        <a:xfrm>
          <a:off x="320040" y="10499"/>
          <a:ext cx="448056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355" tIns="0" rIns="169355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test</a:t>
          </a:r>
          <a:endParaRPr lang="en-US" sz="1500" kern="1200" dirty="0"/>
        </a:p>
      </dsp:txBody>
      <dsp:txXfrm>
        <a:off x="320040" y="10499"/>
        <a:ext cx="4480560" cy="442800"/>
      </dsp:txXfrm>
    </dsp:sp>
    <dsp:sp modelId="{97E08C18-C4B8-4ADF-80F6-3405C893E2EF}">
      <dsp:nvSpPr>
        <dsp:cNvPr id="0" name=""/>
        <dsp:cNvSpPr/>
      </dsp:nvSpPr>
      <dsp:spPr>
        <a:xfrm>
          <a:off x="0" y="912300"/>
          <a:ext cx="64008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3A8D99-D548-4FBA-90A5-1413658EED22}">
      <dsp:nvSpPr>
        <dsp:cNvPr id="0" name=""/>
        <dsp:cNvSpPr/>
      </dsp:nvSpPr>
      <dsp:spPr>
        <a:xfrm>
          <a:off x="320040" y="690899"/>
          <a:ext cx="448056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355" tIns="0" rIns="169355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20040" y="690899"/>
        <a:ext cx="4480560" cy="442800"/>
      </dsp:txXfrm>
    </dsp:sp>
    <dsp:sp modelId="{E1A35D26-FE76-4034-A3BB-EDBFAE5491D3}">
      <dsp:nvSpPr>
        <dsp:cNvPr id="0" name=""/>
        <dsp:cNvSpPr/>
      </dsp:nvSpPr>
      <dsp:spPr>
        <a:xfrm>
          <a:off x="0" y="1592700"/>
          <a:ext cx="64008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D7D697-3674-426C-A8D3-2E8F0E9669A1}">
      <dsp:nvSpPr>
        <dsp:cNvPr id="0" name=""/>
        <dsp:cNvSpPr/>
      </dsp:nvSpPr>
      <dsp:spPr>
        <a:xfrm>
          <a:off x="320040" y="1371300"/>
          <a:ext cx="448056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355" tIns="0" rIns="169355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20040" y="1371300"/>
        <a:ext cx="4480560" cy="442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1E73C-6F5C-424C-8AAA-DFB631002592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20754-2859-45A8-8015-4CC934F7328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20754-2859-45A8-8015-4CC934F73286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57259-08D9-41C8-9292-106002D02644}" type="datetime1">
              <a:rPr lang="en-US" smtClean="0"/>
              <a:t>3/16/2012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9F0AF-4E0E-4166-BABF-1BA966AE862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140D-A13A-46FC-9F61-D90FA4B17A95}" type="datetime1">
              <a:rPr lang="en-US" smtClean="0"/>
              <a:t>3/16/2012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8025-8E2D-4D0D-AD35-AEF7F9FA2A5C}" type="datetime1">
              <a:rPr lang="en-US" smtClean="0"/>
              <a:t>3/16/2012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8C18-4A8A-4088-A495-52BD160FF0F0}" type="datetime1">
              <a:rPr lang="en-US" smtClean="0"/>
              <a:t>3/16/2012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AFA3-FC8B-4265-9A29-01AB897EBB77}" type="datetime1">
              <a:rPr lang="en-US" smtClean="0"/>
              <a:t>3/16/2012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C773E-B9F2-4B0C-8C62-20798607D466}" type="datetime1">
              <a:rPr lang="en-US" smtClean="0"/>
              <a:t>3/16/2012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04A4-BB92-43C7-BD7C-B26625321B3F}" type="datetime1">
              <a:rPr lang="en-US" smtClean="0"/>
              <a:t>3/16/2012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5804-C814-4EDD-980D-EFFDC181840F}" type="datetime1">
              <a:rPr lang="en-US" smtClean="0"/>
              <a:t>3/16/2012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9C3A-9A4F-4163-A9C5-F55B52C1F6F4}" type="datetime1">
              <a:rPr lang="en-US" smtClean="0"/>
              <a:t>3/16/2012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0000"/>
                <a:satMod val="30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CEF5D-9F60-4BCC-8A7A-292C75E624A5}" type="datetime1">
              <a:rPr lang="en-US" smtClean="0"/>
              <a:t>3/16/2012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9F0AF-4E0E-4166-BABF-1BA966AE8628}" type="slidenum">
              <a:rPr lang="en-US" smtClean="0"/>
              <a:t>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/>
          </p:cNvGraphicFramePr>
          <p:nvPr/>
        </p:nvGraphicFramePr>
        <p:xfrm>
          <a:off x="1524000" y="838200"/>
          <a:ext cx="6096000" cy="4064000"/>
        </p:xfrm>
        <a:graphic>
          <a:graphicData uri="http://schemas.openxmlformats.org/presentationml/2006/ole">
            <p:oleObj spid="_x0000_s2050" name="Acrobat Document" r:id="rId3" imgW="0" imgH="0" progId="AcroExch.Document.7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SmartArt Placeholder 4"/>
          <p:cNvGraphicFramePr>
            <a:graphicFrameLocks noGrp="1"/>
          </p:cNvGraphicFramePr>
          <p:nvPr>
            <p:ph type="dgm" sz="quarter" idx="4294967295"/>
          </p:nvPr>
        </p:nvGraphicFramePr>
        <p:xfrm>
          <a:off x="1371600" y="152400"/>
          <a:ext cx="64008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9F0AF-4E0E-4166-BABF-1BA966AE8628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4</Words>
  <Application>Microsoft Office PowerPoint</Application>
  <PresentationFormat>On-screen Show (4:3)</PresentationFormat>
  <Paragraphs>4</Paragraphs>
  <Slides>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Adobe Acrobat Document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Robert</dc:creator>
  <cp:lastModifiedBy>Robert</cp:lastModifiedBy>
  <cp:revision>16</cp:revision>
  <dcterms:created xsi:type="dcterms:W3CDTF">2006-08-16T00:00:00Z</dcterms:created>
  <dcterms:modified xsi:type="dcterms:W3CDTF">2012-03-16T20:57:11Z</dcterms:modified>
</cp:coreProperties>
</file>