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8" r:id="rId2"/>
    <p:sldId id="259" r:id="rId3"/>
    <p:sldId id="257"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6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AFD4C6-C41E-4BB6-818F-0A4CBD81EBA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79B687B-16F5-470E-B1E1-DDBBBC759246}">
      <dgm:prSet phldrT="[Text]"/>
      <dgm:spPr/>
      <dgm:t>
        <a:bodyPr/>
        <a:lstStyle/>
        <a:p>
          <a:r>
            <a:rPr lang="en-US" dirty="0" smtClean="0"/>
            <a:t>Give the knowledge of Buses (for the passenger)</a:t>
          </a:r>
          <a:endParaRPr lang="en-US" dirty="0"/>
        </a:p>
      </dgm:t>
    </dgm:pt>
    <dgm:pt modelId="{8F5F3ABD-0363-4FC6-8CEF-FA1CEC06B118}" type="parTrans" cxnId="{A62F5636-8873-4A00-B2A5-B4F17579FE36}">
      <dgm:prSet/>
      <dgm:spPr/>
      <dgm:t>
        <a:bodyPr/>
        <a:lstStyle/>
        <a:p>
          <a:endParaRPr lang="en-US"/>
        </a:p>
      </dgm:t>
    </dgm:pt>
    <dgm:pt modelId="{12F2915A-89C9-40ED-9C3D-D3858DAD886B}" type="sibTrans" cxnId="{A62F5636-8873-4A00-B2A5-B4F17579FE36}">
      <dgm:prSet/>
      <dgm:spPr/>
      <dgm:t>
        <a:bodyPr/>
        <a:lstStyle/>
        <a:p>
          <a:endParaRPr lang="en-US"/>
        </a:p>
      </dgm:t>
    </dgm:pt>
    <dgm:pt modelId="{8F322683-765E-42B1-A75C-81444315BF76}">
      <dgm:prSet/>
      <dgm:spPr/>
      <dgm:t>
        <a:bodyPr/>
        <a:lstStyle/>
        <a:p>
          <a:r>
            <a:rPr lang="en-US" dirty="0" smtClean="0"/>
            <a:t>When last bus left. </a:t>
          </a:r>
          <a:endParaRPr lang="en-US" dirty="0"/>
        </a:p>
      </dgm:t>
    </dgm:pt>
    <dgm:pt modelId="{0B575106-E1FA-4406-BDC4-5EFECD2D2599}" type="parTrans" cxnId="{C350D824-2C13-4E3A-997A-1A523B9511A8}">
      <dgm:prSet/>
      <dgm:spPr/>
      <dgm:t>
        <a:bodyPr/>
        <a:lstStyle/>
        <a:p>
          <a:endParaRPr lang="en-US"/>
        </a:p>
      </dgm:t>
    </dgm:pt>
    <dgm:pt modelId="{79213D30-29A6-4ACB-AE30-7A15FE1C420B}" type="sibTrans" cxnId="{C350D824-2C13-4E3A-997A-1A523B9511A8}">
      <dgm:prSet/>
      <dgm:spPr/>
      <dgm:t>
        <a:bodyPr/>
        <a:lstStyle/>
        <a:p>
          <a:endParaRPr lang="en-US"/>
        </a:p>
      </dgm:t>
    </dgm:pt>
    <dgm:pt modelId="{06292A25-5896-4266-B197-81F09BCCA07F}">
      <dgm:prSet/>
      <dgm:spPr/>
      <dgm:t>
        <a:bodyPr/>
        <a:lstStyle/>
        <a:p>
          <a:r>
            <a:rPr lang="en-US" dirty="0" smtClean="0"/>
            <a:t>When the next bus is due.</a:t>
          </a:r>
          <a:endParaRPr lang="en-US" dirty="0"/>
        </a:p>
      </dgm:t>
    </dgm:pt>
    <dgm:pt modelId="{60C3E475-02BE-441C-8E05-B041E32248B5}" type="parTrans" cxnId="{390C6916-F60C-41EE-9586-6DB0C647DE84}">
      <dgm:prSet/>
      <dgm:spPr/>
      <dgm:t>
        <a:bodyPr/>
        <a:lstStyle/>
        <a:p>
          <a:endParaRPr lang="en-US"/>
        </a:p>
      </dgm:t>
    </dgm:pt>
    <dgm:pt modelId="{CF8A5CD1-0E24-4130-B4C2-0D32F0BC82A5}" type="sibTrans" cxnId="{390C6916-F60C-41EE-9586-6DB0C647DE84}">
      <dgm:prSet/>
      <dgm:spPr/>
      <dgm:t>
        <a:bodyPr/>
        <a:lstStyle/>
        <a:p>
          <a:endParaRPr lang="en-US"/>
        </a:p>
      </dgm:t>
    </dgm:pt>
    <dgm:pt modelId="{CC0BFA8C-A841-4500-B8D7-201A1A7376D8}">
      <dgm:prSet/>
      <dgm:spPr/>
      <dgm:t>
        <a:bodyPr/>
        <a:lstStyle/>
        <a:p>
          <a:r>
            <a:rPr lang="en-US" dirty="0" smtClean="0"/>
            <a:t>Provide </a:t>
          </a:r>
          <a:r>
            <a:rPr lang="en-US" i="1" dirty="0" smtClean="0"/>
            <a:t>Passenger Information </a:t>
          </a:r>
          <a:r>
            <a:rPr lang="en-US" dirty="0" smtClean="0"/>
            <a:t>(for the administrators). </a:t>
          </a:r>
          <a:endParaRPr lang="en-US" dirty="0"/>
        </a:p>
      </dgm:t>
    </dgm:pt>
    <dgm:pt modelId="{59D9C842-8016-4103-A7B1-59F66A41FAE7}" type="parTrans" cxnId="{A4FB456E-DD9B-4B48-BF71-057E54B8C07E}">
      <dgm:prSet/>
      <dgm:spPr/>
      <dgm:t>
        <a:bodyPr/>
        <a:lstStyle/>
        <a:p>
          <a:endParaRPr lang="en-US"/>
        </a:p>
      </dgm:t>
    </dgm:pt>
    <dgm:pt modelId="{2EF7ADB2-E6A7-4FEA-975B-443D056C2361}" type="sibTrans" cxnId="{A4FB456E-DD9B-4B48-BF71-057E54B8C07E}">
      <dgm:prSet/>
      <dgm:spPr/>
      <dgm:t>
        <a:bodyPr/>
        <a:lstStyle/>
        <a:p>
          <a:endParaRPr lang="en-US"/>
        </a:p>
      </dgm:t>
    </dgm:pt>
    <dgm:pt modelId="{0B0E9FB8-1BAF-46CE-A5CB-78118DB90488}">
      <dgm:prSet/>
      <dgm:spPr/>
      <dgm:t>
        <a:bodyPr/>
        <a:lstStyle/>
        <a:p>
          <a:r>
            <a:rPr lang="en-US" dirty="0" smtClean="0"/>
            <a:t>How many potential passengers are at the stops?</a:t>
          </a:r>
          <a:endParaRPr lang="en-US" dirty="0"/>
        </a:p>
      </dgm:t>
    </dgm:pt>
    <dgm:pt modelId="{77B75B0C-4A9E-405B-9DF8-930836986EE0}" type="parTrans" cxnId="{8EEF90AB-47D2-4D62-9D48-C32A325EACA1}">
      <dgm:prSet/>
      <dgm:spPr/>
      <dgm:t>
        <a:bodyPr/>
        <a:lstStyle/>
        <a:p>
          <a:endParaRPr lang="en-US"/>
        </a:p>
      </dgm:t>
    </dgm:pt>
    <dgm:pt modelId="{C6DA572D-8BFD-47E6-BD72-C29630668D8B}" type="sibTrans" cxnId="{8EEF90AB-47D2-4D62-9D48-C32A325EACA1}">
      <dgm:prSet/>
      <dgm:spPr/>
      <dgm:t>
        <a:bodyPr/>
        <a:lstStyle/>
        <a:p>
          <a:endParaRPr lang="en-US"/>
        </a:p>
      </dgm:t>
    </dgm:pt>
    <dgm:pt modelId="{C116615E-76FC-47A8-8F14-9A3FA8207BA6}">
      <dgm:prSet/>
      <dgm:spPr/>
      <dgm:t>
        <a:bodyPr/>
        <a:lstStyle/>
        <a:p>
          <a:r>
            <a:rPr lang="en-US" dirty="0" smtClean="0"/>
            <a:t>How many passengers are on the buses ?</a:t>
          </a:r>
          <a:endParaRPr lang="en-US" dirty="0"/>
        </a:p>
      </dgm:t>
    </dgm:pt>
    <dgm:pt modelId="{541796EF-49FC-4E4D-8342-8A6E52FD79CB}" type="parTrans" cxnId="{75C5A216-1F17-44D0-B2B5-70A9681952FD}">
      <dgm:prSet/>
      <dgm:spPr/>
      <dgm:t>
        <a:bodyPr/>
        <a:lstStyle/>
        <a:p>
          <a:endParaRPr lang="en-US"/>
        </a:p>
      </dgm:t>
    </dgm:pt>
    <dgm:pt modelId="{8F61520D-9E1F-4ACC-A66E-96FFA9882257}" type="sibTrans" cxnId="{75C5A216-1F17-44D0-B2B5-70A9681952FD}">
      <dgm:prSet/>
      <dgm:spPr/>
      <dgm:t>
        <a:bodyPr/>
        <a:lstStyle/>
        <a:p>
          <a:endParaRPr lang="en-US"/>
        </a:p>
      </dgm:t>
    </dgm:pt>
    <dgm:pt modelId="{EEA9A094-4BCC-4FBF-A54D-FFD01ECE375F}">
      <dgm:prSet phldrT="[Text]"/>
      <dgm:spPr/>
      <dgm:t>
        <a:bodyPr/>
        <a:lstStyle/>
        <a:p>
          <a:r>
            <a:rPr lang="en-US" dirty="0" smtClean="0"/>
            <a:t>The vision document  Contains the general ideas of :</a:t>
          </a:r>
          <a:endParaRPr lang="en-US" dirty="0"/>
        </a:p>
      </dgm:t>
    </dgm:pt>
    <dgm:pt modelId="{16860955-36AE-471A-A212-45BB9F2B11EE}" type="parTrans" cxnId="{E7F88F65-7DCD-48EC-8F7A-FA40D9A0CF02}">
      <dgm:prSet/>
      <dgm:spPr/>
      <dgm:t>
        <a:bodyPr/>
        <a:lstStyle/>
        <a:p>
          <a:endParaRPr lang="en-US"/>
        </a:p>
      </dgm:t>
    </dgm:pt>
    <dgm:pt modelId="{EB1D4B32-2FCD-41C2-B6D7-1E3687B33873}" type="sibTrans" cxnId="{E7F88F65-7DCD-48EC-8F7A-FA40D9A0CF02}">
      <dgm:prSet/>
      <dgm:spPr/>
      <dgm:t>
        <a:bodyPr/>
        <a:lstStyle/>
        <a:p>
          <a:endParaRPr lang="en-US"/>
        </a:p>
      </dgm:t>
    </dgm:pt>
    <dgm:pt modelId="{91A28DF5-1C26-419C-8784-7E7B4F9BA472}">
      <dgm:prSet phldrT="[Text]"/>
      <dgm:spPr/>
      <dgm:t>
        <a:bodyPr/>
        <a:lstStyle/>
        <a:p>
          <a:r>
            <a:rPr lang="en-US" dirty="0" smtClean="0"/>
            <a:t>Who </a:t>
          </a:r>
          <a:r>
            <a:rPr lang="en-US" dirty="0" smtClean="0"/>
            <a:t>the stakeholders are and what they want</a:t>
          </a:r>
          <a:endParaRPr lang="en-US" dirty="0"/>
        </a:p>
      </dgm:t>
    </dgm:pt>
    <dgm:pt modelId="{7B31307C-B2A4-4971-BBEB-BFC4823C2B32}" type="parTrans" cxnId="{FEAAAD9C-7FA8-4249-8D90-164BB35F1A40}">
      <dgm:prSet/>
      <dgm:spPr/>
      <dgm:t>
        <a:bodyPr/>
        <a:lstStyle/>
        <a:p>
          <a:endParaRPr lang="en-US"/>
        </a:p>
      </dgm:t>
    </dgm:pt>
    <dgm:pt modelId="{BE714A8F-10D8-488B-AEB5-09F91BC0AD6C}" type="sibTrans" cxnId="{FEAAAD9C-7FA8-4249-8D90-164BB35F1A40}">
      <dgm:prSet/>
      <dgm:spPr/>
      <dgm:t>
        <a:bodyPr/>
        <a:lstStyle/>
        <a:p>
          <a:endParaRPr lang="en-US"/>
        </a:p>
      </dgm:t>
    </dgm:pt>
    <dgm:pt modelId="{FC6E38C2-630D-4072-BAC8-3EAAF35965C2}">
      <dgm:prSet phldrT="[Text]"/>
      <dgm:spPr/>
      <dgm:t>
        <a:bodyPr/>
        <a:lstStyle/>
        <a:p>
          <a:r>
            <a:rPr lang="en-US" dirty="0" smtClean="0"/>
            <a:t>Who the passengers are and what they want</a:t>
          </a:r>
          <a:endParaRPr lang="en-US" dirty="0"/>
        </a:p>
      </dgm:t>
    </dgm:pt>
    <dgm:pt modelId="{33DD31CC-2747-44DD-A73E-EFFA98E07034}" type="parTrans" cxnId="{788086F2-BF7B-4FD7-82D3-D95C82BEFFF4}">
      <dgm:prSet/>
      <dgm:spPr/>
      <dgm:t>
        <a:bodyPr/>
        <a:lstStyle/>
        <a:p>
          <a:endParaRPr lang="en-US"/>
        </a:p>
      </dgm:t>
    </dgm:pt>
    <dgm:pt modelId="{7D67218A-657E-4C7C-BF21-E9E924EB1097}" type="sibTrans" cxnId="{788086F2-BF7B-4FD7-82D3-D95C82BEFFF4}">
      <dgm:prSet/>
      <dgm:spPr/>
      <dgm:t>
        <a:bodyPr/>
        <a:lstStyle/>
        <a:p>
          <a:endParaRPr lang="en-US"/>
        </a:p>
      </dgm:t>
    </dgm:pt>
    <dgm:pt modelId="{432F55CD-36FD-4AEE-96AA-D68DA8DE786D}">
      <dgm:prSet phldrT="[Text]"/>
      <dgm:spPr/>
      <dgm:t>
        <a:bodyPr/>
        <a:lstStyle/>
        <a:p>
          <a:r>
            <a:rPr lang="en-US" dirty="0" smtClean="0"/>
            <a:t>How our solution will help them with their problem .</a:t>
          </a:r>
          <a:endParaRPr lang="en-US" dirty="0"/>
        </a:p>
      </dgm:t>
    </dgm:pt>
    <dgm:pt modelId="{4756E7C2-6CDC-45D2-A477-B22D93AA8788}" type="parTrans" cxnId="{9164DFB0-A2CE-4F2E-8E11-79AB81BEEE9B}">
      <dgm:prSet/>
      <dgm:spPr/>
      <dgm:t>
        <a:bodyPr/>
        <a:lstStyle/>
        <a:p>
          <a:endParaRPr lang="en-US"/>
        </a:p>
      </dgm:t>
    </dgm:pt>
    <dgm:pt modelId="{A2C8CBB2-D525-4393-8211-4E3400CADD65}" type="sibTrans" cxnId="{9164DFB0-A2CE-4F2E-8E11-79AB81BEEE9B}">
      <dgm:prSet/>
      <dgm:spPr/>
      <dgm:t>
        <a:bodyPr/>
        <a:lstStyle/>
        <a:p>
          <a:endParaRPr lang="en-US"/>
        </a:p>
      </dgm:t>
    </dgm:pt>
    <dgm:pt modelId="{B1E6CD13-531E-4BDF-B9E5-E32CB9CC3258}">
      <dgm:prSet phldrT="[Text]"/>
      <dgm:spPr/>
      <dgm:t>
        <a:bodyPr/>
        <a:lstStyle/>
        <a:p>
          <a:r>
            <a:rPr lang="en-US" dirty="0" smtClean="0"/>
            <a:t>The main Issue:</a:t>
          </a:r>
          <a:endParaRPr lang="en-US" dirty="0"/>
        </a:p>
      </dgm:t>
    </dgm:pt>
    <dgm:pt modelId="{941474AB-D886-425E-98A8-D34211947215}" type="parTrans" cxnId="{98D971E4-4A4E-400B-93A4-027314A4D2FE}">
      <dgm:prSet/>
      <dgm:spPr/>
      <dgm:t>
        <a:bodyPr/>
        <a:lstStyle/>
        <a:p>
          <a:endParaRPr lang="en-US"/>
        </a:p>
      </dgm:t>
    </dgm:pt>
    <dgm:pt modelId="{AAD09A79-83F3-4EB2-AAA2-3CC3051C49CD}" type="sibTrans" cxnId="{98D971E4-4A4E-400B-93A4-027314A4D2FE}">
      <dgm:prSet/>
      <dgm:spPr/>
      <dgm:t>
        <a:bodyPr/>
        <a:lstStyle/>
        <a:p>
          <a:endParaRPr lang="en-US"/>
        </a:p>
      </dgm:t>
    </dgm:pt>
    <dgm:pt modelId="{03F5AD9C-8F8A-4E16-80BF-E2CF70BA5975}">
      <dgm:prSet phldrT="[Text]"/>
      <dgm:spPr/>
      <dgm:t>
        <a:bodyPr/>
        <a:lstStyle/>
        <a:p>
          <a:r>
            <a:rPr lang="en-US" dirty="0" smtClean="0"/>
            <a:t> </a:t>
          </a:r>
          <a:r>
            <a:rPr lang="en-US" dirty="0" smtClean="0"/>
            <a:t>The </a:t>
          </a:r>
          <a:r>
            <a:rPr lang="en-US" dirty="0" smtClean="0"/>
            <a:t>buses are not as reliable as needed by the passengers </a:t>
          </a:r>
          <a:endParaRPr lang="en-US" dirty="0"/>
        </a:p>
      </dgm:t>
    </dgm:pt>
    <dgm:pt modelId="{0E99BDD7-8DA1-41AD-9F18-A022A3F6901C}" type="parTrans" cxnId="{103175FB-6E75-49FA-95F5-305C9594ED1D}">
      <dgm:prSet/>
      <dgm:spPr/>
      <dgm:t>
        <a:bodyPr/>
        <a:lstStyle/>
        <a:p>
          <a:endParaRPr lang="en-US"/>
        </a:p>
      </dgm:t>
    </dgm:pt>
    <dgm:pt modelId="{20338D45-8836-49BF-A5A6-C5FD20E83EB9}" type="sibTrans" cxnId="{103175FB-6E75-49FA-95F5-305C9594ED1D}">
      <dgm:prSet/>
      <dgm:spPr/>
      <dgm:t>
        <a:bodyPr/>
        <a:lstStyle/>
        <a:p>
          <a:endParaRPr lang="en-US"/>
        </a:p>
      </dgm:t>
    </dgm:pt>
    <dgm:pt modelId="{CCD6F4D9-E580-44CE-B9EC-B85FAB15514D}">
      <dgm:prSet phldrT="[Text]"/>
      <dgm:spPr/>
      <dgm:t>
        <a:bodyPr/>
        <a:lstStyle/>
        <a:p>
          <a:r>
            <a:rPr lang="en-US" dirty="0" smtClean="0"/>
            <a:t>The Solution :</a:t>
          </a:r>
          <a:endParaRPr lang="en-US" dirty="0"/>
        </a:p>
      </dgm:t>
    </dgm:pt>
    <dgm:pt modelId="{BF5F8383-3A23-41F1-856F-2AAE6E3EB5E9}" type="parTrans" cxnId="{46A8BE55-ACB9-44F9-BF54-0060DB78B0DC}">
      <dgm:prSet/>
      <dgm:spPr/>
      <dgm:t>
        <a:bodyPr/>
        <a:lstStyle/>
        <a:p>
          <a:endParaRPr lang="en-US"/>
        </a:p>
      </dgm:t>
    </dgm:pt>
    <dgm:pt modelId="{B9986600-715A-4FE9-A774-CA5E44E9E476}" type="sibTrans" cxnId="{46A8BE55-ACB9-44F9-BF54-0060DB78B0DC}">
      <dgm:prSet/>
      <dgm:spPr/>
      <dgm:t>
        <a:bodyPr/>
        <a:lstStyle/>
        <a:p>
          <a:endParaRPr lang="en-US"/>
        </a:p>
      </dgm:t>
    </dgm:pt>
    <dgm:pt modelId="{1BB80CA9-DA5D-4BFB-ABA8-D9520179DED6}">
      <dgm:prSet phldrT="[Text]"/>
      <dgm:spPr/>
      <dgm:t>
        <a:bodyPr/>
        <a:lstStyle/>
        <a:p>
          <a:r>
            <a:rPr lang="en-US" dirty="0" smtClean="0"/>
            <a:t>Create a program that will do the following : </a:t>
          </a:r>
          <a:endParaRPr lang="en-US" dirty="0"/>
        </a:p>
      </dgm:t>
    </dgm:pt>
    <dgm:pt modelId="{F76A7D89-7813-4ABF-9B6F-D527612490C3}" type="parTrans" cxnId="{A0EBA1AD-BE9A-4F55-925A-8DE621D3979A}">
      <dgm:prSet/>
      <dgm:spPr/>
      <dgm:t>
        <a:bodyPr/>
        <a:lstStyle/>
        <a:p>
          <a:endParaRPr lang="en-US"/>
        </a:p>
      </dgm:t>
    </dgm:pt>
    <dgm:pt modelId="{16E2B7EC-8443-45FA-A4CF-0F51B0591AED}" type="sibTrans" cxnId="{A0EBA1AD-BE9A-4F55-925A-8DE621D3979A}">
      <dgm:prSet/>
      <dgm:spPr/>
      <dgm:t>
        <a:bodyPr/>
        <a:lstStyle/>
        <a:p>
          <a:endParaRPr lang="en-US"/>
        </a:p>
      </dgm:t>
    </dgm:pt>
    <dgm:pt modelId="{E9272DBB-2D6C-4A90-9286-392A95F3A2BD}" type="pres">
      <dgm:prSet presAssocID="{08AFD4C6-C41E-4BB6-818F-0A4CBD81EBA5}" presName="linear" presStyleCnt="0">
        <dgm:presLayoutVars>
          <dgm:dir/>
          <dgm:animLvl val="lvl"/>
          <dgm:resizeHandles val="exact"/>
        </dgm:presLayoutVars>
      </dgm:prSet>
      <dgm:spPr/>
      <dgm:t>
        <a:bodyPr/>
        <a:lstStyle/>
        <a:p>
          <a:endParaRPr lang="en-US"/>
        </a:p>
      </dgm:t>
    </dgm:pt>
    <dgm:pt modelId="{677FD4AD-08F3-47C0-B43D-83F7FA09DED9}" type="pres">
      <dgm:prSet presAssocID="{EEA9A094-4BCC-4FBF-A54D-FFD01ECE375F}" presName="parentLin" presStyleCnt="0"/>
      <dgm:spPr/>
    </dgm:pt>
    <dgm:pt modelId="{CD3AD136-FE6A-45E9-A8EF-EB1FB07FA1B0}" type="pres">
      <dgm:prSet presAssocID="{EEA9A094-4BCC-4FBF-A54D-FFD01ECE375F}" presName="parentLeftMargin" presStyleLbl="node1" presStyleIdx="0" presStyleCnt="5"/>
      <dgm:spPr/>
      <dgm:t>
        <a:bodyPr/>
        <a:lstStyle/>
        <a:p>
          <a:endParaRPr lang="en-US"/>
        </a:p>
      </dgm:t>
    </dgm:pt>
    <dgm:pt modelId="{6C8870DD-F868-4EFE-974A-688CD09E4B30}" type="pres">
      <dgm:prSet presAssocID="{EEA9A094-4BCC-4FBF-A54D-FFD01ECE375F}" presName="parentText" presStyleLbl="node1" presStyleIdx="0" presStyleCnt="5" custLinFactNeighborX="3093" custLinFactNeighborY="2033">
        <dgm:presLayoutVars>
          <dgm:chMax val="0"/>
          <dgm:bulletEnabled val="1"/>
        </dgm:presLayoutVars>
      </dgm:prSet>
      <dgm:spPr/>
      <dgm:t>
        <a:bodyPr/>
        <a:lstStyle/>
        <a:p>
          <a:endParaRPr lang="en-US"/>
        </a:p>
      </dgm:t>
    </dgm:pt>
    <dgm:pt modelId="{5FEBAA16-1883-4761-927B-F038586C5999}" type="pres">
      <dgm:prSet presAssocID="{EEA9A094-4BCC-4FBF-A54D-FFD01ECE375F}" presName="negativeSpace" presStyleCnt="0"/>
      <dgm:spPr/>
    </dgm:pt>
    <dgm:pt modelId="{F4F3316C-7C9E-477A-95CC-6FAD826AC78D}" type="pres">
      <dgm:prSet presAssocID="{EEA9A094-4BCC-4FBF-A54D-FFD01ECE375F}" presName="childText" presStyleLbl="conFgAcc1" presStyleIdx="0" presStyleCnt="5">
        <dgm:presLayoutVars>
          <dgm:bulletEnabled val="1"/>
        </dgm:presLayoutVars>
      </dgm:prSet>
      <dgm:spPr/>
      <dgm:t>
        <a:bodyPr/>
        <a:lstStyle/>
        <a:p>
          <a:endParaRPr lang="en-US"/>
        </a:p>
      </dgm:t>
    </dgm:pt>
    <dgm:pt modelId="{4E058239-01D3-4FB7-B140-9866AEABDE89}" type="pres">
      <dgm:prSet presAssocID="{EB1D4B32-2FCD-41C2-B6D7-1E3687B33873}" presName="spaceBetweenRectangles" presStyleCnt="0"/>
      <dgm:spPr/>
    </dgm:pt>
    <dgm:pt modelId="{7B0C6284-33F9-43F4-B7E4-38E92E241623}" type="pres">
      <dgm:prSet presAssocID="{B1E6CD13-531E-4BDF-B9E5-E32CB9CC3258}" presName="parentLin" presStyleCnt="0"/>
      <dgm:spPr/>
    </dgm:pt>
    <dgm:pt modelId="{5E486EC8-A0F0-401E-97A1-772E5AF10D9A}" type="pres">
      <dgm:prSet presAssocID="{B1E6CD13-531E-4BDF-B9E5-E32CB9CC3258}" presName="parentLeftMargin" presStyleLbl="node1" presStyleIdx="0" presStyleCnt="5"/>
      <dgm:spPr/>
      <dgm:t>
        <a:bodyPr/>
        <a:lstStyle/>
        <a:p>
          <a:endParaRPr lang="en-US"/>
        </a:p>
      </dgm:t>
    </dgm:pt>
    <dgm:pt modelId="{00413630-CD6F-4285-B5A4-275B8238A3C6}" type="pres">
      <dgm:prSet presAssocID="{B1E6CD13-531E-4BDF-B9E5-E32CB9CC3258}" presName="parentText" presStyleLbl="node1" presStyleIdx="1" presStyleCnt="5">
        <dgm:presLayoutVars>
          <dgm:chMax val="0"/>
          <dgm:bulletEnabled val="1"/>
        </dgm:presLayoutVars>
      </dgm:prSet>
      <dgm:spPr/>
      <dgm:t>
        <a:bodyPr/>
        <a:lstStyle/>
        <a:p>
          <a:endParaRPr lang="en-US"/>
        </a:p>
      </dgm:t>
    </dgm:pt>
    <dgm:pt modelId="{C0BFA1ED-C4DC-49DA-98B1-F246F407008F}" type="pres">
      <dgm:prSet presAssocID="{B1E6CD13-531E-4BDF-B9E5-E32CB9CC3258}" presName="negativeSpace" presStyleCnt="0"/>
      <dgm:spPr/>
    </dgm:pt>
    <dgm:pt modelId="{83C7E223-8604-411D-850F-9896621A0F2F}" type="pres">
      <dgm:prSet presAssocID="{B1E6CD13-531E-4BDF-B9E5-E32CB9CC3258}" presName="childText" presStyleLbl="conFgAcc1" presStyleIdx="1" presStyleCnt="5">
        <dgm:presLayoutVars>
          <dgm:bulletEnabled val="1"/>
        </dgm:presLayoutVars>
      </dgm:prSet>
      <dgm:spPr/>
      <dgm:t>
        <a:bodyPr/>
        <a:lstStyle/>
        <a:p>
          <a:endParaRPr lang="en-US"/>
        </a:p>
      </dgm:t>
    </dgm:pt>
    <dgm:pt modelId="{E171E4F6-50B4-427B-8D75-CA6ACB26FC62}" type="pres">
      <dgm:prSet presAssocID="{AAD09A79-83F3-4EB2-AAA2-3CC3051C49CD}" presName="spaceBetweenRectangles" presStyleCnt="0"/>
      <dgm:spPr/>
    </dgm:pt>
    <dgm:pt modelId="{10B2C37F-426F-49FE-80E5-E9EAC1026A9D}" type="pres">
      <dgm:prSet presAssocID="{CCD6F4D9-E580-44CE-B9EC-B85FAB15514D}" presName="parentLin" presStyleCnt="0"/>
      <dgm:spPr/>
    </dgm:pt>
    <dgm:pt modelId="{6FCC2C02-F1B0-47B8-81C0-1D3867CFDB7E}" type="pres">
      <dgm:prSet presAssocID="{CCD6F4D9-E580-44CE-B9EC-B85FAB15514D}" presName="parentLeftMargin" presStyleLbl="node1" presStyleIdx="1" presStyleCnt="5"/>
      <dgm:spPr/>
      <dgm:t>
        <a:bodyPr/>
        <a:lstStyle/>
        <a:p>
          <a:endParaRPr lang="en-US"/>
        </a:p>
      </dgm:t>
    </dgm:pt>
    <dgm:pt modelId="{BFC5CB00-4EAD-440C-B68A-FD1E0A63E1E7}" type="pres">
      <dgm:prSet presAssocID="{CCD6F4D9-E580-44CE-B9EC-B85FAB15514D}" presName="parentText" presStyleLbl="node1" presStyleIdx="2" presStyleCnt="5" custScaleX="97349" custLinFactNeighborX="23711" custLinFactNeighborY="-2439">
        <dgm:presLayoutVars>
          <dgm:chMax val="0"/>
          <dgm:bulletEnabled val="1"/>
        </dgm:presLayoutVars>
      </dgm:prSet>
      <dgm:spPr/>
      <dgm:t>
        <a:bodyPr/>
        <a:lstStyle/>
        <a:p>
          <a:endParaRPr lang="en-US"/>
        </a:p>
      </dgm:t>
    </dgm:pt>
    <dgm:pt modelId="{15022403-9FFF-4920-BAE0-6027B6C4D0CE}" type="pres">
      <dgm:prSet presAssocID="{CCD6F4D9-E580-44CE-B9EC-B85FAB15514D}" presName="negativeSpace" presStyleCnt="0"/>
      <dgm:spPr/>
    </dgm:pt>
    <dgm:pt modelId="{E02ECDBA-6982-45A0-87B9-6E788424EB4C}" type="pres">
      <dgm:prSet presAssocID="{CCD6F4D9-E580-44CE-B9EC-B85FAB15514D}" presName="childText" presStyleLbl="conFgAcc1" presStyleIdx="2" presStyleCnt="5">
        <dgm:presLayoutVars>
          <dgm:bulletEnabled val="1"/>
        </dgm:presLayoutVars>
      </dgm:prSet>
      <dgm:spPr/>
      <dgm:t>
        <a:bodyPr/>
        <a:lstStyle/>
        <a:p>
          <a:endParaRPr lang="en-US"/>
        </a:p>
      </dgm:t>
    </dgm:pt>
    <dgm:pt modelId="{19DDB678-04C1-4A85-81D3-D640D54536E3}" type="pres">
      <dgm:prSet presAssocID="{B9986600-715A-4FE9-A774-CA5E44E9E476}" presName="spaceBetweenRectangles" presStyleCnt="0"/>
      <dgm:spPr/>
    </dgm:pt>
    <dgm:pt modelId="{2EE9DB0C-EFA3-40B3-A186-C99E3E25BF9A}" type="pres">
      <dgm:prSet presAssocID="{A79B687B-16F5-470E-B1E1-DDBBBC759246}" presName="parentLin" presStyleCnt="0"/>
      <dgm:spPr/>
    </dgm:pt>
    <dgm:pt modelId="{2BA40631-E19F-43BB-B75E-FE9FD3DEC963}" type="pres">
      <dgm:prSet presAssocID="{A79B687B-16F5-470E-B1E1-DDBBBC759246}" presName="parentLeftMargin" presStyleLbl="node1" presStyleIdx="2" presStyleCnt="5"/>
      <dgm:spPr/>
      <dgm:t>
        <a:bodyPr/>
        <a:lstStyle/>
        <a:p>
          <a:endParaRPr lang="en-US"/>
        </a:p>
      </dgm:t>
    </dgm:pt>
    <dgm:pt modelId="{FCCB04ED-DEAF-4E79-BABB-FD4A6BF7C968}" type="pres">
      <dgm:prSet presAssocID="{A79B687B-16F5-470E-B1E1-DDBBBC759246}" presName="parentText" presStyleLbl="node1" presStyleIdx="3" presStyleCnt="5" custScaleX="95595" custLinFactX="20346" custLinFactNeighborX="100000" custLinFactNeighborY="7808">
        <dgm:presLayoutVars>
          <dgm:chMax val="0"/>
          <dgm:bulletEnabled val="1"/>
        </dgm:presLayoutVars>
      </dgm:prSet>
      <dgm:spPr/>
      <dgm:t>
        <a:bodyPr/>
        <a:lstStyle/>
        <a:p>
          <a:endParaRPr lang="en-US"/>
        </a:p>
      </dgm:t>
    </dgm:pt>
    <dgm:pt modelId="{42869384-69AB-4B59-B3C7-2253B6D88C3B}" type="pres">
      <dgm:prSet presAssocID="{A79B687B-16F5-470E-B1E1-DDBBBC759246}" presName="negativeSpace" presStyleCnt="0"/>
      <dgm:spPr/>
    </dgm:pt>
    <dgm:pt modelId="{792B327A-87F9-4C15-8E9E-43F0FAEA00FB}" type="pres">
      <dgm:prSet presAssocID="{A79B687B-16F5-470E-B1E1-DDBBBC759246}" presName="childText" presStyleLbl="conFgAcc1" presStyleIdx="3" presStyleCnt="5">
        <dgm:presLayoutVars>
          <dgm:bulletEnabled val="1"/>
        </dgm:presLayoutVars>
      </dgm:prSet>
      <dgm:spPr/>
      <dgm:t>
        <a:bodyPr/>
        <a:lstStyle/>
        <a:p>
          <a:endParaRPr lang="en-US"/>
        </a:p>
      </dgm:t>
    </dgm:pt>
    <dgm:pt modelId="{39773E99-AADF-4D3C-AFD8-AF6C53CA6B93}" type="pres">
      <dgm:prSet presAssocID="{12F2915A-89C9-40ED-9C3D-D3858DAD886B}" presName="spaceBetweenRectangles" presStyleCnt="0"/>
      <dgm:spPr/>
    </dgm:pt>
    <dgm:pt modelId="{00480373-E4FA-4B0A-84BE-6B5886B220CB}" type="pres">
      <dgm:prSet presAssocID="{CC0BFA8C-A841-4500-B8D7-201A1A7376D8}" presName="parentLin" presStyleCnt="0"/>
      <dgm:spPr/>
    </dgm:pt>
    <dgm:pt modelId="{D598E3DC-6EC7-472E-B182-351020995CD2}" type="pres">
      <dgm:prSet presAssocID="{CC0BFA8C-A841-4500-B8D7-201A1A7376D8}" presName="parentLeftMargin" presStyleLbl="node1" presStyleIdx="3" presStyleCnt="5"/>
      <dgm:spPr/>
      <dgm:t>
        <a:bodyPr/>
        <a:lstStyle/>
        <a:p>
          <a:endParaRPr lang="en-US"/>
        </a:p>
      </dgm:t>
    </dgm:pt>
    <dgm:pt modelId="{679ECB79-E4C8-45C1-BCF5-7A96F922AE3A}" type="pres">
      <dgm:prSet presAssocID="{CC0BFA8C-A841-4500-B8D7-201A1A7376D8}" presName="parentText" presStyleLbl="node1" presStyleIdx="4" presStyleCnt="5" custLinFactX="21789" custLinFactNeighborX="100000" custLinFactNeighborY="-11636">
        <dgm:presLayoutVars>
          <dgm:chMax val="0"/>
          <dgm:bulletEnabled val="1"/>
        </dgm:presLayoutVars>
      </dgm:prSet>
      <dgm:spPr/>
      <dgm:t>
        <a:bodyPr/>
        <a:lstStyle/>
        <a:p>
          <a:endParaRPr lang="en-US"/>
        </a:p>
      </dgm:t>
    </dgm:pt>
    <dgm:pt modelId="{2F00D0E8-2DB1-4336-AC99-C910334F6F36}" type="pres">
      <dgm:prSet presAssocID="{CC0BFA8C-A841-4500-B8D7-201A1A7376D8}" presName="negativeSpace" presStyleCnt="0"/>
      <dgm:spPr/>
    </dgm:pt>
    <dgm:pt modelId="{F91EA70D-CE80-424A-A2E9-DA4113EF35A4}" type="pres">
      <dgm:prSet presAssocID="{CC0BFA8C-A841-4500-B8D7-201A1A7376D8}" presName="childText" presStyleLbl="conFgAcc1" presStyleIdx="4" presStyleCnt="5" custLinFactNeighborX="-5263" custLinFactNeighborY="31786">
        <dgm:presLayoutVars>
          <dgm:bulletEnabled val="1"/>
        </dgm:presLayoutVars>
      </dgm:prSet>
      <dgm:spPr/>
      <dgm:t>
        <a:bodyPr/>
        <a:lstStyle/>
        <a:p>
          <a:endParaRPr lang="en-US"/>
        </a:p>
      </dgm:t>
    </dgm:pt>
  </dgm:ptLst>
  <dgm:cxnLst>
    <dgm:cxn modelId="{4D3361DA-E4FB-4327-A802-51B1C1EFCEBD}" type="presOf" srcId="{CCD6F4D9-E580-44CE-B9EC-B85FAB15514D}" destId="{6FCC2C02-F1B0-47B8-81C0-1D3867CFDB7E}" srcOrd="0" destOrd="0" presId="urn:microsoft.com/office/officeart/2005/8/layout/list1"/>
    <dgm:cxn modelId="{6F597E05-684D-41E6-95CA-85232436F586}" type="presOf" srcId="{CC0BFA8C-A841-4500-B8D7-201A1A7376D8}" destId="{679ECB79-E4C8-45C1-BCF5-7A96F922AE3A}" srcOrd="1" destOrd="0" presId="urn:microsoft.com/office/officeart/2005/8/layout/list1"/>
    <dgm:cxn modelId="{B228BB74-6E8B-43DC-B163-77AA91E4DB89}" type="presOf" srcId="{A79B687B-16F5-470E-B1E1-DDBBBC759246}" destId="{2BA40631-E19F-43BB-B75E-FE9FD3DEC963}" srcOrd="0" destOrd="0" presId="urn:microsoft.com/office/officeart/2005/8/layout/list1"/>
    <dgm:cxn modelId="{B2B3A8EE-C124-45B3-8BF6-F9265280DB47}" type="presOf" srcId="{EEA9A094-4BCC-4FBF-A54D-FFD01ECE375F}" destId="{CD3AD136-FE6A-45E9-A8EF-EB1FB07FA1B0}" srcOrd="0" destOrd="0" presId="urn:microsoft.com/office/officeart/2005/8/layout/list1"/>
    <dgm:cxn modelId="{390C6916-F60C-41EE-9586-6DB0C647DE84}" srcId="{A79B687B-16F5-470E-B1E1-DDBBBC759246}" destId="{06292A25-5896-4266-B197-81F09BCCA07F}" srcOrd="1" destOrd="0" parTransId="{60C3E475-02BE-441C-8E05-B041E32248B5}" sibTransId="{CF8A5CD1-0E24-4130-B4C2-0D32F0BC82A5}"/>
    <dgm:cxn modelId="{73B31DD0-16B6-4947-B5A1-A864F8BEF700}" type="presOf" srcId="{A79B687B-16F5-470E-B1E1-DDBBBC759246}" destId="{FCCB04ED-DEAF-4E79-BABB-FD4A6BF7C968}" srcOrd="1" destOrd="0" presId="urn:microsoft.com/office/officeart/2005/8/layout/list1"/>
    <dgm:cxn modelId="{A62F5636-8873-4A00-B2A5-B4F17579FE36}" srcId="{08AFD4C6-C41E-4BB6-818F-0A4CBD81EBA5}" destId="{A79B687B-16F5-470E-B1E1-DDBBBC759246}" srcOrd="3" destOrd="0" parTransId="{8F5F3ABD-0363-4FC6-8CEF-FA1CEC06B118}" sibTransId="{12F2915A-89C9-40ED-9C3D-D3858DAD886B}"/>
    <dgm:cxn modelId="{A4FB456E-DD9B-4B48-BF71-057E54B8C07E}" srcId="{08AFD4C6-C41E-4BB6-818F-0A4CBD81EBA5}" destId="{CC0BFA8C-A841-4500-B8D7-201A1A7376D8}" srcOrd="4" destOrd="0" parTransId="{59D9C842-8016-4103-A7B1-59F66A41FAE7}" sibTransId="{2EF7ADB2-E6A7-4FEA-975B-443D056C2361}"/>
    <dgm:cxn modelId="{1B031D79-ABD3-4F9A-AABD-60B78765C60B}" type="presOf" srcId="{8F322683-765E-42B1-A75C-81444315BF76}" destId="{792B327A-87F9-4C15-8E9E-43F0FAEA00FB}" srcOrd="0" destOrd="0" presId="urn:microsoft.com/office/officeart/2005/8/layout/list1"/>
    <dgm:cxn modelId="{75C5A216-1F17-44D0-B2B5-70A9681952FD}" srcId="{CC0BFA8C-A841-4500-B8D7-201A1A7376D8}" destId="{C116615E-76FC-47A8-8F14-9A3FA8207BA6}" srcOrd="1" destOrd="0" parTransId="{541796EF-49FC-4E4D-8342-8A6E52FD79CB}" sibTransId="{8F61520D-9E1F-4ACC-A66E-96FFA9882257}"/>
    <dgm:cxn modelId="{8EEF90AB-47D2-4D62-9D48-C32A325EACA1}" srcId="{CC0BFA8C-A841-4500-B8D7-201A1A7376D8}" destId="{0B0E9FB8-1BAF-46CE-A5CB-78118DB90488}" srcOrd="0" destOrd="0" parTransId="{77B75B0C-4A9E-405B-9DF8-930836986EE0}" sibTransId="{C6DA572D-8BFD-47E6-BD72-C29630668D8B}"/>
    <dgm:cxn modelId="{9DBF734C-0F27-4445-A579-3B24D4D46CF3}" type="presOf" srcId="{B1E6CD13-531E-4BDF-B9E5-E32CB9CC3258}" destId="{00413630-CD6F-4285-B5A4-275B8238A3C6}" srcOrd="1" destOrd="0" presId="urn:microsoft.com/office/officeart/2005/8/layout/list1"/>
    <dgm:cxn modelId="{8CE69F79-A1DC-4E9C-BF37-D14D043E949C}" type="presOf" srcId="{06292A25-5896-4266-B197-81F09BCCA07F}" destId="{792B327A-87F9-4C15-8E9E-43F0FAEA00FB}" srcOrd="0" destOrd="1" presId="urn:microsoft.com/office/officeart/2005/8/layout/list1"/>
    <dgm:cxn modelId="{46A8BE55-ACB9-44F9-BF54-0060DB78B0DC}" srcId="{08AFD4C6-C41E-4BB6-818F-0A4CBD81EBA5}" destId="{CCD6F4D9-E580-44CE-B9EC-B85FAB15514D}" srcOrd="2" destOrd="0" parTransId="{BF5F8383-3A23-41F1-856F-2AAE6E3EB5E9}" sibTransId="{B9986600-715A-4FE9-A774-CA5E44E9E476}"/>
    <dgm:cxn modelId="{0BEE089C-FC7A-46A5-9D16-67075163C08A}" type="presOf" srcId="{03F5AD9C-8F8A-4E16-80BF-E2CF70BA5975}" destId="{83C7E223-8604-411D-850F-9896621A0F2F}" srcOrd="0" destOrd="0" presId="urn:microsoft.com/office/officeart/2005/8/layout/list1"/>
    <dgm:cxn modelId="{1E6BF4D0-0060-4FFE-B8C6-2047617D48F3}" type="presOf" srcId="{CCD6F4D9-E580-44CE-B9EC-B85FAB15514D}" destId="{BFC5CB00-4EAD-440C-B68A-FD1E0A63E1E7}" srcOrd="1" destOrd="0" presId="urn:microsoft.com/office/officeart/2005/8/layout/list1"/>
    <dgm:cxn modelId="{F6D36691-9D72-40E4-A5E2-746F8EF275B8}" type="presOf" srcId="{C116615E-76FC-47A8-8F14-9A3FA8207BA6}" destId="{F91EA70D-CE80-424A-A2E9-DA4113EF35A4}" srcOrd="0" destOrd="1" presId="urn:microsoft.com/office/officeart/2005/8/layout/list1"/>
    <dgm:cxn modelId="{788086F2-BF7B-4FD7-82D3-D95C82BEFFF4}" srcId="{EEA9A094-4BCC-4FBF-A54D-FFD01ECE375F}" destId="{FC6E38C2-630D-4072-BAC8-3EAAF35965C2}" srcOrd="1" destOrd="0" parTransId="{33DD31CC-2747-44DD-A73E-EFFA98E07034}" sibTransId="{7D67218A-657E-4C7C-BF21-E9E924EB1097}"/>
    <dgm:cxn modelId="{FEAAAD9C-7FA8-4249-8D90-164BB35F1A40}" srcId="{EEA9A094-4BCC-4FBF-A54D-FFD01ECE375F}" destId="{91A28DF5-1C26-419C-8784-7E7B4F9BA472}" srcOrd="0" destOrd="0" parTransId="{7B31307C-B2A4-4971-BBEB-BFC4823C2B32}" sibTransId="{BE714A8F-10D8-488B-AEB5-09F91BC0AD6C}"/>
    <dgm:cxn modelId="{98D971E4-4A4E-400B-93A4-027314A4D2FE}" srcId="{08AFD4C6-C41E-4BB6-818F-0A4CBD81EBA5}" destId="{B1E6CD13-531E-4BDF-B9E5-E32CB9CC3258}" srcOrd="1" destOrd="0" parTransId="{941474AB-D886-425E-98A8-D34211947215}" sibTransId="{AAD09A79-83F3-4EB2-AAA2-3CC3051C49CD}"/>
    <dgm:cxn modelId="{9164DFB0-A2CE-4F2E-8E11-79AB81BEEE9B}" srcId="{EEA9A094-4BCC-4FBF-A54D-FFD01ECE375F}" destId="{432F55CD-36FD-4AEE-96AA-D68DA8DE786D}" srcOrd="2" destOrd="0" parTransId="{4756E7C2-6CDC-45D2-A477-B22D93AA8788}" sibTransId="{A2C8CBB2-D525-4393-8211-4E3400CADD65}"/>
    <dgm:cxn modelId="{E7F88F65-7DCD-48EC-8F7A-FA40D9A0CF02}" srcId="{08AFD4C6-C41E-4BB6-818F-0A4CBD81EBA5}" destId="{EEA9A094-4BCC-4FBF-A54D-FFD01ECE375F}" srcOrd="0" destOrd="0" parTransId="{16860955-36AE-471A-A212-45BB9F2B11EE}" sibTransId="{EB1D4B32-2FCD-41C2-B6D7-1E3687B33873}"/>
    <dgm:cxn modelId="{103175FB-6E75-49FA-95F5-305C9594ED1D}" srcId="{B1E6CD13-531E-4BDF-B9E5-E32CB9CC3258}" destId="{03F5AD9C-8F8A-4E16-80BF-E2CF70BA5975}" srcOrd="0" destOrd="0" parTransId="{0E99BDD7-8DA1-41AD-9F18-A022A3F6901C}" sibTransId="{20338D45-8836-49BF-A5A6-C5FD20E83EB9}"/>
    <dgm:cxn modelId="{99D99F68-971D-4A37-956C-67F0B6495BF8}" type="presOf" srcId="{1BB80CA9-DA5D-4BFB-ABA8-D9520179DED6}" destId="{E02ECDBA-6982-45A0-87B9-6E788424EB4C}" srcOrd="0" destOrd="0" presId="urn:microsoft.com/office/officeart/2005/8/layout/list1"/>
    <dgm:cxn modelId="{BB95E185-790B-40E2-80F8-8B13CBF18E7B}" type="presOf" srcId="{EEA9A094-4BCC-4FBF-A54D-FFD01ECE375F}" destId="{6C8870DD-F868-4EFE-974A-688CD09E4B30}" srcOrd="1" destOrd="0" presId="urn:microsoft.com/office/officeart/2005/8/layout/list1"/>
    <dgm:cxn modelId="{A0EBA1AD-BE9A-4F55-925A-8DE621D3979A}" srcId="{CCD6F4D9-E580-44CE-B9EC-B85FAB15514D}" destId="{1BB80CA9-DA5D-4BFB-ABA8-D9520179DED6}" srcOrd="0" destOrd="0" parTransId="{F76A7D89-7813-4ABF-9B6F-D527612490C3}" sibTransId="{16E2B7EC-8443-45FA-A4CF-0F51B0591AED}"/>
    <dgm:cxn modelId="{5F738DA9-AF1C-4E0B-9737-CC422B05534E}" type="presOf" srcId="{08AFD4C6-C41E-4BB6-818F-0A4CBD81EBA5}" destId="{E9272DBB-2D6C-4A90-9286-392A95F3A2BD}" srcOrd="0" destOrd="0" presId="urn:microsoft.com/office/officeart/2005/8/layout/list1"/>
    <dgm:cxn modelId="{203A3346-2D7E-4944-B996-40EF677A3A25}" type="presOf" srcId="{CC0BFA8C-A841-4500-B8D7-201A1A7376D8}" destId="{D598E3DC-6EC7-472E-B182-351020995CD2}" srcOrd="0" destOrd="0" presId="urn:microsoft.com/office/officeart/2005/8/layout/list1"/>
    <dgm:cxn modelId="{A50C44D0-3AFD-44CF-9BDC-E6DBFF4BBDC9}" type="presOf" srcId="{FC6E38C2-630D-4072-BAC8-3EAAF35965C2}" destId="{F4F3316C-7C9E-477A-95CC-6FAD826AC78D}" srcOrd="0" destOrd="1" presId="urn:microsoft.com/office/officeart/2005/8/layout/list1"/>
    <dgm:cxn modelId="{B8F34F1D-E6E3-4A36-92A9-B3CEF2711337}" type="presOf" srcId="{0B0E9FB8-1BAF-46CE-A5CB-78118DB90488}" destId="{F91EA70D-CE80-424A-A2E9-DA4113EF35A4}" srcOrd="0" destOrd="0" presId="urn:microsoft.com/office/officeart/2005/8/layout/list1"/>
    <dgm:cxn modelId="{C350D824-2C13-4E3A-997A-1A523B9511A8}" srcId="{A79B687B-16F5-470E-B1E1-DDBBBC759246}" destId="{8F322683-765E-42B1-A75C-81444315BF76}" srcOrd="0" destOrd="0" parTransId="{0B575106-E1FA-4406-BDC4-5EFECD2D2599}" sibTransId="{79213D30-29A6-4ACB-AE30-7A15FE1C420B}"/>
    <dgm:cxn modelId="{A8B88E9B-FE77-46F9-AFFE-54162494524E}" type="presOf" srcId="{91A28DF5-1C26-419C-8784-7E7B4F9BA472}" destId="{F4F3316C-7C9E-477A-95CC-6FAD826AC78D}" srcOrd="0" destOrd="0" presId="urn:microsoft.com/office/officeart/2005/8/layout/list1"/>
    <dgm:cxn modelId="{85B72F8D-468D-4C26-98E7-3AC0168CA69C}" type="presOf" srcId="{B1E6CD13-531E-4BDF-B9E5-E32CB9CC3258}" destId="{5E486EC8-A0F0-401E-97A1-772E5AF10D9A}" srcOrd="0" destOrd="0" presId="urn:microsoft.com/office/officeart/2005/8/layout/list1"/>
    <dgm:cxn modelId="{512EE0B6-2756-45ED-9F82-6D8FAB11105C}" type="presOf" srcId="{432F55CD-36FD-4AEE-96AA-D68DA8DE786D}" destId="{F4F3316C-7C9E-477A-95CC-6FAD826AC78D}" srcOrd="0" destOrd="2" presId="urn:microsoft.com/office/officeart/2005/8/layout/list1"/>
    <dgm:cxn modelId="{D9809839-7660-43BF-B28F-444C0829B1C7}" type="presParOf" srcId="{E9272DBB-2D6C-4A90-9286-392A95F3A2BD}" destId="{677FD4AD-08F3-47C0-B43D-83F7FA09DED9}" srcOrd="0" destOrd="0" presId="urn:microsoft.com/office/officeart/2005/8/layout/list1"/>
    <dgm:cxn modelId="{70CF85DE-0674-483F-BA51-8B8825B22FED}" type="presParOf" srcId="{677FD4AD-08F3-47C0-B43D-83F7FA09DED9}" destId="{CD3AD136-FE6A-45E9-A8EF-EB1FB07FA1B0}" srcOrd="0" destOrd="0" presId="urn:microsoft.com/office/officeart/2005/8/layout/list1"/>
    <dgm:cxn modelId="{FADFDA4D-5539-4E2E-846B-CB8A10EDEDFE}" type="presParOf" srcId="{677FD4AD-08F3-47C0-B43D-83F7FA09DED9}" destId="{6C8870DD-F868-4EFE-974A-688CD09E4B30}" srcOrd="1" destOrd="0" presId="urn:microsoft.com/office/officeart/2005/8/layout/list1"/>
    <dgm:cxn modelId="{0E9FC4B7-B7F4-446A-A09E-E76A68ABF211}" type="presParOf" srcId="{E9272DBB-2D6C-4A90-9286-392A95F3A2BD}" destId="{5FEBAA16-1883-4761-927B-F038586C5999}" srcOrd="1" destOrd="0" presId="urn:microsoft.com/office/officeart/2005/8/layout/list1"/>
    <dgm:cxn modelId="{E361AC9B-ABF7-4E10-B7AE-40E8649C5F75}" type="presParOf" srcId="{E9272DBB-2D6C-4A90-9286-392A95F3A2BD}" destId="{F4F3316C-7C9E-477A-95CC-6FAD826AC78D}" srcOrd="2" destOrd="0" presId="urn:microsoft.com/office/officeart/2005/8/layout/list1"/>
    <dgm:cxn modelId="{0F1D4829-81DA-4A71-A7B8-3706A02C83F4}" type="presParOf" srcId="{E9272DBB-2D6C-4A90-9286-392A95F3A2BD}" destId="{4E058239-01D3-4FB7-B140-9866AEABDE89}" srcOrd="3" destOrd="0" presId="urn:microsoft.com/office/officeart/2005/8/layout/list1"/>
    <dgm:cxn modelId="{61E60AAD-A3E2-4A35-9040-9189BA4FAB1E}" type="presParOf" srcId="{E9272DBB-2D6C-4A90-9286-392A95F3A2BD}" destId="{7B0C6284-33F9-43F4-B7E4-38E92E241623}" srcOrd="4" destOrd="0" presId="urn:microsoft.com/office/officeart/2005/8/layout/list1"/>
    <dgm:cxn modelId="{63C485E7-1E89-413F-B4B3-74D9CB082D0B}" type="presParOf" srcId="{7B0C6284-33F9-43F4-B7E4-38E92E241623}" destId="{5E486EC8-A0F0-401E-97A1-772E5AF10D9A}" srcOrd="0" destOrd="0" presId="urn:microsoft.com/office/officeart/2005/8/layout/list1"/>
    <dgm:cxn modelId="{D0164D21-4FA2-4937-8F7C-9903976BAD8E}" type="presParOf" srcId="{7B0C6284-33F9-43F4-B7E4-38E92E241623}" destId="{00413630-CD6F-4285-B5A4-275B8238A3C6}" srcOrd="1" destOrd="0" presId="urn:microsoft.com/office/officeart/2005/8/layout/list1"/>
    <dgm:cxn modelId="{1DC68797-2E80-4ED6-AD99-1132565943F6}" type="presParOf" srcId="{E9272DBB-2D6C-4A90-9286-392A95F3A2BD}" destId="{C0BFA1ED-C4DC-49DA-98B1-F246F407008F}" srcOrd="5" destOrd="0" presId="urn:microsoft.com/office/officeart/2005/8/layout/list1"/>
    <dgm:cxn modelId="{0E7A1139-8F59-4858-9AB8-7B8C76A426D3}" type="presParOf" srcId="{E9272DBB-2D6C-4A90-9286-392A95F3A2BD}" destId="{83C7E223-8604-411D-850F-9896621A0F2F}" srcOrd="6" destOrd="0" presId="urn:microsoft.com/office/officeart/2005/8/layout/list1"/>
    <dgm:cxn modelId="{EC9324FB-0025-4C77-956D-6A129FA25D7D}" type="presParOf" srcId="{E9272DBB-2D6C-4A90-9286-392A95F3A2BD}" destId="{E171E4F6-50B4-427B-8D75-CA6ACB26FC62}" srcOrd="7" destOrd="0" presId="urn:microsoft.com/office/officeart/2005/8/layout/list1"/>
    <dgm:cxn modelId="{44D77C39-C27B-4DF2-8065-B34A8D4D283C}" type="presParOf" srcId="{E9272DBB-2D6C-4A90-9286-392A95F3A2BD}" destId="{10B2C37F-426F-49FE-80E5-E9EAC1026A9D}" srcOrd="8" destOrd="0" presId="urn:microsoft.com/office/officeart/2005/8/layout/list1"/>
    <dgm:cxn modelId="{D40FEF49-5156-40F0-92D1-4D4564991B91}" type="presParOf" srcId="{10B2C37F-426F-49FE-80E5-E9EAC1026A9D}" destId="{6FCC2C02-F1B0-47B8-81C0-1D3867CFDB7E}" srcOrd="0" destOrd="0" presId="urn:microsoft.com/office/officeart/2005/8/layout/list1"/>
    <dgm:cxn modelId="{133CC5BA-35DE-482C-B207-3F7B032FB2A8}" type="presParOf" srcId="{10B2C37F-426F-49FE-80E5-E9EAC1026A9D}" destId="{BFC5CB00-4EAD-440C-B68A-FD1E0A63E1E7}" srcOrd="1" destOrd="0" presId="urn:microsoft.com/office/officeart/2005/8/layout/list1"/>
    <dgm:cxn modelId="{A55B1352-EA10-4E4B-8F1F-7A062DB8CD86}" type="presParOf" srcId="{E9272DBB-2D6C-4A90-9286-392A95F3A2BD}" destId="{15022403-9FFF-4920-BAE0-6027B6C4D0CE}" srcOrd="9" destOrd="0" presId="urn:microsoft.com/office/officeart/2005/8/layout/list1"/>
    <dgm:cxn modelId="{1AF98265-BFCD-4014-A43B-EA55251D2624}" type="presParOf" srcId="{E9272DBB-2D6C-4A90-9286-392A95F3A2BD}" destId="{E02ECDBA-6982-45A0-87B9-6E788424EB4C}" srcOrd="10" destOrd="0" presId="urn:microsoft.com/office/officeart/2005/8/layout/list1"/>
    <dgm:cxn modelId="{AB966C6F-B947-47BD-A33F-23E04CA81051}" type="presParOf" srcId="{E9272DBB-2D6C-4A90-9286-392A95F3A2BD}" destId="{19DDB678-04C1-4A85-81D3-D640D54536E3}" srcOrd="11" destOrd="0" presId="urn:microsoft.com/office/officeart/2005/8/layout/list1"/>
    <dgm:cxn modelId="{EF5B3752-5DB9-4506-BD1D-CFF624AAE328}" type="presParOf" srcId="{E9272DBB-2D6C-4A90-9286-392A95F3A2BD}" destId="{2EE9DB0C-EFA3-40B3-A186-C99E3E25BF9A}" srcOrd="12" destOrd="0" presId="urn:microsoft.com/office/officeart/2005/8/layout/list1"/>
    <dgm:cxn modelId="{2C76BA28-F8B8-47D1-B6C9-E6105CA53E77}" type="presParOf" srcId="{2EE9DB0C-EFA3-40B3-A186-C99E3E25BF9A}" destId="{2BA40631-E19F-43BB-B75E-FE9FD3DEC963}" srcOrd="0" destOrd="0" presId="urn:microsoft.com/office/officeart/2005/8/layout/list1"/>
    <dgm:cxn modelId="{72B4EB27-0F6F-4966-BD6F-9AB2A999CBB1}" type="presParOf" srcId="{2EE9DB0C-EFA3-40B3-A186-C99E3E25BF9A}" destId="{FCCB04ED-DEAF-4E79-BABB-FD4A6BF7C968}" srcOrd="1" destOrd="0" presId="urn:microsoft.com/office/officeart/2005/8/layout/list1"/>
    <dgm:cxn modelId="{D8B8851C-B4B6-4020-8707-A308B016F4AA}" type="presParOf" srcId="{E9272DBB-2D6C-4A90-9286-392A95F3A2BD}" destId="{42869384-69AB-4B59-B3C7-2253B6D88C3B}" srcOrd="13" destOrd="0" presId="urn:microsoft.com/office/officeart/2005/8/layout/list1"/>
    <dgm:cxn modelId="{71C6E35D-590B-442B-9BA8-F69892F56D75}" type="presParOf" srcId="{E9272DBB-2D6C-4A90-9286-392A95F3A2BD}" destId="{792B327A-87F9-4C15-8E9E-43F0FAEA00FB}" srcOrd="14" destOrd="0" presId="urn:microsoft.com/office/officeart/2005/8/layout/list1"/>
    <dgm:cxn modelId="{3D6549AD-811A-46B2-80C8-85B15800C676}" type="presParOf" srcId="{E9272DBB-2D6C-4A90-9286-392A95F3A2BD}" destId="{39773E99-AADF-4D3C-AFD8-AF6C53CA6B93}" srcOrd="15" destOrd="0" presId="urn:microsoft.com/office/officeart/2005/8/layout/list1"/>
    <dgm:cxn modelId="{EB5C7786-E214-4DF0-BD52-8319ABE61661}" type="presParOf" srcId="{E9272DBB-2D6C-4A90-9286-392A95F3A2BD}" destId="{00480373-E4FA-4B0A-84BE-6B5886B220CB}" srcOrd="16" destOrd="0" presId="urn:microsoft.com/office/officeart/2005/8/layout/list1"/>
    <dgm:cxn modelId="{9A68CE41-9274-4DC9-8A34-634846C206C2}" type="presParOf" srcId="{00480373-E4FA-4B0A-84BE-6B5886B220CB}" destId="{D598E3DC-6EC7-472E-B182-351020995CD2}" srcOrd="0" destOrd="0" presId="urn:microsoft.com/office/officeart/2005/8/layout/list1"/>
    <dgm:cxn modelId="{014C2EA7-B87B-48AB-BC15-195E7722135C}" type="presParOf" srcId="{00480373-E4FA-4B0A-84BE-6B5886B220CB}" destId="{679ECB79-E4C8-45C1-BCF5-7A96F922AE3A}" srcOrd="1" destOrd="0" presId="urn:microsoft.com/office/officeart/2005/8/layout/list1"/>
    <dgm:cxn modelId="{0344483E-5D57-4635-AC4B-FDCC5592EE38}" type="presParOf" srcId="{E9272DBB-2D6C-4A90-9286-392A95F3A2BD}" destId="{2F00D0E8-2DB1-4336-AC99-C910334F6F36}" srcOrd="17" destOrd="0" presId="urn:microsoft.com/office/officeart/2005/8/layout/list1"/>
    <dgm:cxn modelId="{72D19A62-6888-4C5B-8E17-FE555194239E}" type="presParOf" srcId="{E9272DBB-2D6C-4A90-9286-392A95F3A2BD}" destId="{F91EA70D-CE80-424A-A2E9-DA4113EF35A4}" srcOrd="18"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F3316C-7C9E-477A-95CC-6FAD826AC78D}">
      <dsp:nvSpPr>
        <dsp:cNvPr id="0" name=""/>
        <dsp:cNvSpPr/>
      </dsp:nvSpPr>
      <dsp:spPr>
        <a:xfrm>
          <a:off x="0" y="273929"/>
          <a:ext cx="8686800" cy="13041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74904" rIns="67419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Who </a:t>
          </a:r>
          <a:r>
            <a:rPr lang="en-US" sz="1800" kern="1200" dirty="0" smtClean="0"/>
            <a:t>the stakeholders are and what they want</a:t>
          </a:r>
          <a:endParaRPr lang="en-US" sz="1800" kern="1200" dirty="0"/>
        </a:p>
        <a:p>
          <a:pPr marL="171450" lvl="1" indent="-171450" algn="l" defTabSz="800100">
            <a:lnSpc>
              <a:spcPct val="90000"/>
            </a:lnSpc>
            <a:spcBef>
              <a:spcPct val="0"/>
            </a:spcBef>
            <a:spcAft>
              <a:spcPct val="15000"/>
            </a:spcAft>
            <a:buChar char="••"/>
          </a:pPr>
          <a:r>
            <a:rPr lang="en-US" sz="1800" kern="1200" dirty="0" smtClean="0"/>
            <a:t>Who the passengers are and what they want</a:t>
          </a:r>
          <a:endParaRPr lang="en-US" sz="1800" kern="1200" dirty="0"/>
        </a:p>
        <a:p>
          <a:pPr marL="171450" lvl="1" indent="-171450" algn="l" defTabSz="800100">
            <a:lnSpc>
              <a:spcPct val="90000"/>
            </a:lnSpc>
            <a:spcBef>
              <a:spcPct val="0"/>
            </a:spcBef>
            <a:spcAft>
              <a:spcPct val="15000"/>
            </a:spcAft>
            <a:buChar char="••"/>
          </a:pPr>
          <a:r>
            <a:rPr lang="en-US" sz="1800" kern="1200" dirty="0" smtClean="0"/>
            <a:t>How our solution will help them with their problem .</a:t>
          </a:r>
          <a:endParaRPr lang="en-US" sz="1800" kern="1200" dirty="0"/>
        </a:p>
      </dsp:txBody>
      <dsp:txXfrm>
        <a:off x="0" y="273929"/>
        <a:ext cx="8686800" cy="1304100"/>
      </dsp:txXfrm>
    </dsp:sp>
    <dsp:sp modelId="{6C8870DD-F868-4EFE-974A-688CD09E4B30}">
      <dsp:nvSpPr>
        <dsp:cNvPr id="0" name=""/>
        <dsp:cNvSpPr/>
      </dsp:nvSpPr>
      <dsp:spPr>
        <a:xfrm>
          <a:off x="447774" y="19052"/>
          <a:ext cx="6080760" cy="5313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lvl="0" algn="l" defTabSz="800100">
            <a:lnSpc>
              <a:spcPct val="90000"/>
            </a:lnSpc>
            <a:spcBef>
              <a:spcPct val="0"/>
            </a:spcBef>
            <a:spcAft>
              <a:spcPct val="35000"/>
            </a:spcAft>
          </a:pPr>
          <a:r>
            <a:rPr lang="en-US" sz="1800" kern="1200" dirty="0" smtClean="0"/>
            <a:t>The vision document  Contains the general ideas of :</a:t>
          </a:r>
          <a:endParaRPr lang="en-US" sz="1800" kern="1200" dirty="0"/>
        </a:p>
      </dsp:txBody>
      <dsp:txXfrm>
        <a:off x="447774" y="19052"/>
        <a:ext cx="6080760" cy="531360"/>
      </dsp:txXfrm>
    </dsp:sp>
    <dsp:sp modelId="{83C7E223-8604-411D-850F-9896621A0F2F}">
      <dsp:nvSpPr>
        <dsp:cNvPr id="0" name=""/>
        <dsp:cNvSpPr/>
      </dsp:nvSpPr>
      <dsp:spPr>
        <a:xfrm>
          <a:off x="0" y="1940910"/>
          <a:ext cx="8686800" cy="7371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74904" rIns="67419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 </a:t>
          </a:r>
          <a:r>
            <a:rPr lang="en-US" sz="1800" kern="1200" dirty="0" smtClean="0"/>
            <a:t>The </a:t>
          </a:r>
          <a:r>
            <a:rPr lang="en-US" sz="1800" kern="1200" dirty="0" smtClean="0"/>
            <a:t>buses are not as reliable as needed by the passengers </a:t>
          </a:r>
          <a:endParaRPr lang="en-US" sz="1800" kern="1200" dirty="0"/>
        </a:p>
      </dsp:txBody>
      <dsp:txXfrm>
        <a:off x="0" y="1940910"/>
        <a:ext cx="8686800" cy="737100"/>
      </dsp:txXfrm>
    </dsp:sp>
    <dsp:sp modelId="{00413630-CD6F-4285-B5A4-275B8238A3C6}">
      <dsp:nvSpPr>
        <dsp:cNvPr id="0" name=""/>
        <dsp:cNvSpPr/>
      </dsp:nvSpPr>
      <dsp:spPr>
        <a:xfrm>
          <a:off x="434340" y="1675230"/>
          <a:ext cx="6080760" cy="5313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lvl="0" algn="l" defTabSz="800100">
            <a:lnSpc>
              <a:spcPct val="90000"/>
            </a:lnSpc>
            <a:spcBef>
              <a:spcPct val="0"/>
            </a:spcBef>
            <a:spcAft>
              <a:spcPct val="35000"/>
            </a:spcAft>
          </a:pPr>
          <a:r>
            <a:rPr lang="en-US" sz="1800" kern="1200" dirty="0" smtClean="0"/>
            <a:t>The main Issue:</a:t>
          </a:r>
          <a:endParaRPr lang="en-US" sz="1800" kern="1200" dirty="0"/>
        </a:p>
      </dsp:txBody>
      <dsp:txXfrm>
        <a:off x="434340" y="1675230"/>
        <a:ext cx="6080760" cy="531360"/>
      </dsp:txXfrm>
    </dsp:sp>
    <dsp:sp modelId="{E02ECDBA-6982-45A0-87B9-6E788424EB4C}">
      <dsp:nvSpPr>
        <dsp:cNvPr id="0" name=""/>
        <dsp:cNvSpPr/>
      </dsp:nvSpPr>
      <dsp:spPr>
        <a:xfrm>
          <a:off x="0" y="3040890"/>
          <a:ext cx="8686800" cy="7371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74904" rIns="67419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Create a program that will do the following : </a:t>
          </a:r>
          <a:endParaRPr lang="en-US" sz="1800" kern="1200" dirty="0"/>
        </a:p>
      </dsp:txBody>
      <dsp:txXfrm>
        <a:off x="0" y="3040890"/>
        <a:ext cx="8686800" cy="737100"/>
      </dsp:txXfrm>
    </dsp:sp>
    <dsp:sp modelId="{BFC5CB00-4EAD-440C-B68A-FD1E0A63E1E7}">
      <dsp:nvSpPr>
        <dsp:cNvPr id="0" name=""/>
        <dsp:cNvSpPr/>
      </dsp:nvSpPr>
      <dsp:spPr>
        <a:xfrm>
          <a:off x="537326" y="2762250"/>
          <a:ext cx="5919559" cy="5313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lvl="0" algn="l" defTabSz="800100">
            <a:lnSpc>
              <a:spcPct val="90000"/>
            </a:lnSpc>
            <a:spcBef>
              <a:spcPct val="0"/>
            </a:spcBef>
            <a:spcAft>
              <a:spcPct val="35000"/>
            </a:spcAft>
          </a:pPr>
          <a:r>
            <a:rPr lang="en-US" sz="1800" kern="1200" dirty="0" smtClean="0"/>
            <a:t>The Solution :</a:t>
          </a:r>
          <a:endParaRPr lang="en-US" sz="1800" kern="1200" dirty="0"/>
        </a:p>
      </dsp:txBody>
      <dsp:txXfrm>
        <a:off x="537326" y="2762250"/>
        <a:ext cx="5919559" cy="531360"/>
      </dsp:txXfrm>
    </dsp:sp>
    <dsp:sp modelId="{792B327A-87F9-4C15-8E9E-43F0FAEA00FB}">
      <dsp:nvSpPr>
        <dsp:cNvPr id="0" name=""/>
        <dsp:cNvSpPr/>
      </dsp:nvSpPr>
      <dsp:spPr>
        <a:xfrm>
          <a:off x="0" y="4140870"/>
          <a:ext cx="8686800" cy="1020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74904" rIns="67419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When last bus left. </a:t>
          </a:r>
          <a:endParaRPr lang="en-US" sz="1800" kern="1200" dirty="0"/>
        </a:p>
        <a:p>
          <a:pPr marL="171450" lvl="1" indent="-171450" algn="l" defTabSz="800100">
            <a:lnSpc>
              <a:spcPct val="90000"/>
            </a:lnSpc>
            <a:spcBef>
              <a:spcPct val="0"/>
            </a:spcBef>
            <a:spcAft>
              <a:spcPct val="15000"/>
            </a:spcAft>
            <a:buChar char="••"/>
          </a:pPr>
          <a:r>
            <a:rPr lang="en-US" sz="1800" kern="1200" dirty="0" smtClean="0"/>
            <a:t>When the next bus is due.</a:t>
          </a:r>
          <a:endParaRPr lang="en-US" sz="1800" kern="1200" dirty="0"/>
        </a:p>
      </dsp:txBody>
      <dsp:txXfrm>
        <a:off x="0" y="4140870"/>
        <a:ext cx="8686800" cy="1020600"/>
      </dsp:txXfrm>
    </dsp:sp>
    <dsp:sp modelId="{FCCB04ED-DEAF-4E79-BABB-FD4A6BF7C968}">
      <dsp:nvSpPr>
        <dsp:cNvPr id="0" name=""/>
        <dsp:cNvSpPr/>
      </dsp:nvSpPr>
      <dsp:spPr>
        <a:xfrm>
          <a:off x="2105871" y="3916678"/>
          <a:ext cx="5812902" cy="5313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lvl="0" algn="l" defTabSz="800100">
            <a:lnSpc>
              <a:spcPct val="90000"/>
            </a:lnSpc>
            <a:spcBef>
              <a:spcPct val="0"/>
            </a:spcBef>
            <a:spcAft>
              <a:spcPct val="35000"/>
            </a:spcAft>
          </a:pPr>
          <a:r>
            <a:rPr lang="en-US" sz="1800" kern="1200" dirty="0" smtClean="0"/>
            <a:t>Give the knowledge of Buses (for the passenger)</a:t>
          </a:r>
          <a:endParaRPr lang="en-US" sz="1800" kern="1200" dirty="0"/>
        </a:p>
      </dsp:txBody>
      <dsp:txXfrm>
        <a:off x="2105871" y="3916678"/>
        <a:ext cx="5812902" cy="531360"/>
      </dsp:txXfrm>
    </dsp:sp>
    <dsp:sp modelId="{F91EA70D-CE80-424A-A2E9-DA4113EF35A4}">
      <dsp:nvSpPr>
        <dsp:cNvPr id="0" name=""/>
        <dsp:cNvSpPr/>
      </dsp:nvSpPr>
      <dsp:spPr>
        <a:xfrm>
          <a:off x="0" y="5532600"/>
          <a:ext cx="8686800" cy="1020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74904" rIns="67419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How many potential passengers are at the stops?</a:t>
          </a:r>
          <a:endParaRPr lang="en-US" sz="1800" kern="1200" dirty="0"/>
        </a:p>
        <a:p>
          <a:pPr marL="171450" lvl="1" indent="-171450" algn="l" defTabSz="800100">
            <a:lnSpc>
              <a:spcPct val="90000"/>
            </a:lnSpc>
            <a:spcBef>
              <a:spcPct val="0"/>
            </a:spcBef>
            <a:spcAft>
              <a:spcPct val="15000"/>
            </a:spcAft>
            <a:buChar char="••"/>
          </a:pPr>
          <a:r>
            <a:rPr lang="en-US" sz="1800" kern="1200" dirty="0" smtClean="0"/>
            <a:t>How many passengers are on the buses ?</a:t>
          </a:r>
          <a:endParaRPr lang="en-US" sz="1800" kern="1200" dirty="0"/>
        </a:p>
      </dsp:txBody>
      <dsp:txXfrm>
        <a:off x="0" y="5532600"/>
        <a:ext cx="8686800" cy="1020600"/>
      </dsp:txXfrm>
    </dsp:sp>
    <dsp:sp modelId="{679ECB79-E4C8-45C1-BCF5-7A96F922AE3A}">
      <dsp:nvSpPr>
        <dsp:cNvPr id="0" name=""/>
        <dsp:cNvSpPr/>
      </dsp:nvSpPr>
      <dsp:spPr>
        <a:xfrm>
          <a:off x="2193616" y="5196840"/>
          <a:ext cx="6080760" cy="5313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lvl="0" algn="l" defTabSz="800100">
            <a:lnSpc>
              <a:spcPct val="90000"/>
            </a:lnSpc>
            <a:spcBef>
              <a:spcPct val="0"/>
            </a:spcBef>
            <a:spcAft>
              <a:spcPct val="35000"/>
            </a:spcAft>
          </a:pPr>
          <a:r>
            <a:rPr lang="en-US" sz="1800" kern="1200" dirty="0" smtClean="0"/>
            <a:t>Provide </a:t>
          </a:r>
          <a:r>
            <a:rPr lang="en-US" sz="1800" i="1" kern="1200" dirty="0" smtClean="0"/>
            <a:t>Passenger Information </a:t>
          </a:r>
          <a:r>
            <a:rPr lang="en-US" sz="1800" kern="1200" dirty="0" smtClean="0"/>
            <a:t>(for the administrators). </a:t>
          </a:r>
          <a:endParaRPr lang="en-US" sz="1800" kern="1200" dirty="0"/>
        </a:p>
      </dsp:txBody>
      <dsp:txXfrm>
        <a:off x="2193616" y="5196840"/>
        <a:ext cx="6080760" cy="5313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01E73C-6F5C-424C-8AAA-DFB631002592}" type="datetimeFigureOut">
              <a:rPr lang="en-US" smtClean="0"/>
              <a:pPr/>
              <a:t>3/20/2012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20754-2859-45A8-8015-4CC934F732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204C182-FF77-4436-BC50-00947948708D}" type="slidenum">
              <a:rPr lang="en-US"/>
              <a:pPr/>
              <a:t>2</a:t>
            </a:fld>
            <a:endParaRPr lang="en-US"/>
          </a:p>
        </p:txBody>
      </p:sp>
      <p:sp>
        <p:nvSpPr>
          <p:cNvPr id="15361"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5362"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D2CEAEB-6047-4239-B975-3CEF6456D6C3}" type="slidenum">
              <a:rPr lang="en-US"/>
              <a:pPr/>
              <a:t>20</a:t>
            </a:fld>
            <a:endParaRPr lang="en-US"/>
          </a:p>
        </p:txBody>
      </p:sp>
      <p:sp>
        <p:nvSpPr>
          <p:cNvPr id="20481"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0482"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C20754-2859-45A8-8015-4CC934F73286}"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7D4244-23A8-4EAC-AE97-3623EC42045E}"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According to the risk mitigation </a:t>
            </a:r>
            <a:r>
              <a:rPr lang="en-US" dirty="0" err="1" smtClean="0"/>
              <a:t>rup</a:t>
            </a:r>
            <a:r>
              <a:rPr lang="en-US" dirty="0" smtClean="0"/>
              <a:t> template,</a:t>
            </a:r>
            <a:r>
              <a:rPr lang="en-US" baseline="0" dirty="0" smtClean="0"/>
              <a:t> we need to list the “top 10” risks in the project. </a:t>
            </a:r>
            <a:endParaRPr lang="en-US" dirty="0"/>
          </a:p>
        </p:txBody>
      </p:sp>
      <p:sp>
        <p:nvSpPr>
          <p:cNvPr id="4" name="Slide Number Placeholder 3"/>
          <p:cNvSpPr>
            <a:spLocks noGrp="1"/>
          </p:cNvSpPr>
          <p:nvPr>
            <p:ph type="sldNum" sz="quarter" idx="10"/>
          </p:nvPr>
        </p:nvSpPr>
        <p:spPr/>
        <p:txBody>
          <a:bodyPr/>
          <a:lstStyle/>
          <a:p>
            <a:fld id="{CB7D4244-23A8-4EAC-AE97-3623EC42045E}"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24D3AD-BB66-4F5C-B866-4C2123CD4EDA}" type="slidenum">
              <a:rPr lang="en-US"/>
              <a:pPr/>
              <a:t>11</a:t>
            </a:fld>
            <a:endParaRPr lang="en-US"/>
          </a:p>
        </p:txBody>
      </p:sp>
      <p:sp>
        <p:nvSpPr>
          <p:cNvPr id="22529"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2530"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4F354D4-1058-47E6-822B-B270E01C7F3F}" type="slidenum">
              <a:rPr lang="en-US"/>
              <a:pPr/>
              <a:t>16</a:t>
            </a:fld>
            <a:endParaRPr lang="en-US"/>
          </a:p>
        </p:txBody>
      </p:sp>
      <p:sp>
        <p:nvSpPr>
          <p:cNvPr id="19457"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9458"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64DA0EC-78EA-4A65-B306-5B730F9A8279}" type="slidenum">
              <a:rPr lang="en-US"/>
              <a:pPr/>
              <a:t>17</a:t>
            </a:fld>
            <a:endParaRPr lang="en-US"/>
          </a:p>
        </p:txBody>
      </p:sp>
      <p:sp>
        <p:nvSpPr>
          <p:cNvPr id="17409"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7410"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A1CB9CE-F7DC-445C-BA88-0493CB55B215}" type="slidenum">
              <a:rPr lang="en-US"/>
              <a:pPr/>
              <a:t>18</a:t>
            </a:fld>
            <a:endParaRPr lang="en-US"/>
          </a:p>
        </p:txBody>
      </p:sp>
      <p:sp>
        <p:nvSpPr>
          <p:cNvPr id="18433"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8434"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BA0123D-32C7-4DB6-AFF6-A12E45A91046}" type="slidenum">
              <a:rPr lang="en-US"/>
              <a:pPr/>
              <a:t>19</a:t>
            </a:fld>
            <a:endParaRPr lang="en-US"/>
          </a:p>
        </p:txBody>
      </p:sp>
      <p:sp>
        <p:nvSpPr>
          <p:cNvPr id="21505"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1506"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457259-08D9-41C8-9292-106002D02644}" type="datetime1">
              <a:rPr lang="en-US" smtClean="0"/>
              <a:pPr/>
              <a:t>3/20/2012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A9F0AF-4E0E-4166-BABF-1BA966AE862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5F140D-A13A-46FC-9F61-D90FA4B17A95}" type="datetime1">
              <a:rPr lang="en-US" smtClean="0"/>
              <a:pPr/>
              <a:t>3/20/2012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3E8025-8E2D-4D0D-AD35-AEF7F9FA2A5C}" type="datetime1">
              <a:rPr lang="en-US" smtClean="0"/>
              <a:pPr/>
              <a:t>3/20/2012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3B8C18-4A8A-4088-A495-52BD160FF0F0}" type="datetime1">
              <a:rPr lang="en-US" smtClean="0"/>
              <a:pPr/>
              <a:t>3/20/2012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29AFA3-FC8B-4265-9A29-01AB897EBB77}" type="datetime1">
              <a:rPr lang="en-US" smtClean="0"/>
              <a:pPr/>
              <a:t>3/20/2012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1C773E-B9F2-4B0C-8C62-20798607D466}" type="datetime1">
              <a:rPr lang="en-US" smtClean="0"/>
              <a:pPr/>
              <a:t>3/20/2012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F04A4-BB92-43C7-BD7C-B26625321B3F}" type="datetime1">
              <a:rPr lang="en-US" smtClean="0"/>
              <a:pPr/>
              <a:t>3/20/2012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1C5804-C814-4EDD-980D-EFFDC181840F}" type="datetime1">
              <a:rPr lang="en-US" smtClean="0"/>
              <a:pPr/>
              <a:t>3/20/2012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B9C3A-9A4F-4163-A9C5-F55B52C1F6F4}" type="datetime1">
              <a:rPr lang="en-US" smtClean="0"/>
              <a:pPr/>
              <a:t>3/20/2012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tint val="80000"/>
                <a:satMod val="300000"/>
              </a:schemeClr>
            </a:gs>
            <a:gs pos="100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Test</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1CEF5D-9F60-4BCC-8A7A-292C75E624A5}" type="datetime1">
              <a:rPr lang="en-US" smtClean="0"/>
              <a:pPr/>
              <a:t>3/20/2012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err="1" smtClean="0"/>
              <a:t>JagTrack</a:t>
            </a:r>
            <a:r>
              <a:rPr lang="en-US" dirty="0" smtClean="0"/>
              <a:t> </a:t>
            </a:r>
            <a:br>
              <a:rPr lang="en-US" dirty="0" smtClean="0"/>
            </a:br>
            <a:r>
              <a:rPr lang="en-US" dirty="0" smtClean="0"/>
              <a:t>LCO Milestone Briefing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11" name="TextBox 10"/>
          <p:cNvSpPr txBox="1"/>
          <p:nvPr/>
        </p:nvSpPr>
        <p:spPr>
          <a:xfrm>
            <a:off x="3657600" y="3581400"/>
            <a:ext cx="4343400" cy="1569660"/>
          </a:xfrm>
          <a:prstGeom prst="rect">
            <a:avLst/>
          </a:prstGeom>
          <a:noFill/>
        </p:spPr>
        <p:txBody>
          <a:bodyPr wrap="square" rtlCol="0">
            <a:spAutoFit/>
          </a:bodyPr>
          <a:lstStyle/>
          <a:p>
            <a:pPr algn="r"/>
            <a:r>
              <a:rPr lang="en-US" sz="3200" dirty="0" smtClean="0"/>
              <a:t>Presented by:</a:t>
            </a:r>
          </a:p>
          <a:p>
            <a:pPr algn="r"/>
            <a:r>
              <a:rPr lang="en-US" sz="3200" dirty="0" smtClean="0"/>
              <a:t>Hayden </a:t>
            </a:r>
            <a:r>
              <a:rPr lang="en-US" sz="3200" dirty="0" err="1" smtClean="0"/>
              <a:t>Chudy</a:t>
            </a:r>
            <a:endParaRPr lang="en-US" sz="3200" dirty="0" smtClean="0"/>
          </a:p>
          <a:p>
            <a:pPr algn="r"/>
            <a:r>
              <a:rPr lang="en-US" sz="3200" dirty="0" smtClean="0"/>
              <a:t>Robert </a:t>
            </a:r>
            <a:r>
              <a:rPr lang="en-US" sz="3200" dirty="0" err="1" smtClean="0"/>
              <a:t>Fornof</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List</a:t>
            </a:r>
            <a:endParaRPr lang="en-US" dirty="0"/>
          </a:p>
        </p:txBody>
      </p:sp>
      <p:sp>
        <p:nvSpPr>
          <p:cNvPr id="3" name="Content Placeholder 2"/>
          <p:cNvSpPr>
            <a:spLocks noGrp="1"/>
          </p:cNvSpPr>
          <p:nvPr>
            <p:ph idx="1"/>
          </p:nvPr>
        </p:nvSpPr>
        <p:spPr/>
        <p:txBody>
          <a:bodyPr>
            <a:noAutofit/>
          </a:bodyPr>
          <a:lstStyle/>
          <a:p>
            <a:r>
              <a:rPr lang="en-US" sz="1700" dirty="0" smtClean="0"/>
              <a:t>Tools</a:t>
            </a:r>
          </a:p>
          <a:p>
            <a:pPr lvl="1"/>
            <a:r>
              <a:rPr lang="en-US" sz="1700" dirty="0" err="1" smtClean="0"/>
              <a:t>Plugins</a:t>
            </a:r>
            <a:r>
              <a:rPr lang="en-US" sz="1700" dirty="0" smtClean="0"/>
              <a:t>/SDK that are required for Android development may be difficult to install and configure</a:t>
            </a:r>
          </a:p>
          <a:p>
            <a:pPr lvl="1"/>
            <a:r>
              <a:rPr lang="en-US" sz="1700" dirty="0" smtClean="0"/>
              <a:t>Mitigation Plan: We will have setup instructions for the tools posted on </a:t>
            </a:r>
            <a:r>
              <a:rPr lang="en-US" sz="1700" dirty="0" err="1" smtClean="0"/>
              <a:t>G</a:t>
            </a:r>
            <a:r>
              <a:rPr lang="en-US" sz="1700" dirty="0" err="1" smtClean="0"/>
              <a:t>itHub</a:t>
            </a:r>
            <a:endParaRPr lang="en-US" sz="1700" dirty="0" smtClean="0"/>
          </a:p>
          <a:p>
            <a:r>
              <a:rPr lang="en-US" sz="1700" dirty="0" smtClean="0"/>
              <a:t>Requirements</a:t>
            </a:r>
          </a:p>
          <a:p>
            <a:pPr lvl="1"/>
            <a:r>
              <a:rPr lang="en-US" sz="1700" dirty="0" smtClean="0"/>
              <a:t>The </a:t>
            </a:r>
            <a:r>
              <a:rPr lang="en-US" sz="1700" dirty="0" err="1" smtClean="0"/>
              <a:t>JagTran</a:t>
            </a:r>
            <a:r>
              <a:rPr lang="en-US" sz="1700" dirty="0" smtClean="0"/>
              <a:t> </a:t>
            </a:r>
            <a:r>
              <a:rPr lang="en-US" sz="1700" dirty="0" smtClean="0"/>
              <a:t>management may not fully specify what they want from the system, causing requirements to change in the middle of the project.</a:t>
            </a:r>
          </a:p>
          <a:p>
            <a:pPr lvl="1"/>
            <a:r>
              <a:rPr lang="en-US" sz="1700" dirty="0" smtClean="0"/>
              <a:t>Mitigation Plan: By using an iterative development process, the </a:t>
            </a:r>
            <a:r>
              <a:rPr lang="en-US" sz="1700" dirty="0" err="1" smtClean="0"/>
              <a:t>JagTrack</a:t>
            </a:r>
            <a:r>
              <a:rPr lang="en-US" sz="1700" dirty="0" smtClean="0"/>
              <a:t> </a:t>
            </a:r>
            <a:r>
              <a:rPr lang="en-US" sz="1700" dirty="0" smtClean="0"/>
              <a:t>team is prepared to handle changing requirements</a:t>
            </a:r>
          </a:p>
          <a:p>
            <a:r>
              <a:rPr lang="en-US" sz="1700" dirty="0" smtClean="0"/>
              <a:t>Estimation</a:t>
            </a:r>
          </a:p>
          <a:p>
            <a:pPr lvl="1"/>
            <a:r>
              <a:rPr lang="en-US" sz="1700" dirty="0" smtClean="0"/>
              <a:t>The time </a:t>
            </a:r>
            <a:r>
              <a:rPr lang="en-US" sz="1700" dirty="0" smtClean="0"/>
              <a:t>required to </a:t>
            </a:r>
            <a:r>
              <a:rPr lang="en-US" sz="1700" dirty="0" smtClean="0"/>
              <a:t>complete the project is underestimated since most of the staff involved will be learning new skills</a:t>
            </a:r>
          </a:p>
          <a:p>
            <a:pPr lvl="1"/>
            <a:r>
              <a:rPr lang="en-US" sz="1700" dirty="0" smtClean="0"/>
              <a:t>Mitigation Plan:</a:t>
            </a:r>
          </a:p>
          <a:p>
            <a:pPr lvl="2"/>
            <a:r>
              <a:rPr lang="en-US" sz="1700" dirty="0" smtClean="0"/>
              <a:t>The work has been divided amongst many different staff members so that each member doesn’t have to do too much work</a:t>
            </a:r>
          </a:p>
          <a:p>
            <a:pPr lvl="2"/>
            <a:r>
              <a:rPr lang="en-US" sz="1700" dirty="0" err="1" smtClean="0"/>
              <a:t>GitHub</a:t>
            </a:r>
            <a:r>
              <a:rPr lang="en-US" sz="1700" dirty="0" smtClean="0"/>
              <a:t> </a:t>
            </a:r>
            <a:r>
              <a:rPr lang="en-US" sz="1700" dirty="0" smtClean="0"/>
              <a:t>contains links to tutorials do decrease the amount of overhead for mundane tasks such as configuration management and version control</a:t>
            </a:r>
          </a:p>
          <a:p>
            <a:pPr lvl="1"/>
            <a:endParaRPr lang="en-US" sz="17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56481" y="273629"/>
            <a:ext cx="8228160" cy="1144921"/>
          </a:xfrm>
          <a:ln/>
        </p:spPr>
        <p:txBody>
          <a:bodyPr tIns="328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Initial Domain Model</a:t>
            </a:r>
          </a:p>
        </p:txBody>
      </p:sp>
      <p:pic>
        <p:nvPicPr>
          <p:cNvPr id="13314" name="Picture 2"/>
          <p:cNvPicPr>
            <a:picLocks noChangeAspect="1" noChangeArrowheads="1"/>
          </p:cNvPicPr>
          <p:nvPr/>
        </p:nvPicPr>
        <p:blipFill>
          <a:blip r:embed="rId3" cstate="print"/>
          <a:srcRect/>
          <a:stretch>
            <a:fillRect/>
          </a:stretch>
        </p:blipFill>
        <p:spPr bwMode="auto">
          <a:xfrm>
            <a:off x="165601" y="1160762"/>
            <a:ext cx="8625600" cy="5641073"/>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Requirements Traceability</a:t>
            </a:r>
            <a:endParaRPr lang="en-US" sz="3600" dirty="0"/>
          </a:p>
        </p:txBody>
      </p:sp>
      <p:sp>
        <p:nvSpPr>
          <p:cNvPr id="5" name="Content Placeholder 4"/>
          <p:cNvSpPr>
            <a:spLocks noGrp="1"/>
          </p:cNvSpPr>
          <p:nvPr>
            <p:ph idx="1"/>
          </p:nvPr>
        </p:nvSpPr>
        <p:spPr>
          <a:xfrm>
            <a:off x="3581400" y="304800"/>
            <a:ext cx="5111750" cy="5853113"/>
          </a:xfrm>
        </p:spPr>
        <p:txBody>
          <a:bodyPr/>
          <a:lstStyle/>
          <a:p>
            <a:r>
              <a:rPr lang="en-US" dirty="0" smtClean="0"/>
              <a:t>At the beginning of each phase of the development process, the requirements and constraints will be assessed and changed according to new manifestations in the process and product.</a:t>
            </a:r>
            <a:endParaRPr lang="en-US" dirty="0"/>
          </a:p>
        </p:txBody>
      </p:sp>
      <p:sp>
        <p:nvSpPr>
          <p:cNvPr id="6" name="Text Placeholder 5"/>
          <p:cNvSpPr>
            <a:spLocks noGrp="1"/>
          </p:cNvSpPr>
          <p:nvPr>
            <p:ph type="body" sz="half" idx="2"/>
          </p:nvPr>
        </p:nvSpPr>
        <p:spPr/>
        <p:txBody>
          <a:bodyPr/>
          <a:lstStyle/>
          <a:p>
            <a:r>
              <a:rPr lang="en-US" sz="2800" dirty="0" smtClean="0">
                <a:solidFill>
                  <a:srgbClr val="FF0000"/>
                </a:solidFill>
              </a:rPr>
              <a:t>Phase</a:t>
            </a:r>
          </a:p>
          <a:p>
            <a:endParaRPr lang="en-US" sz="2800" dirty="0"/>
          </a:p>
          <a:p>
            <a:r>
              <a:rPr lang="en-US" sz="2800" dirty="0" smtClean="0"/>
              <a:t>Iteration</a:t>
            </a:r>
          </a:p>
          <a:p>
            <a:endParaRPr lang="en-US" sz="2800" dirty="0"/>
          </a:p>
          <a:p>
            <a:r>
              <a:rPr lang="en-US" sz="2800" dirty="0" smtClean="0"/>
              <a:t>Prototype Release</a:t>
            </a:r>
          </a:p>
          <a:p>
            <a:endParaRPr lang="en-US" sz="2800" dirty="0"/>
          </a:p>
          <a:p>
            <a:r>
              <a:rPr lang="en-US" sz="2800" dirty="0" smtClean="0"/>
              <a:t>Customer Meeting</a:t>
            </a:r>
          </a:p>
          <a:p>
            <a:endParaRPr lang="en-US" sz="2800" dirty="0"/>
          </a:p>
          <a:p>
            <a:endParaRPr lang="en-US" dirty="0"/>
          </a:p>
        </p:txBody>
      </p:sp>
      <p:pic>
        <p:nvPicPr>
          <p:cNvPr id="9" name="Picture 8" descr="newjagmedium.jpg"/>
          <p:cNvPicPr>
            <a:picLocks noChangeAspect="1"/>
          </p:cNvPicPr>
          <p:nvPr/>
        </p:nvPicPr>
        <p:blipFill>
          <a:blip r:embed="rId2" cstate="print"/>
          <a:stretch>
            <a:fillRect/>
          </a:stretch>
        </p:blipFill>
        <p:spPr>
          <a:xfrm>
            <a:off x="533401" y="5023837"/>
            <a:ext cx="1981200" cy="1490294"/>
          </a:xfrm>
          <a:prstGeom prst="rect">
            <a:avLst/>
          </a:prstGeom>
        </p:spPr>
      </p:pic>
      <p:pic>
        <p:nvPicPr>
          <p:cNvPr id="10" name="Content Placeholder 8" descr="safe_image.gif"/>
          <p:cNvPicPr>
            <a:picLocks noChangeAspect="1"/>
          </p:cNvPicPr>
          <p:nvPr/>
        </p:nvPicPr>
        <p:blipFill>
          <a:blip r:embed="rId3" cstate="print"/>
          <a:stretch>
            <a:fillRect/>
          </a:stretch>
        </p:blipFill>
        <p:spPr>
          <a:xfrm>
            <a:off x="8610600" y="6357196"/>
            <a:ext cx="533400" cy="500804"/>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Requirements Traceability</a:t>
            </a:r>
            <a:endParaRPr lang="en-US" sz="3600" dirty="0"/>
          </a:p>
        </p:txBody>
      </p:sp>
      <p:sp>
        <p:nvSpPr>
          <p:cNvPr id="5" name="Content Placeholder 4"/>
          <p:cNvSpPr>
            <a:spLocks noGrp="1"/>
          </p:cNvSpPr>
          <p:nvPr>
            <p:ph idx="1"/>
          </p:nvPr>
        </p:nvSpPr>
        <p:spPr>
          <a:xfrm>
            <a:off x="3581400" y="304800"/>
            <a:ext cx="5111750" cy="5853113"/>
          </a:xfrm>
        </p:spPr>
        <p:txBody>
          <a:bodyPr/>
          <a:lstStyle/>
          <a:p>
            <a:r>
              <a:rPr lang="en-US" dirty="0" smtClean="0"/>
              <a:t>Much like the process at the end of each phase, requirements will be assessed at the end and all throughout the iterations until release. If changes in requirements are required mid iteration they will be addressed when needed.</a:t>
            </a:r>
            <a:endParaRPr lang="en-US" dirty="0"/>
          </a:p>
        </p:txBody>
      </p:sp>
      <p:sp>
        <p:nvSpPr>
          <p:cNvPr id="6" name="Text Placeholder 5"/>
          <p:cNvSpPr>
            <a:spLocks noGrp="1"/>
          </p:cNvSpPr>
          <p:nvPr>
            <p:ph type="body" sz="half" idx="2"/>
          </p:nvPr>
        </p:nvSpPr>
        <p:spPr/>
        <p:txBody>
          <a:bodyPr/>
          <a:lstStyle/>
          <a:p>
            <a:r>
              <a:rPr lang="en-US" sz="2800" dirty="0" smtClean="0"/>
              <a:t>Phase</a:t>
            </a:r>
          </a:p>
          <a:p>
            <a:endParaRPr lang="en-US" sz="2800" dirty="0"/>
          </a:p>
          <a:p>
            <a:r>
              <a:rPr lang="en-US" sz="2800" dirty="0" smtClean="0">
                <a:solidFill>
                  <a:srgbClr val="FF0000"/>
                </a:solidFill>
              </a:rPr>
              <a:t>Iteration</a:t>
            </a:r>
          </a:p>
          <a:p>
            <a:endParaRPr lang="en-US" sz="2800" dirty="0"/>
          </a:p>
          <a:p>
            <a:r>
              <a:rPr lang="en-US" sz="2800" dirty="0" smtClean="0"/>
              <a:t>Prototype Release</a:t>
            </a:r>
          </a:p>
          <a:p>
            <a:endParaRPr lang="en-US" sz="2800" dirty="0"/>
          </a:p>
          <a:p>
            <a:r>
              <a:rPr lang="en-US" sz="2800" dirty="0" smtClean="0"/>
              <a:t>Customer Meeting</a:t>
            </a:r>
          </a:p>
          <a:p>
            <a:endParaRPr lang="en-US" sz="2800" dirty="0"/>
          </a:p>
          <a:p>
            <a:endParaRPr lang="en-US" dirty="0"/>
          </a:p>
        </p:txBody>
      </p:sp>
      <p:pic>
        <p:nvPicPr>
          <p:cNvPr id="7" name="Picture 6" descr="newjagmedium.jpg"/>
          <p:cNvPicPr>
            <a:picLocks noChangeAspect="1"/>
          </p:cNvPicPr>
          <p:nvPr/>
        </p:nvPicPr>
        <p:blipFill>
          <a:blip r:embed="rId2" cstate="print"/>
          <a:stretch>
            <a:fillRect/>
          </a:stretch>
        </p:blipFill>
        <p:spPr>
          <a:xfrm>
            <a:off x="533401" y="5023837"/>
            <a:ext cx="1981200" cy="1490294"/>
          </a:xfrm>
          <a:prstGeom prst="rect">
            <a:avLst/>
          </a:prstGeom>
        </p:spPr>
      </p:pic>
      <p:pic>
        <p:nvPicPr>
          <p:cNvPr id="8" name="Content Placeholder 8" descr="safe_image.gif"/>
          <p:cNvPicPr>
            <a:picLocks noChangeAspect="1"/>
          </p:cNvPicPr>
          <p:nvPr/>
        </p:nvPicPr>
        <p:blipFill>
          <a:blip r:embed="rId3" cstate="print"/>
          <a:stretch>
            <a:fillRect/>
          </a:stretch>
        </p:blipFill>
        <p:spPr>
          <a:xfrm>
            <a:off x="8610600" y="6357196"/>
            <a:ext cx="533400" cy="500804"/>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Requirements Traceability</a:t>
            </a:r>
            <a:endParaRPr lang="en-US" sz="3600" dirty="0"/>
          </a:p>
        </p:txBody>
      </p:sp>
      <p:sp>
        <p:nvSpPr>
          <p:cNvPr id="5" name="Content Placeholder 4"/>
          <p:cNvSpPr>
            <a:spLocks noGrp="1"/>
          </p:cNvSpPr>
          <p:nvPr>
            <p:ph idx="1"/>
          </p:nvPr>
        </p:nvSpPr>
        <p:spPr>
          <a:xfrm>
            <a:off x="3581400" y="304800"/>
            <a:ext cx="5111750" cy="5853113"/>
          </a:xfrm>
        </p:spPr>
        <p:txBody>
          <a:bodyPr/>
          <a:lstStyle/>
          <a:p>
            <a:r>
              <a:rPr lang="en-US" dirty="0" smtClean="0"/>
              <a:t>Whenever a prototype is released the information gathered from the prototype will be used to update the requirements and confirm that the project is holding to the requirements already established.</a:t>
            </a:r>
            <a:endParaRPr lang="en-US" dirty="0"/>
          </a:p>
        </p:txBody>
      </p:sp>
      <p:sp>
        <p:nvSpPr>
          <p:cNvPr id="6" name="Text Placeholder 5"/>
          <p:cNvSpPr>
            <a:spLocks noGrp="1"/>
          </p:cNvSpPr>
          <p:nvPr>
            <p:ph type="body" sz="half" idx="2"/>
          </p:nvPr>
        </p:nvSpPr>
        <p:spPr/>
        <p:txBody>
          <a:bodyPr/>
          <a:lstStyle/>
          <a:p>
            <a:r>
              <a:rPr lang="en-US" sz="2800" dirty="0" smtClean="0"/>
              <a:t>Phase</a:t>
            </a:r>
          </a:p>
          <a:p>
            <a:endParaRPr lang="en-US" sz="2800" dirty="0"/>
          </a:p>
          <a:p>
            <a:r>
              <a:rPr lang="en-US" sz="2800" dirty="0" smtClean="0"/>
              <a:t>Iteration</a:t>
            </a:r>
          </a:p>
          <a:p>
            <a:endParaRPr lang="en-US" sz="2800" dirty="0"/>
          </a:p>
          <a:p>
            <a:r>
              <a:rPr lang="en-US" sz="2800" dirty="0" smtClean="0">
                <a:solidFill>
                  <a:srgbClr val="FF0000"/>
                </a:solidFill>
              </a:rPr>
              <a:t>Prototype Release</a:t>
            </a:r>
          </a:p>
          <a:p>
            <a:endParaRPr lang="en-US" sz="2800" dirty="0"/>
          </a:p>
          <a:p>
            <a:r>
              <a:rPr lang="en-US" sz="2800" dirty="0" smtClean="0"/>
              <a:t>Customer Meeting</a:t>
            </a:r>
          </a:p>
          <a:p>
            <a:endParaRPr lang="en-US" sz="2800" dirty="0"/>
          </a:p>
          <a:p>
            <a:endParaRPr lang="en-US" dirty="0"/>
          </a:p>
        </p:txBody>
      </p:sp>
      <p:pic>
        <p:nvPicPr>
          <p:cNvPr id="7" name="Picture 6" descr="newjagmedium.jpg"/>
          <p:cNvPicPr>
            <a:picLocks noChangeAspect="1"/>
          </p:cNvPicPr>
          <p:nvPr/>
        </p:nvPicPr>
        <p:blipFill>
          <a:blip r:embed="rId2" cstate="print"/>
          <a:stretch>
            <a:fillRect/>
          </a:stretch>
        </p:blipFill>
        <p:spPr>
          <a:xfrm>
            <a:off x="533401" y="5023837"/>
            <a:ext cx="1981200" cy="1490294"/>
          </a:xfrm>
          <a:prstGeom prst="rect">
            <a:avLst/>
          </a:prstGeom>
        </p:spPr>
      </p:pic>
      <p:pic>
        <p:nvPicPr>
          <p:cNvPr id="8" name="Content Placeholder 8" descr="safe_image.gif"/>
          <p:cNvPicPr>
            <a:picLocks noChangeAspect="1"/>
          </p:cNvPicPr>
          <p:nvPr/>
        </p:nvPicPr>
        <p:blipFill>
          <a:blip r:embed="rId3" cstate="print"/>
          <a:stretch>
            <a:fillRect/>
          </a:stretch>
        </p:blipFill>
        <p:spPr>
          <a:xfrm>
            <a:off x="8610600" y="6357196"/>
            <a:ext cx="533400" cy="50080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Requirements Traceability</a:t>
            </a:r>
            <a:endParaRPr lang="en-US" sz="3600" dirty="0"/>
          </a:p>
        </p:txBody>
      </p:sp>
      <p:sp>
        <p:nvSpPr>
          <p:cNvPr id="5" name="Content Placeholder 4"/>
          <p:cNvSpPr>
            <a:spLocks noGrp="1"/>
          </p:cNvSpPr>
          <p:nvPr>
            <p:ph idx="1"/>
          </p:nvPr>
        </p:nvSpPr>
        <p:spPr>
          <a:noFill/>
        </p:spPr>
        <p:txBody>
          <a:bodyPr>
            <a:normAutofit lnSpcReduction="10000"/>
          </a:bodyPr>
          <a:lstStyle/>
          <a:p>
            <a:r>
              <a:rPr lang="en-US" dirty="0" smtClean="0"/>
              <a:t>Every customer meeting will provide feedback from both team leaders and the customer as to assess whether the project is holding to the original and current requirements. Any changes needing to take place can be addressed at these meetings and implemented if deemed necessary.</a:t>
            </a:r>
            <a:endParaRPr lang="en-US" dirty="0"/>
          </a:p>
        </p:txBody>
      </p:sp>
      <p:sp>
        <p:nvSpPr>
          <p:cNvPr id="6" name="Text Placeholder 5"/>
          <p:cNvSpPr>
            <a:spLocks noGrp="1"/>
          </p:cNvSpPr>
          <p:nvPr>
            <p:ph type="body" sz="half" idx="2"/>
          </p:nvPr>
        </p:nvSpPr>
        <p:spPr/>
        <p:txBody>
          <a:bodyPr/>
          <a:lstStyle/>
          <a:p>
            <a:r>
              <a:rPr lang="en-US" sz="2800" dirty="0" smtClean="0"/>
              <a:t>Phase</a:t>
            </a:r>
          </a:p>
          <a:p>
            <a:endParaRPr lang="en-US" sz="2800" dirty="0"/>
          </a:p>
          <a:p>
            <a:r>
              <a:rPr lang="en-US" sz="2800" dirty="0" smtClean="0"/>
              <a:t>Iteration</a:t>
            </a:r>
          </a:p>
          <a:p>
            <a:endParaRPr lang="en-US" sz="2800" dirty="0"/>
          </a:p>
          <a:p>
            <a:r>
              <a:rPr lang="en-US" sz="2800" dirty="0" smtClean="0"/>
              <a:t>Prototype Release</a:t>
            </a:r>
          </a:p>
          <a:p>
            <a:endParaRPr lang="en-US" sz="2800" dirty="0"/>
          </a:p>
          <a:p>
            <a:r>
              <a:rPr lang="en-US" sz="2800" dirty="0" smtClean="0">
                <a:solidFill>
                  <a:srgbClr val="FF0000"/>
                </a:solidFill>
              </a:rPr>
              <a:t>Customer Meeting</a:t>
            </a:r>
          </a:p>
          <a:p>
            <a:endParaRPr lang="en-US" sz="2800" dirty="0"/>
          </a:p>
          <a:p>
            <a:endParaRPr lang="en-US" dirty="0"/>
          </a:p>
        </p:txBody>
      </p:sp>
      <p:pic>
        <p:nvPicPr>
          <p:cNvPr id="8" name="Picture 7" descr="newjagmedium.jpg"/>
          <p:cNvPicPr>
            <a:picLocks noChangeAspect="1"/>
          </p:cNvPicPr>
          <p:nvPr/>
        </p:nvPicPr>
        <p:blipFill>
          <a:blip r:embed="rId2" cstate="print"/>
          <a:stretch>
            <a:fillRect/>
          </a:stretch>
        </p:blipFill>
        <p:spPr>
          <a:xfrm>
            <a:off x="533401" y="5023837"/>
            <a:ext cx="1981200" cy="1490294"/>
          </a:xfrm>
          <a:prstGeom prst="rect">
            <a:avLst/>
          </a:prstGeom>
        </p:spPr>
      </p:pic>
      <p:pic>
        <p:nvPicPr>
          <p:cNvPr id="9" name="Content Placeholder 8" descr="safe_image.gif"/>
          <p:cNvPicPr>
            <a:picLocks noChangeAspect="1"/>
          </p:cNvPicPr>
          <p:nvPr/>
        </p:nvPicPr>
        <p:blipFill>
          <a:blip r:embed="rId3" cstate="print"/>
          <a:stretch>
            <a:fillRect/>
          </a:stretch>
        </p:blipFill>
        <p:spPr>
          <a:xfrm>
            <a:off x="8610600" y="6357196"/>
            <a:ext cx="533400" cy="500804"/>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6481" y="273629"/>
            <a:ext cx="8228160" cy="1144921"/>
          </a:xfrm>
          <a:ln/>
        </p:spPr>
        <p:txBody>
          <a:bodyPr tIns="328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Recommendations on components to buy/build/reuse</a:t>
            </a:r>
          </a:p>
        </p:txBody>
      </p:sp>
      <p:sp>
        <p:nvSpPr>
          <p:cNvPr id="10242" name="Rectangle 2"/>
          <p:cNvSpPr>
            <a:spLocks noGrp="1" noChangeArrowheads="1"/>
          </p:cNvSpPr>
          <p:nvPr>
            <p:ph type="body" idx="1"/>
          </p:nvPr>
        </p:nvSpPr>
        <p:spPr>
          <a:xfrm>
            <a:off x="653760" y="1795869"/>
            <a:ext cx="8032320" cy="4526395"/>
          </a:xfrm>
          <a:ln/>
        </p:spPr>
        <p:txBody>
          <a:bodyPr/>
          <a:lstStyle/>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GPS sensors ($40 - $200)</a:t>
            </a:r>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Possibly motion sensors ($20 - $300</a:t>
            </a:r>
            <a:r>
              <a:rPr lang="en-US" dirty="0" smtClean="0"/>
              <a:t>)</a:t>
            </a:r>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Visual Paradigm</a:t>
            </a:r>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Possible software libraries</a:t>
            </a:r>
            <a:endParaRPr lang="en-US" dirty="0"/>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6481" y="273629"/>
            <a:ext cx="8228160" cy="1144921"/>
          </a:xfrm>
          <a:ln/>
        </p:spPr>
        <p:txBody>
          <a:bodyPr tIns="328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High Level Candidate Architecture</a:t>
            </a:r>
          </a:p>
        </p:txBody>
      </p:sp>
      <p:sp>
        <p:nvSpPr>
          <p:cNvPr id="8194" name="Rectangle 2"/>
          <p:cNvSpPr>
            <a:spLocks noGrp="1" noChangeArrowheads="1"/>
          </p:cNvSpPr>
          <p:nvPr>
            <p:ph type="body" idx="1"/>
          </p:nvPr>
        </p:nvSpPr>
        <p:spPr>
          <a:xfrm>
            <a:off x="653760" y="1795869"/>
            <a:ext cx="8032320" cy="4526395"/>
          </a:xfrm>
          <a:ln/>
        </p:spPr>
        <p:txBody>
          <a:bodyPr>
            <a:normAutofit lnSpcReduction="10000"/>
          </a:bodyPr>
          <a:lstStyle/>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All data storage will be done via SQL </a:t>
            </a:r>
            <a:r>
              <a:rPr lang="en-US" dirty="0" smtClean="0"/>
              <a:t>database (database model /provider subject to change)</a:t>
            </a:r>
            <a:endParaRPr lang="en-US" dirty="0"/>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Bus locations can be obtained via GPS sensors</a:t>
            </a:r>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Student's boarding/exiting the bus can be done in multiple ways:</a:t>
            </a:r>
          </a:p>
          <a:p>
            <a:pPr marL="1566743" lvl="1" indent="-552968">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Motion sensor on the bus</a:t>
            </a:r>
          </a:p>
          <a:p>
            <a:pPr marL="1566743" lvl="1" indent="-552968">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Interact with application</a:t>
            </a:r>
          </a:p>
        </p:txBody>
      </p:sp>
      <p:sp>
        <p:nvSpPr>
          <p:cNvPr id="8195" name="Text Box 3"/>
          <p:cNvSpPr txBox="1">
            <a:spLocks noChangeArrowheads="1"/>
          </p:cNvSpPr>
          <p:nvPr/>
        </p:nvSpPr>
        <p:spPr bwMode="auto">
          <a:xfrm>
            <a:off x="4893120" y="4478870"/>
            <a:ext cx="561600" cy="387401"/>
          </a:xfrm>
          <a:prstGeom prst="rect">
            <a:avLst/>
          </a:prstGeom>
          <a:noFill/>
          <a:ln w="9525">
            <a:noFill/>
            <a:round/>
            <a:headEnd/>
            <a:tailEnd/>
          </a:ln>
          <a:effectLst/>
        </p:spPr>
        <p:txBody>
          <a:bodyPr wrap="none" lIns="82945" tIns="41473" rIns="82945" bIns="41473" anchor="ctr"/>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56481" y="273629"/>
            <a:ext cx="8228160" cy="1144921"/>
          </a:xfrm>
          <a:ln/>
        </p:spPr>
        <p:txBody>
          <a:bodyPr tIns="328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High Level Candidate Architecture</a:t>
            </a:r>
          </a:p>
        </p:txBody>
      </p:sp>
      <p:sp>
        <p:nvSpPr>
          <p:cNvPr id="9218" name="Rectangle 2"/>
          <p:cNvSpPr>
            <a:spLocks noGrp="1" noChangeArrowheads="1"/>
          </p:cNvSpPr>
          <p:nvPr>
            <p:ph type="body" idx="1"/>
          </p:nvPr>
        </p:nvSpPr>
        <p:spPr>
          <a:xfrm>
            <a:off x="653760" y="1795869"/>
            <a:ext cx="8032320" cy="4526395"/>
          </a:xfrm>
          <a:ln/>
        </p:spPr>
        <p:txBody>
          <a:bodyPr/>
          <a:lstStyle/>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Route times will be estimated and </a:t>
            </a:r>
            <a:r>
              <a:rPr lang="en-US" dirty="0" smtClean="0"/>
              <a:t>averaged based on length and previous times</a:t>
            </a:r>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6481" y="273629"/>
            <a:ext cx="8228160" cy="1144921"/>
          </a:xfrm>
          <a:ln/>
        </p:spPr>
        <p:txBody>
          <a:bodyPr tIns="328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Plans for Prototypes/Demos</a:t>
            </a:r>
          </a:p>
        </p:txBody>
      </p:sp>
      <p:sp>
        <p:nvSpPr>
          <p:cNvPr id="12290" name="Rectangle 2"/>
          <p:cNvSpPr>
            <a:spLocks noGrp="1" noChangeArrowheads="1"/>
          </p:cNvSpPr>
          <p:nvPr>
            <p:ph type="body" idx="1"/>
          </p:nvPr>
        </p:nvSpPr>
        <p:spPr>
          <a:xfrm>
            <a:off x="653760" y="1795869"/>
            <a:ext cx="8032320" cy="4526395"/>
          </a:xfrm>
          <a:ln/>
        </p:spPr>
        <p:txBody>
          <a:bodyPr/>
          <a:lstStyle/>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One UI Prototype will be ready by the first LCO phase deadline</a:t>
            </a:r>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For the second iteration, </a:t>
            </a:r>
            <a:r>
              <a:rPr lang="en-US" dirty="0" smtClean="0"/>
              <a:t>research </a:t>
            </a:r>
            <a:r>
              <a:rPr lang="en-US" dirty="0"/>
              <a:t>into OODBMS will be done</a:t>
            </a:r>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At the end of the second iteration, a demo for accessing the database should be done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6481" y="273629"/>
            <a:ext cx="8228160" cy="1144921"/>
          </a:xfrm>
          <a:ln/>
        </p:spPr>
        <p:txBody>
          <a:bodyPr tIns="328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Project Overview</a:t>
            </a:r>
          </a:p>
        </p:txBody>
      </p:sp>
      <p:sp>
        <p:nvSpPr>
          <p:cNvPr id="6146" name="Rectangle 2"/>
          <p:cNvSpPr>
            <a:spLocks noGrp="1" noChangeArrowheads="1"/>
          </p:cNvSpPr>
          <p:nvPr>
            <p:ph type="body" idx="1"/>
          </p:nvPr>
        </p:nvSpPr>
        <p:spPr>
          <a:xfrm>
            <a:off x="653760" y="1795869"/>
            <a:ext cx="8032320" cy="4526395"/>
          </a:xfrm>
          <a:ln/>
        </p:spPr>
        <p:txBody>
          <a:bodyPr/>
          <a:lstStyle/>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Scope: </a:t>
            </a:r>
          </a:p>
          <a:p>
            <a:pPr marL="1566743" lvl="1" indent="-552968">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This project will provide a tracking mechanism for the University of South Alabama's transportation system, the </a:t>
            </a:r>
            <a:r>
              <a:rPr lang="en-US" dirty="0" err="1"/>
              <a:t>JagTran</a:t>
            </a:r>
            <a:r>
              <a:rPr lang="en-US" dirty="0"/>
              <a:t>. </a:t>
            </a:r>
          </a:p>
          <a:p>
            <a:pPr marL="1566743" lvl="1" indent="-552968">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This will give students a way to track the bus, plan out their schedule, and know when to get to a bus stop.</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56481" y="273629"/>
            <a:ext cx="8228160" cy="1144921"/>
          </a:xfrm>
          <a:ln/>
        </p:spPr>
        <p:txBody>
          <a:bodyPr tIns="328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Development Case</a:t>
            </a:r>
          </a:p>
        </p:txBody>
      </p:sp>
      <p:sp>
        <p:nvSpPr>
          <p:cNvPr id="11266" name="Rectangle 2"/>
          <p:cNvSpPr>
            <a:spLocks noGrp="1" noChangeArrowheads="1"/>
          </p:cNvSpPr>
          <p:nvPr>
            <p:ph type="body" idx="1"/>
          </p:nvPr>
        </p:nvSpPr>
        <p:spPr>
          <a:xfrm>
            <a:off x="653760" y="1795869"/>
            <a:ext cx="8032320" cy="4526395"/>
          </a:xfrm>
          <a:ln/>
        </p:spPr>
        <p:txBody>
          <a:bodyPr/>
          <a:lstStyle/>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Major RUP changes:</a:t>
            </a:r>
          </a:p>
          <a:p>
            <a:pPr marL="1566743" lvl="1" indent="-552968">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Reports were omitted, unneeded due to team size and length constraints</a:t>
            </a:r>
          </a:p>
          <a:p>
            <a:pPr marL="1566743" lvl="1" indent="-552968">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Audits were omitted for same reasons</a:t>
            </a:r>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Has rough artifact deadline information</a:t>
            </a:r>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Has team </a:t>
            </a:r>
            <a:r>
              <a:rPr lang="en-US" dirty="0" smtClean="0"/>
              <a:t>information</a:t>
            </a:r>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See CM Plan for information on how to submit artifacts and code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Estimated Project Schedule</a:t>
            </a:r>
            <a:endParaRPr lang="en-US" dirty="0"/>
          </a:p>
        </p:txBody>
      </p:sp>
      <p:sp>
        <p:nvSpPr>
          <p:cNvPr id="3" name="Content Placeholder 2"/>
          <p:cNvSpPr>
            <a:spLocks noGrp="1"/>
          </p:cNvSpPr>
          <p:nvPr>
            <p:ph idx="1"/>
          </p:nvPr>
        </p:nvSpPr>
        <p:spPr/>
        <p:txBody>
          <a:bodyP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 LCO </a:t>
            </a:r>
            <a:r>
              <a:rPr lang="en-US" dirty="0" smtClean="0"/>
              <a:t>Artifacts Due – 03/12/2012</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 LCO </a:t>
            </a:r>
            <a:r>
              <a:rPr lang="en-US" dirty="0" smtClean="0"/>
              <a:t>Presentation Slides Due – 03/16/2012</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 LCO </a:t>
            </a:r>
            <a:r>
              <a:rPr lang="en-US" dirty="0" smtClean="0"/>
              <a:t>milestone – 03/20/2012</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 Project </a:t>
            </a:r>
            <a:r>
              <a:rPr lang="en-US" dirty="0" smtClean="0"/>
              <a:t>Iteration Briefing – </a:t>
            </a:r>
            <a:r>
              <a:rPr lang="en-US" dirty="0" smtClean="0"/>
              <a:t>05/01/2012</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2130425"/>
            <a:ext cx="7772400" cy="1470025"/>
          </a:xfrm>
        </p:spPr>
        <p:txBody>
          <a:bodyPr/>
          <a:lstStyle/>
          <a:p>
            <a:r>
              <a:rPr lang="en-US" dirty="0" smtClean="0"/>
              <a:t>n</a:t>
            </a:r>
            <a:endParaRPr lang="en-US" dirty="0"/>
          </a:p>
        </p:txBody>
      </p:sp>
      <p:sp>
        <p:nvSpPr>
          <p:cNvPr id="3" name="Subtitle 2"/>
          <p:cNvSpPr>
            <a:spLocks noGrp="1"/>
          </p:cNvSpPr>
          <p:nvPr>
            <p:ph type="subTitle" idx="4294967295"/>
          </p:nvPr>
        </p:nvSpPr>
        <p:spPr>
          <a:xfrm>
            <a:off x="1371600" y="3886200"/>
            <a:ext cx="6400800" cy="1752600"/>
          </a:xfrm>
        </p:spPr>
        <p:txBody>
          <a:bodyPr/>
          <a:lstStyle/>
          <a:p>
            <a:endParaRPr lang="en-US" dirty="0"/>
          </a:p>
        </p:txBody>
      </p:sp>
      <p:graphicFrame>
        <p:nvGraphicFramePr>
          <p:cNvPr id="5" name="SmartArt Placeholder 4"/>
          <p:cNvGraphicFramePr>
            <a:graphicFrameLocks noGrp="1"/>
          </p:cNvGraphicFramePr>
          <p:nvPr>
            <p:ph type="dgm" sz="quarter" idx="4294967295"/>
          </p:nvPr>
        </p:nvGraphicFramePr>
        <p:xfrm>
          <a:off x="228600" y="152400"/>
          <a:ext cx="8686800" cy="655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Use Case Boarding JagTran</a:t>
            </a:r>
            <a:endParaRPr lang="zh-CN" altLang="en-US" b="1" dirty="0"/>
          </a:p>
        </p:txBody>
      </p:sp>
      <p:sp>
        <p:nvSpPr>
          <p:cNvPr id="3" name="Content Placeholder 2"/>
          <p:cNvSpPr>
            <a:spLocks noGrp="1"/>
          </p:cNvSpPr>
          <p:nvPr>
            <p:ph idx="1"/>
          </p:nvPr>
        </p:nvSpPr>
        <p:spPr/>
        <p:txBody>
          <a:bodyPr/>
          <a:lstStyle/>
          <a:p>
            <a:r>
              <a:rPr lang="en-US" altLang="zh-CN" b="1" dirty="0" smtClean="0"/>
              <a:t>Actor: </a:t>
            </a:r>
          </a:p>
          <a:p>
            <a:pPr lvl="1"/>
            <a:r>
              <a:rPr lang="en-US" altLang="zh-CN" dirty="0" smtClean="0"/>
              <a:t>User (Passenger)</a:t>
            </a:r>
          </a:p>
          <a:p>
            <a:r>
              <a:rPr lang="en-US" altLang="zh-CN" b="1" dirty="0" smtClean="0"/>
              <a:t>Goals: </a:t>
            </a:r>
          </a:p>
          <a:p>
            <a:pPr lvl="1"/>
            <a:r>
              <a:rPr lang="en-US" altLang="zh-CN" dirty="0" smtClean="0"/>
              <a:t>Knowing when the last bus left from a specific stop</a:t>
            </a:r>
          </a:p>
          <a:p>
            <a:pPr lvl="1"/>
            <a:r>
              <a:rPr lang="en-US" altLang="zh-CN" dirty="0" smtClean="0"/>
              <a:t>Knowing when the next bus will arrive at a specific stop</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792088"/>
          </a:xfrm>
        </p:spPr>
        <p:txBody>
          <a:bodyPr>
            <a:noAutofit/>
          </a:bodyPr>
          <a:lstStyle/>
          <a:p>
            <a:r>
              <a:rPr lang="en-US" altLang="zh-CN" b="1" dirty="0" smtClean="0"/>
              <a:t>Diagram</a:t>
            </a:r>
          </a:p>
          <a:p>
            <a:pPr>
              <a:buNone/>
            </a:pPr>
            <a:r>
              <a:rPr lang="en-US" altLang="zh-CN" dirty="0"/>
              <a:t>	</a:t>
            </a:r>
            <a:endParaRPr lang="en-US" altLang="zh-CN" dirty="0" smtClean="0"/>
          </a:p>
          <a:p>
            <a:pPr>
              <a:buNone/>
            </a:pPr>
            <a:r>
              <a:rPr lang="en-US" altLang="zh-CN" dirty="0"/>
              <a:t>	</a:t>
            </a:r>
            <a:endParaRPr lang="zh-CN" altLang="en-US" dirty="0"/>
          </a:p>
        </p:txBody>
      </p:sp>
      <p:pic>
        <p:nvPicPr>
          <p:cNvPr id="1028" name="Picture 4"/>
          <p:cNvPicPr>
            <a:picLocks noChangeAspect="1" noChangeArrowheads="1"/>
          </p:cNvPicPr>
          <p:nvPr/>
        </p:nvPicPr>
        <p:blipFill>
          <a:blip r:embed="rId2" cstate="print"/>
          <a:srcRect/>
          <a:stretch>
            <a:fillRect/>
          </a:stretch>
        </p:blipFill>
        <p:spPr bwMode="auto">
          <a:xfrm>
            <a:off x="467544" y="1268760"/>
            <a:ext cx="8410326" cy="44653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cstate="print"/>
          <a:srcRect/>
          <a:stretch>
            <a:fillRect/>
          </a:stretch>
        </p:blipFill>
        <p:spPr bwMode="auto">
          <a:xfrm>
            <a:off x="909638" y="566738"/>
            <a:ext cx="7324725" cy="57245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Nonfunctional Requirements</a:t>
            </a:r>
            <a:endParaRPr lang="zh-CN" altLang="en-US" b="1" dirty="0"/>
          </a:p>
        </p:txBody>
      </p:sp>
      <p:sp>
        <p:nvSpPr>
          <p:cNvPr id="3" name="Content Placeholder 2"/>
          <p:cNvSpPr>
            <a:spLocks noGrp="1"/>
          </p:cNvSpPr>
          <p:nvPr>
            <p:ph idx="1"/>
          </p:nvPr>
        </p:nvSpPr>
        <p:spPr/>
        <p:txBody>
          <a:bodyPr>
            <a:normAutofit/>
          </a:bodyPr>
          <a:lstStyle/>
          <a:p>
            <a:r>
              <a:rPr lang="en-US" altLang="zh-CN" b="1" dirty="0" smtClean="0"/>
              <a:t>Usability</a:t>
            </a:r>
          </a:p>
          <a:p>
            <a:pPr lvl="1"/>
            <a:r>
              <a:rPr lang="en-US" altLang="zh-CN" b="1" dirty="0" smtClean="0"/>
              <a:t>Android Compliance</a:t>
            </a:r>
          </a:p>
          <a:p>
            <a:pPr lvl="1">
              <a:buNone/>
            </a:pPr>
            <a:r>
              <a:rPr lang="en-US" altLang="zh-CN" dirty="0"/>
              <a:t>	</a:t>
            </a:r>
            <a:r>
              <a:rPr lang="en-US" altLang="zh-CN" sz="2400" dirty="0" smtClean="0"/>
              <a:t>The user interface shall be Android compliant</a:t>
            </a:r>
            <a:r>
              <a:rPr lang="en-US" altLang="zh-CN" dirty="0" smtClean="0"/>
              <a:t>.</a:t>
            </a:r>
          </a:p>
          <a:p>
            <a:pPr lvl="1"/>
            <a:r>
              <a:rPr lang="en-US" altLang="zh-CN" b="1" dirty="0" smtClean="0"/>
              <a:t>Design for ease-of-use</a:t>
            </a:r>
          </a:p>
          <a:p>
            <a:pPr lvl="1">
              <a:buNone/>
            </a:pPr>
            <a:r>
              <a:rPr lang="en-US" altLang="zh-CN" dirty="0"/>
              <a:t>	</a:t>
            </a:r>
            <a:r>
              <a:rPr lang="en-US" altLang="zh-CN" sz="2400" dirty="0"/>
              <a:t>The user interface of the JagTrack System shall be designed for ease-of-use and shall be appropriate for a </a:t>
            </a:r>
            <a:r>
              <a:rPr lang="en-US" altLang="zh-CN" sz="2400" dirty="0" err="1" smtClean="0"/>
              <a:t>smartphone</a:t>
            </a:r>
            <a:r>
              <a:rPr lang="en-US" altLang="zh-CN" sz="2400" dirty="0" smtClean="0"/>
              <a:t>-enabled </a:t>
            </a:r>
            <a:r>
              <a:rPr lang="en-US" altLang="zh-CN" sz="2400" dirty="0"/>
              <a:t>user community with no additional training on the </a:t>
            </a:r>
            <a:r>
              <a:rPr lang="en-US" altLang="zh-CN" sz="2400" dirty="0" smtClean="0"/>
              <a:t>System.</a:t>
            </a:r>
          </a:p>
          <a:p>
            <a:pPr>
              <a:buNone/>
            </a:pPr>
            <a:endParaRPr lang="en-US" altLang="zh-CN" dirty="0" smtClean="0"/>
          </a:p>
          <a:p>
            <a:pPr lvl="1">
              <a:buNone/>
            </a:pPr>
            <a:endParaRPr lang="en-US" altLang="zh-CN" dirty="0"/>
          </a:p>
          <a:p>
            <a:pPr lvl="1">
              <a:buNone/>
            </a:pP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92500" lnSpcReduction="20000"/>
          </a:bodyPr>
          <a:lstStyle/>
          <a:p>
            <a:r>
              <a:rPr lang="en-US" altLang="zh-CN" b="1" dirty="0" smtClean="0"/>
              <a:t>Reliability</a:t>
            </a:r>
          </a:p>
          <a:p>
            <a:pPr lvl="1"/>
            <a:r>
              <a:rPr lang="en-US" altLang="zh-CN" b="1" dirty="0" smtClean="0"/>
              <a:t>Availability</a:t>
            </a:r>
          </a:p>
          <a:p>
            <a:pPr lvl="1">
              <a:buNone/>
            </a:pPr>
            <a:r>
              <a:rPr lang="en-US" altLang="zh-CN" dirty="0" smtClean="0"/>
              <a:t>	</a:t>
            </a:r>
            <a:r>
              <a:rPr lang="en-US" altLang="zh-CN" sz="2600" dirty="0" smtClean="0"/>
              <a:t>The availability requirements will be defined in the next iteration.</a:t>
            </a:r>
          </a:p>
          <a:p>
            <a:pPr lvl="1"/>
            <a:r>
              <a:rPr lang="en-US" altLang="zh-CN" b="1" dirty="0" smtClean="0"/>
              <a:t>Mean time between failures</a:t>
            </a:r>
          </a:p>
          <a:p>
            <a:pPr lvl="1">
              <a:buNone/>
            </a:pPr>
            <a:r>
              <a:rPr lang="en-US" altLang="zh-CN" dirty="0"/>
              <a:t>	</a:t>
            </a:r>
            <a:r>
              <a:rPr lang="en-US" altLang="zh-CN" sz="2600" dirty="0" smtClean="0"/>
              <a:t>The </a:t>
            </a:r>
            <a:r>
              <a:rPr lang="en-US" altLang="zh-CN" sz="2600" dirty="0"/>
              <a:t>MTBF requirements will be defined in the next iteration.</a:t>
            </a:r>
            <a:endParaRPr lang="en-US" altLang="zh-CN" sz="2600" dirty="0" smtClean="0"/>
          </a:p>
          <a:p>
            <a:r>
              <a:rPr lang="en-US" altLang="zh-CN" b="1" dirty="0" smtClean="0"/>
              <a:t>Performance</a:t>
            </a:r>
          </a:p>
          <a:p>
            <a:pPr lvl="1"/>
            <a:r>
              <a:rPr lang="en-US" altLang="zh-CN" b="1" dirty="0" smtClean="0"/>
              <a:t>Database access response time</a:t>
            </a:r>
          </a:p>
          <a:p>
            <a:pPr lvl="1">
              <a:buNone/>
            </a:pPr>
            <a:r>
              <a:rPr lang="en-US" altLang="zh-CN" dirty="0"/>
              <a:t>	</a:t>
            </a:r>
            <a:r>
              <a:rPr lang="en-US" altLang="zh-CN" sz="2600" dirty="0" smtClean="0"/>
              <a:t>The </a:t>
            </a:r>
            <a:r>
              <a:rPr lang="en-US" altLang="zh-CN" sz="2600" dirty="0"/>
              <a:t>system shall provide access to the legacy course catalog database with no more than a 10 second latency.</a:t>
            </a:r>
            <a:endParaRPr lang="en-US" altLang="zh-CN" sz="2600" dirty="0" smtClean="0"/>
          </a:p>
          <a:p>
            <a:pPr lvl="1"/>
            <a:r>
              <a:rPr lang="en-US" altLang="zh-CN" b="1" dirty="0" smtClean="0"/>
              <a:t>Transaction response time</a:t>
            </a:r>
          </a:p>
          <a:p>
            <a:pPr lvl="1">
              <a:buNone/>
            </a:pPr>
            <a:r>
              <a:rPr lang="en-US" altLang="zh-CN" dirty="0" smtClean="0"/>
              <a:t>	</a:t>
            </a:r>
            <a:r>
              <a:rPr lang="en-US" altLang="zh-CN" sz="2600" dirty="0" smtClean="0"/>
              <a:t>The </a:t>
            </a:r>
            <a:r>
              <a:rPr lang="en-US" altLang="zh-CN" sz="2600" dirty="0"/>
              <a:t>system must be able to complete 80% of all transactions within 30 seconds.</a:t>
            </a:r>
            <a:endParaRPr lang="en-US" altLang="zh-CN" sz="2600" dirty="0" smtClean="0"/>
          </a:p>
          <a:p>
            <a:pPr>
              <a:buNone/>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List</a:t>
            </a:r>
            <a:endParaRPr lang="en-US" dirty="0"/>
          </a:p>
        </p:txBody>
      </p:sp>
      <p:sp>
        <p:nvSpPr>
          <p:cNvPr id="4" name="Content Placeholder 3"/>
          <p:cNvSpPr>
            <a:spLocks noGrp="1"/>
          </p:cNvSpPr>
          <p:nvPr>
            <p:ph idx="1"/>
          </p:nvPr>
        </p:nvSpPr>
        <p:spPr>
          <a:xfrm>
            <a:off x="457200" y="1371600"/>
            <a:ext cx="8229600" cy="4525963"/>
          </a:xfrm>
        </p:spPr>
        <p:txBody>
          <a:bodyPr>
            <a:noAutofit/>
          </a:bodyPr>
          <a:lstStyle/>
          <a:p>
            <a:r>
              <a:rPr lang="en-US" sz="1900" dirty="0" smtClean="0"/>
              <a:t>Technology</a:t>
            </a:r>
          </a:p>
          <a:p>
            <a:pPr lvl="1"/>
            <a:r>
              <a:rPr lang="en-US" sz="1900" dirty="0" smtClean="0"/>
              <a:t>The Android hardware used for testing may fail at critical times during the project.</a:t>
            </a:r>
          </a:p>
          <a:p>
            <a:pPr lvl="1"/>
            <a:r>
              <a:rPr lang="en-US" sz="1900" dirty="0" smtClean="0"/>
              <a:t>Mitigation Plan: Currently, we are making use of Android simulators to reduce the affect of this risk. </a:t>
            </a:r>
          </a:p>
          <a:p>
            <a:r>
              <a:rPr lang="en-US" sz="1900" dirty="0" smtClean="0"/>
              <a:t>People</a:t>
            </a:r>
          </a:p>
          <a:p>
            <a:pPr lvl="1"/>
            <a:r>
              <a:rPr lang="en-US" sz="1900" dirty="0" smtClean="0"/>
              <a:t>The </a:t>
            </a:r>
            <a:r>
              <a:rPr lang="en-US" sz="1900" dirty="0" smtClean="0"/>
              <a:t>staff may not be familiar with the specific tools needed to design the Android application or other system components. </a:t>
            </a:r>
          </a:p>
          <a:p>
            <a:pPr lvl="1"/>
            <a:r>
              <a:rPr lang="en-US" sz="1900" dirty="0" smtClean="0"/>
              <a:t>Mitigation Plan: Prototype development and working code development is being done by individuals with some experience with the technology</a:t>
            </a:r>
          </a:p>
          <a:p>
            <a:r>
              <a:rPr lang="en-US" sz="1900" dirty="0" smtClean="0"/>
              <a:t>Organizational</a:t>
            </a:r>
          </a:p>
          <a:p>
            <a:pPr lvl="1"/>
            <a:r>
              <a:rPr lang="en-US" sz="1900" dirty="0" smtClean="0"/>
              <a:t>Group communication lacks as semester gets busier.</a:t>
            </a:r>
          </a:p>
          <a:p>
            <a:pPr lvl="1"/>
            <a:r>
              <a:rPr lang="en-US" sz="1900" dirty="0" smtClean="0"/>
              <a:t>Mitigation Plan: Group is currently using </a:t>
            </a:r>
            <a:r>
              <a:rPr lang="en-US" sz="1900" dirty="0" err="1" smtClean="0"/>
              <a:t>G</a:t>
            </a:r>
            <a:r>
              <a:rPr lang="en-US" sz="1900" dirty="0" err="1" smtClean="0"/>
              <a:t>itHub</a:t>
            </a:r>
            <a:r>
              <a:rPr lang="en-US" sz="1900" dirty="0" smtClean="0"/>
              <a:t> </a:t>
            </a:r>
            <a:r>
              <a:rPr lang="en-US" sz="1900" dirty="0" smtClean="0"/>
              <a:t>and email to relay due date and goal.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880</Words>
  <Application>Microsoft Office PowerPoint</Application>
  <PresentationFormat>On-screen Show (4:3)</PresentationFormat>
  <Paragraphs>150</Paragraphs>
  <Slides>21</Slides>
  <Notes>10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JagTrack  LCO Milestone Briefing</vt:lpstr>
      <vt:lpstr>Project Overview</vt:lpstr>
      <vt:lpstr>n</vt:lpstr>
      <vt:lpstr>Use Case Boarding JagTran</vt:lpstr>
      <vt:lpstr>Slide 5</vt:lpstr>
      <vt:lpstr>Slide 6</vt:lpstr>
      <vt:lpstr>Nonfunctional Requirements</vt:lpstr>
      <vt:lpstr>Slide 8</vt:lpstr>
      <vt:lpstr>Risk List</vt:lpstr>
      <vt:lpstr>Risk List</vt:lpstr>
      <vt:lpstr>Initial Domain Model</vt:lpstr>
      <vt:lpstr>Requirements Traceability</vt:lpstr>
      <vt:lpstr>Requirements Traceability</vt:lpstr>
      <vt:lpstr>Requirements Traceability</vt:lpstr>
      <vt:lpstr>Requirements Traceability</vt:lpstr>
      <vt:lpstr>Recommendations on components to buy/build/reuse</vt:lpstr>
      <vt:lpstr>High Level Candidate Architecture</vt:lpstr>
      <vt:lpstr>High Level Candidate Architecture</vt:lpstr>
      <vt:lpstr>Plans for Prototypes/Demos</vt:lpstr>
      <vt:lpstr>Development Case</vt:lpstr>
      <vt:lpstr>Estimated Project Schedule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Robert</dc:creator>
  <cp:lastModifiedBy>Adam</cp:lastModifiedBy>
  <cp:revision>31</cp:revision>
  <dcterms:created xsi:type="dcterms:W3CDTF">2006-08-16T00:00:00Z</dcterms:created>
  <dcterms:modified xsi:type="dcterms:W3CDTF">2012-03-20T06:45:15Z</dcterms:modified>
</cp:coreProperties>
</file>