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FD4C6-C41E-4BB6-818F-0A4CBD81EB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B687B-16F5-470E-B1E1-DDBBBC759246}">
      <dgm:prSet phldrT="[Text]"/>
      <dgm:spPr/>
      <dgm:t>
        <a:bodyPr/>
        <a:lstStyle/>
        <a:p>
          <a:r>
            <a:rPr lang="en-US" dirty="0" smtClean="0"/>
            <a:t>Give the knowledge of Buses (for the passenger)</a:t>
          </a:r>
          <a:endParaRPr lang="en-US" dirty="0"/>
        </a:p>
      </dgm:t>
    </dgm:pt>
    <dgm:pt modelId="{8F5F3ABD-0363-4FC6-8CEF-FA1CEC06B118}" type="parTrans" cxnId="{A62F5636-8873-4A00-B2A5-B4F17579FE36}">
      <dgm:prSet/>
      <dgm:spPr/>
      <dgm:t>
        <a:bodyPr/>
        <a:lstStyle/>
        <a:p>
          <a:endParaRPr lang="en-US"/>
        </a:p>
      </dgm:t>
    </dgm:pt>
    <dgm:pt modelId="{12F2915A-89C9-40ED-9C3D-D3858DAD886B}" type="sibTrans" cxnId="{A62F5636-8873-4A00-B2A5-B4F17579FE36}">
      <dgm:prSet/>
      <dgm:spPr/>
      <dgm:t>
        <a:bodyPr/>
        <a:lstStyle/>
        <a:p>
          <a:endParaRPr lang="en-US"/>
        </a:p>
      </dgm:t>
    </dgm:pt>
    <dgm:pt modelId="{8F322683-765E-42B1-A75C-81444315BF76}">
      <dgm:prSet/>
      <dgm:spPr/>
      <dgm:t>
        <a:bodyPr/>
        <a:lstStyle/>
        <a:p>
          <a:r>
            <a:rPr lang="en-US" dirty="0" smtClean="0"/>
            <a:t>When last bus left. </a:t>
          </a:r>
          <a:endParaRPr lang="en-US" dirty="0"/>
        </a:p>
      </dgm:t>
    </dgm:pt>
    <dgm:pt modelId="{0B575106-E1FA-4406-BDC4-5EFECD2D2599}" type="parTrans" cxnId="{C350D824-2C13-4E3A-997A-1A523B9511A8}">
      <dgm:prSet/>
      <dgm:spPr/>
      <dgm:t>
        <a:bodyPr/>
        <a:lstStyle/>
        <a:p>
          <a:endParaRPr lang="en-US"/>
        </a:p>
      </dgm:t>
    </dgm:pt>
    <dgm:pt modelId="{79213D30-29A6-4ACB-AE30-7A15FE1C420B}" type="sibTrans" cxnId="{C350D824-2C13-4E3A-997A-1A523B9511A8}">
      <dgm:prSet/>
      <dgm:spPr/>
      <dgm:t>
        <a:bodyPr/>
        <a:lstStyle/>
        <a:p>
          <a:endParaRPr lang="en-US"/>
        </a:p>
      </dgm:t>
    </dgm:pt>
    <dgm:pt modelId="{06292A25-5896-4266-B197-81F09BCCA07F}">
      <dgm:prSet/>
      <dgm:spPr/>
      <dgm:t>
        <a:bodyPr/>
        <a:lstStyle/>
        <a:p>
          <a:r>
            <a:rPr lang="en-US" dirty="0" smtClean="0"/>
            <a:t>When the next bus is due.</a:t>
          </a:r>
          <a:endParaRPr lang="en-US" dirty="0"/>
        </a:p>
      </dgm:t>
    </dgm:pt>
    <dgm:pt modelId="{60C3E475-02BE-441C-8E05-B041E32248B5}" type="parTrans" cxnId="{390C6916-F60C-41EE-9586-6DB0C647DE84}">
      <dgm:prSet/>
      <dgm:spPr/>
      <dgm:t>
        <a:bodyPr/>
        <a:lstStyle/>
        <a:p>
          <a:endParaRPr lang="en-US"/>
        </a:p>
      </dgm:t>
    </dgm:pt>
    <dgm:pt modelId="{CF8A5CD1-0E24-4130-B4C2-0D32F0BC82A5}" type="sibTrans" cxnId="{390C6916-F60C-41EE-9586-6DB0C647DE84}">
      <dgm:prSet/>
      <dgm:spPr/>
      <dgm:t>
        <a:bodyPr/>
        <a:lstStyle/>
        <a:p>
          <a:endParaRPr lang="en-US"/>
        </a:p>
      </dgm:t>
    </dgm:pt>
    <dgm:pt modelId="{CC0BFA8C-A841-4500-B8D7-201A1A7376D8}">
      <dgm:prSet/>
      <dgm:spPr/>
      <dgm:t>
        <a:bodyPr/>
        <a:lstStyle/>
        <a:p>
          <a:r>
            <a:rPr lang="en-US" dirty="0" smtClean="0"/>
            <a:t>Provide </a:t>
          </a:r>
          <a:r>
            <a:rPr lang="en-US" i="1" dirty="0" smtClean="0"/>
            <a:t>Passenger Information </a:t>
          </a:r>
          <a:r>
            <a:rPr lang="en-US" dirty="0" smtClean="0"/>
            <a:t>(for the administrators). </a:t>
          </a:r>
          <a:endParaRPr lang="en-US" dirty="0"/>
        </a:p>
      </dgm:t>
    </dgm:pt>
    <dgm:pt modelId="{59D9C842-8016-4103-A7B1-59F66A41FAE7}" type="parTrans" cxnId="{A4FB456E-DD9B-4B48-BF71-057E54B8C07E}">
      <dgm:prSet/>
      <dgm:spPr/>
      <dgm:t>
        <a:bodyPr/>
        <a:lstStyle/>
        <a:p>
          <a:endParaRPr lang="en-US"/>
        </a:p>
      </dgm:t>
    </dgm:pt>
    <dgm:pt modelId="{2EF7ADB2-E6A7-4FEA-975B-443D056C2361}" type="sibTrans" cxnId="{A4FB456E-DD9B-4B48-BF71-057E54B8C07E}">
      <dgm:prSet/>
      <dgm:spPr/>
      <dgm:t>
        <a:bodyPr/>
        <a:lstStyle/>
        <a:p>
          <a:endParaRPr lang="en-US"/>
        </a:p>
      </dgm:t>
    </dgm:pt>
    <dgm:pt modelId="{0B0E9FB8-1BAF-46CE-A5CB-78118DB90488}">
      <dgm:prSet/>
      <dgm:spPr/>
      <dgm:t>
        <a:bodyPr/>
        <a:lstStyle/>
        <a:p>
          <a:r>
            <a:rPr lang="en-US" dirty="0" smtClean="0"/>
            <a:t>How many potential passengers are at the stops?</a:t>
          </a:r>
          <a:endParaRPr lang="en-US" dirty="0"/>
        </a:p>
      </dgm:t>
    </dgm:pt>
    <dgm:pt modelId="{77B75B0C-4A9E-405B-9DF8-930836986EE0}" type="parTrans" cxnId="{8EEF90AB-47D2-4D62-9D48-C32A325EACA1}">
      <dgm:prSet/>
      <dgm:spPr/>
      <dgm:t>
        <a:bodyPr/>
        <a:lstStyle/>
        <a:p>
          <a:endParaRPr lang="en-US"/>
        </a:p>
      </dgm:t>
    </dgm:pt>
    <dgm:pt modelId="{C6DA572D-8BFD-47E6-BD72-C29630668D8B}" type="sibTrans" cxnId="{8EEF90AB-47D2-4D62-9D48-C32A325EACA1}">
      <dgm:prSet/>
      <dgm:spPr/>
      <dgm:t>
        <a:bodyPr/>
        <a:lstStyle/>
        <a:p>
          <a:endParaRPr lang="en-US"/>
        </a:p>
      </dgm:t>
    </dgm:pt>
    <dgm:pt modelId="{C116615E-76FC-47A8-8F14-9A3FA8207BA6}">
      <dgm:prSet/>
      <dgm:spPr/>
      <dgm:t>
        <a:bodyPr/>
        <a:lstStyle/>
        <a:p>
          <a:r>
            <a:rPr lang="en-US" dirty="0" smtClean="0"/>
            <a:t>How many passengers are on the buses ?</a:t>
          </a:r>
          <a:endParaRPr lang="en-US" dirty="0"/>
        </a:p>
      </dgm:t>
    </dgm:pt>
    <dgm:pt modelId="{541796EF-49FC-4E4D-8342-8A6E52FD79CB}" type="parTrans" cxnId="{75C5A216-1F17-44D0-B2B5-70A9681952FD}">
      <dgm:prSet/>
      <dgm:spPr/>
      <dgm:t>
        <a:bodyPr/>
        <a:lstStyle/>
        <a:p>
          <a:endParaRPr lang="en-US"/>
        </a:p>
      </dgm:t>
    </dgm:pt>
    <dgm:pt modelId="{8F61520D-9E1F-4ACC-A66E-96FFA9882257}" type="sibTrans" cxnId="{75C5A216-1F17-44D0-B2B5-70A9681952FD}">
      <dgm:prSet/>
      <dgm:spPr/>
      <dgm:t>
        <a:bodyPr/>
        <a:lstStyle/>
        <a:p>
          <a:endParaRPr lang="en-US"/>
        </a:p>
      </dgm:t>
    </dgm:pt>
    <dgm:pt modelId="{EEA9A094-4BCC-4FBF-A54D-FFD01ECE375F}">
      <dgm:prSet phldrT="[Text]"/>
      <dgm:spPr/>
      <dgm:t>
        <a:bodyPr/>
        <a:lstStyle/>
        <a:p>
          <a:r>
            <a:rPr lang="en-US" dirty="0" smtClean="0"/>
            <a:t>The vision document  Contains the general ideas of :</a:t>
          </a:r>
          <a:endParaRPr lang="en-US" dirty="0"/>
        </a:p>
      </dgm:t>
    </dgm:pt>
    <dgm:pt modelId="{16860955-36AE-471A-A212-45BB9F2B11EE}" type="parTrans" cxnId="{E7F88F65-7DCD-48EC-8F7A-FA40D9A0CF02}">
      <dgm:prSet/>
      <dgm:spPr/>
      <dgm:t>
        <a:bodyPr/>
        <a:lstStyle/>
        <a:p>
          <a:endParaRPr lang="en-US"/>
        </a:p>
      </dgm:t>
    </dgm:pt>
    <dgm:pt modelId="{EB1D4B32-2FCD-41C2-B6D7-1E3687B33873}" type="sibTrans" cxnId="{E7F88F65-7DCD-48EC-8F7A-FA40D9A0CF02}">
      <dgm:prSet/>
      <dgm:spPr/>
      <dgm:t>
        <a:bodyPr/>
        <a:lstStyle/>
        <a:p>
          <a:endParaRPr lang="en-US"/>
        </a:p>
      </dgm:t>
    </dgm:pt>
    <dgm:pt modelId="{91A28DF5-1C26-419C-8784-7E7B4F9BA472}">
      <dgm:prSet phldrT="[Text]"/>
      <dgm:spPr/>
      <dgm:t>
        <a:bodyPr/>
        <a:lstStyle/>
        <a:p>
          <a:r>
            <a:rPr lang="en-US" dirty="0" smtClean="0"/>
            <a:t>who the stakeholders are and what they want</a:t>
          </a:r>
          <a:endParaRPr lang="en-US" dirty="0"/>
        </a:p>
      </dgm:t>
    </dgm:pt>
    <dgm:pt modelId="{7B31307C-B2A4-4971-BBEB-BFC4823C2B32}" type="parTrans" cxnId="{FEAAAD9C-7FA8-4249-8D90-164BB35F1A40}">
      <dgm:prSet/>
      <dgm:spPr/>
      <dgm:t>
        <a:bodyPr/>
        <a:lstStyle/>
        <a:p>
          <a:endParaRPr lang="en-US"/>
        </a:p>
      </dgm:t>
    </dgm:pt>
    <dgm:pt modelId="{BE714A8F-10D8-488B-AEB5-09F91BC0AD6C}" type="sibTrans" cxnId="{FEAAAD9C-7FA8-4249-8D90-164BB35F1A40}">
      <dgm:prSet/>
      <dgm:spPr/>
      <dgm:t>
        <a:bodyPr/>
        <a:lstStyle/>
        <a:p>
          <a:endParaRPr lang="en-US"/>
        </a:p>
      </dgm:t>
    </dgm:pt>
    <dgm:pt modelId="{FC6E38C2-630D-4072-BAC8-3EAAF35965C2}">
      <dgm:prSet phldrT="[Text]"/>
      <dgm:spPr/>
      <dgm:t>
        <a:bodyPr/>
        <a:lstStyle/>
        <a:p>
          <a:r>
            <a:rPr lang="en-US" dirty="0" smtClean="0"/>
            <a:t>Who the passengers are and what they want</a:t>
          </a:r>
          <a:endParaRPr lang="en-US" dirty="0"/>
        </a:p>
      </dgm:t>
    </dgm:pt>
    <dgm:pt modelId="{33DD31CC-2747-44DD-A73E-EFFA98E07034}" type="parTrans" cxnId="{788086F2-BF7B-4FD7-82D3-D95C82BEFFF4}">
      <dgm:prSet/>
      <dgm:spPr/>
      <dgm:t>
        <a:bodyPr/>
        <a:lstStyle/>
        <a:p>
          <a:endParaRPr lang="en-US"/>
        </a:p>
      </dgm:t>
    </dgm:pt>
    <dgm:pt modelId="{7D67218A-657E-4C7C-BF21-E9E924EB1097}" type="sibTrans" cxnId="{788086F2-BF7B-4FD7-82D3-D95C82BEFFF4}">
      <dgm:prSet/>
      <dgm:spPr/>
      <dgm:t>
        <a:bodyPr/>
        <a:lstStyle/>
        <a:p>
          <a:endParaRPr lang="en-US"/>
        </a:p>
      </dgm:t>
    </dgm:pt>
    <dgm:pt modelId="{432F55CD-36FD-4AEE-96AA-D68DA8DE786D}">
      <dgm:prSet phldrT="[Text]"/>
      <dgm:spPr/>
      <dgm:t>
        <a:bodyPr/>
        <a:lstStyle/>
        <a:p>
          <a:r>
            <a:rPr lang="en-US" dirty="0" smtClean="0"/>
            <a:t>How our solution will help them with their problem .</a:t>
          </a:r>
          <a:endParaRPr lang="en-US" dirty="0"/>
        </a:p>
      </dgm:t>
    </dgm:pt>
    <dgm:pt modelId="{4756E7C2-6CDC-45D2-A477-B22D93AA8788}" type="parTrans" cxnId="{9164DFB0-A2CE-4F2E-8E11-79AB81BEEE9B}">
      <dgm:prSet/>
      <dgm:spPr/>
      <dgm:t>
        <a:bodyPr/>
        <a:lstStyle/>
        <a:p>
          <a:endParaRPr lang="en-US"/>
        </a:p>
      </dgm:t>
    </dgm:pt>
    <dgm:pt modelId="{A2C8CBB2-D525-4393-8211-4E3400CADD65}" type="sibTrans" cxnId="{9164DFB0-A2CE-4F2E-8E11-79AB81BEEE9B}">
      <dgm:prSet/>
      <dgm:spPr/>
      <dgm:t>
        <a:bodyPr/>
        <a:lstStyle/>
        <a:p>
          <a:endParaRPr lang="en-US"/>
        </a:p>
      </dgm:t>
    </dgm:pt>
    <dgm:pt modelId="{B1E6CD13-531E-4BDF-B9E5-E32CB9CC3258}">
      <dgm:prSet phldrT="[Text]"/>
      <dgm:spPr/>
      <dgm:t>
        <a:bodyPr/>
        <a:lstStyle/>
        <a:p>
          <a:r>
            <a:rPr lang="en-US" dirty="0" smtClean="0"/>
            <a:t>The main Issue:</a:t>
          </a:r>
          <a:endParaRPr lang="en-US" dirty="0"/>
        </a:p>
      </dgm:t>
    </dgm:pt>
    <dgm:pt modelId="{941474AB-D886-425E-98A8-D34211947215}" type="parTrans" cxnId="{98D971E4-4A4E-400B-93A4-027314A4D2FE}">
      <dgm:prSet/>
      <dgm:spPr/>
      <dgm:t>
        <a:bodyPr/>
        <a:lstStyle/>
        <a:p>
          <a:endParaRPr lang="en-US"/>
        </a:p>
      </dgm:t>
    </dgm:pt>
    <dgm:pt modelId="{AAD09A79-83F3-4EB2-AAA2-3CC3051C49CD}" type="sibTrans" cxnId="{98D971E4-4A4E-400B-93A4-027314A4D2FE}">
      <dgm:prSet/>
      <dgm:spPr/>
      <dgm:t>
        <a:bodyPr/>
        <a:lstStyle/>
        <a:p>
          <a:endParaRPr lang="en-US"/>
        </a:p>
      </dgm:t>
    </dgm:pt>
    <dgm:pt modelId="{03F5AD9C-8F8A-4E16-80BF-E2CF70BA5975}">
      <dgm:prSet phldrT="[Text]"/>
      <dgm:spPr/>
      <dgm:t>
        <a:bodyPr/>
        <a:lstStyle/>
        <a:p>
          <a:r>
            <a:rPr lang="en-US" dirty="0" smtClean="0"/>
            <a:t> the buses are not as reliable as needed by the passengers </a:t>
          </a:r>
          <a:endParaRPr lang="en-US" dirty="0"/>
        </a:p>
      </dgm:t>
    </dgm:pt>
    <dgm:pt modelId="{0E99BDD7-8DA1-41AD-9F18-A022A3F6901C}" type="parTrans" cxnId="{103175FB-6E75-49FA-95F5-305C9594ED1D}">
      <dgm:prSet/>
      <dgm:spPr/>
      <dgm:t>
        <a:bodyPr/>
        <a:lstStyle/>
        <a:p>
          <a:endParaRPr lang="en-US"/>
        </a:p>
      </dgm:t>
    </dgm:pt>
    <dgm:pt modelId="{20338D45-8836-49BF-A5A6-C5FD20E83EB9}" type="sibTrans" cxnId="{103175FB-6E75-49FA-95F5-305C9594ED1D}">
      <dgm:prSet/>
      <dgm:spPr/>
      <dgm:t>
        <a:bodyPr/>
        <a:lstStyle/>
        <a:p>
          <a:endParaRPr lang="en-US"/>
        </a:p>
      </dgm:t>
    </dgm:pt>
    <dgm:pt modelId="{CCD6F4D9-E580-44CE-B9EC-B85FAB15514D}">
      <dgm:prSet phldrT="[Text]"/>
      <dgm:spPr/>
      <dgm:t>
        <a:bodyPr/>
        <a:lstStyle/>
        <a:p>
          <a:r>
            <a:rPr lang="en-US" dirty="0" smtClean="0"/>
            <a:t>The Solution :</a:t>
          </a:r>
          <a:endParaRPr lang="en-US" dirty="0"/>
        </a:p>
      </dgm:t>
    </dgm:pt>
    <dgm:pt modelId="{BF5F8383-3A23-41F1-856F-2AAE6E3EB5E9}" type="parTrans" cxnId="{46A8BE55-ACB9-44F9-BF54-0060DB78B0DC}">
      <dgm:prSet/>
      <dgm:spPr/>
      <dgm:t>
        <a:bodyPr/>
        <a:lstStyle/>
        <a:p>
          <a:endParaRPr lang="en-US"/>
        </a:p>
      </dgm:t>
    </dgm:pt>
    <dgm:pt modelId="{B9986600-715A-4FE9-A774-CA5E44E9E476}" type="sibTrans" cxnId="{46A8BE55-ACB9-44F9-BF54-0060DB78B0DC}">
      <dgm:prSet/>
      <dgm:spPr/>
      <dgm:t>
        <a:bodyPr/>
        <a:lstStyle/>
        <a:p>
          <a:endParaRPr lang="en-US"/>
        </a:p>
      </dgm:t>
    </dgm:pt>
    <dgm:pt modelId="{1BB80CA9-DA5D-4BFB-ABA8-D9520179DED6}">
      <dgm:prSet phldrT="[Text]"/>
      <dgm:spPr/>
      <dgm:t>
        <a:bodyPr/>
        <a:lstStyle/>
        <a:p>
          <a:r>
            <a:rPr lang="en-US" dirty="0" smtClean="0"/>
            <a:t>Create a program that will do the following : </a:t>
          </a:r>
          <a:endParaRPr lang="en-US" dirty="0"/>
        </a:p>
      </dgm:t>
    </dgm:pt>
    <dgm:pt modelId="{F76A7D89-7813-4ABF-9B6F-D527612490C3}" type="parTrans" cxnId="{A0EBA1AD-BE9A-4F55-925A-8DE621D3979A}">
      <dgm:prSet/>
      <dgm:spPr/>
      <dgm:t>
        <a:bodyPr/>
        <a:lstStyle/>
        <a:p>
          <a:endParaRPr lang="en-US"/>
        </a:p>
      </dgm:t>
    </dgm:pt>
    <dgm:pt modelId="{16E2B7EC-8443-45FA-A4CF-0F51B0591AED}" type="sibTrans" cxnId="{A0EBA1AD-BE9A-4F55-925A-8DE621D3979A}">
      <dgm:prSet/>
      <dgm:spPr/>
      <dgm:t>
        <a:bodyPr/>
        <a:lstStyle/>
        <a:p>
          <a:endParaRPr lang="en-US"/>
        </a:p>
      </dgm:t>
    </dgm:pt>
    <dgm:pt modelId="{E9272DBB-2D6C-4A90-9286-392A95F3A2BD}" type="pres">
      <dgm:prSet presAssocID="{08AFD4C6-C41E-4BB6-818F-0A4CBD81EB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D4AD-08F3-47C0-B43D-83F7FA09DED9}" type="pres">
      <dgm:prSet presAssocID="{EEA9A094-4BCC-4FBF-A54D-FFD01ECE375F}" presName="parentLin" presStyleCnt="0"/>
      <dgm:spPr/>
    </dgm:pt>
    <dgm:pt modelId="{CD3AD136-FE6A-45E9-A8EF-EB1FB07FA1B0}" type="pres">
      <dgm:prSet presAssocID="{EEA9A094-4BCC-4FBF-A54D-FFD01ECE375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C8870DD-F868-4EFE-974A-688CD09E4B30}" type="pres">
      <dgm:prSet presAssocID="{EEA9A094-4BCC-4FBF-A54D-FFD01ECE375F}" presName="parentText" presStyleLbl="node1" presStyleIdx="0" presStyleCnt="5" custLinFactNeighborX="3093" custLinFactNeighborY="20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BAA16-1883-4761-927B-F038586C5999}" type="pres">
      <dgm:prSet presAssocID="{EEA9A094-4BCC-4FBF-A54D-FFD01ECE375F}" presName="negativeSpace" presStyleCnt="0"/>
      <dgm:spPr/>
    </dgm:pt>
    <dgm:pt modelId="{F4F3316C-7C9E-477A-95CC-6FAD826AC78D}" type="pres">
      <dgm:prSet presAssocID="{EEA9A094-4BCC-4FBF-A54D-FFD01ECE375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58239-01D3-4FB7-B140-9866AEABDE89}" type="pres">
      <dgm:prSet presAssocID="{EB1D4B32-2FCD-41C2-B6D7-1E3687B33873}" presName="spaceBetweenRectangles" presStyleCnt="0"/>
      <dgm:spPr/>
    </dgm:pt>
    <dgm:pt modelId="{7B0C6284-33F9-43F4-B7E4-38E92E241623}" type="pres">
      <dgm:prSet presAssocID="{B1E6CD13-531E-4BDF-B9E5-E32CB9CC3258}" presName="parentLin" presStyleCnt="0"/>
      <dgm:spPr/>
    </dgm:pt>
    <dgm:pt modelId="{5E486EC8-A0F0-401E-97A1-772E5AF10D9A}" type="pres">
      <dgm:prSet presAssocID="{B1E6CD13-531E-4BDF-B9E5-E32CB9CC3258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00413630-CD6F-4285-B5A4-275B8238A3C6}" type="pres">
      <dgm:prSet presAssocID="{B1E6CD13-531E-4BDF-B9E5-E32CB9CC325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FA1ED-C4DC-49DA-98B1-F246F407008F}" type="pres">
      <dgm:prSet presAssocID="{B1E6CD13-531E-4BDF-B9E5-E32CB9CC3258}" presName="negativeSpace" presStyleCnt="0"/>
      <dgm:spPr/>
    </dgm:pt>
    <dgm:pt modelId="{83C7E223-8604-411D-850F-9896621A0F2F}" type="pres">
      <dgm:prSet presAssocID="{B1E6CD13-531E-4BDF-B9E5-E32CB9CC3258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1E4F6-50B4-427B-8D75-CA6ACB26FC62}" type="pres">
      <dgm:prSet presAssocID="{AAD09A79-83F3-4EB2-AAA2-3CC3051C49CD}" presName="spaceBetweenRectangles" presStyleCnt="0"/>
      <dgm:spPr/>
    </dgm:pt>
    <dgm:pt modelId="{10B2C37F-426F-49FE-80E5-E9EAC1026A9D}" type="pres">
      <dgm:prSet presAssocID="{CCD6F4D9-E580-44CE-B9EC-B85FAB15514D}" presName="parentLin" presStyleCnt="0"/>
      <dgm:spPr/>
    </dgm:pt>
    <dgm:pt modelId="{6FCC2C02-F1B0-47B8-81C0-1D3867CFDB7E}" type="pres">
      <dgm:prSet presAssocID="{CCD6F4D9-E580-44CE-B9EC-B85FAB15514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BFC5CB00-4EAD-440C-B68A-FD1E0A63E1E7}" type="pres">
      <dgm:prSet presAssocID="{CCD6F4D9-E580-44CE-B9EC-B85FAB15514D}" presName="parentText" presStyleLbl="node1" presStyleIdx="2" presStyleCnt="5" custScaleX="97349" custLinFactNeighborX="23711" custLinFactNeighborY="-24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22403-9FFF-4920-BAE0-6027B6C4D0CE}" type="pres">
      <dgm:prSet presAssocID="{CCD6F4D9-E580-44CE-B9EC-B85FAB15514D}" presName="negativeSpace" presStyleCnt="0"/>
      <dgm:spPr/>
    </dgm:pt>
    <dgm:pt modelId="{E02ECDBA-6982-45A0-87B9-6E788424EB4C}" type="pres">
      <dgm:prSet presAssocID="{CCD6F4D9-E580-44CE-B9EC-B85FAB15514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DB678-04C1-4A85-81D3-D640D54536E3}" type="pres">
      <dgm:prSet presAssocID="{B9986600-715A-4FE9-A774-CA5E44E9E476}" presName="spaceBetweenRectangles" presStyleCnt="0"/>
      <dgm:spPr/>
    </dgm:pt>
    <dgm:pt modelId="{2EE9DB0C-EFA3-40B3-A186-C99E3E25BF9A}" type="pres">
      <dgm:prSet presAssocID="{A79B687B-16F5-470E-B1E1-DDBBBC759246}" presName="parentLin" presStyleCnt="0"/>
      <dgm:spPr/>
    </dgm:pt>
    <dgm:pt modelId="{2BA40631-E19F-43BB-B75E-FE9FD3DEC963}" type="pres">
      <dgm:prSet presAssocID="{A79B687B-16F5-470E-B1E1-DDBBBC75924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FCCB04ED-DEAF-4E79-BABB-FD4A6BF7C968}" type="pres">
      <dgm:prSet presAssocID="{A79B687B-16F5-470E-B1E1-DDBBBC759246}" presName="parentText" presStyleLbl="node1" presStyleIdx="3" presStyleCnt="5" custScaleX="95595" custLinFactX="20346" custLinFactNeighborX="100000" custLinFactNeighborY="78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69384-69AB-4B59-B3C7-2253B6D88C3B}" type="pres">
      <dgm:prSet presAssocID="{A79B687B-16F5-470E-B1E1-DDBBBC759246}" presName="negativeSpace" presStyleCnt="0"/>
      <dgm:spPr/>
    </dgm:pt>
    <dgm:pt modelId="{792B327A-87F9-4C15-8E9E-43F0FAEA00FB}" type="pres">
      <dgm:prSet presAssocID="{A79B687B-16F5-470E-B1E1-DDBBBC759246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73E99-AADF-4D3C-AFD8-AF6C53CA6B93}" type="pres">
      <dgm:prSet presAssocID="{12F2915A-89C9-40ED-9C3D-D3858DAD886B}" presName="spaceBetweenRectangles" presStyleCnt="0"/>
      <dgm:spPr/>
    </dgm:pt>
    <dgm:pt modelId="{00480373-E4FA-4B0A-84BE-6B5886B220CB}" type="pres">
      <dgm:prSet presAssocID="{CC0BFA8C-A841-4500-B8D7-201A1A7376D8}" presName="parentLin" presStyleCnt="0"/>
      <dgm:spPr/>
    </dgm:pt>
    <dgm:pt modelId="{D598E3DC-6EC7-472E-B182-351020995CD2}" type="pres">
      <dgm:prSet presAssocID="{CC0BFA8C-A841-4500-B8D7-201A1A7376D8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679ECB79-E4C8-45C1-BCF5-7A96F922AE3A}" type="pres">
      <dgm:prSet presAssocID="{CC0BFA8C-A841-4500-B8D7-201A1A7376D8}" presName="parentText" presStyleLbl="node1" presStyleIdx="4" presStyleCnt="5" custLinFactX="21789" custLinFactNeighborX="100000" custLinFactNeighborY="-116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0D0E8-2DB1-4336-AC99-C910334F6F36}" type="pres">
      <dgm:prSet presAssocID="{CC0BFA8C-A841-4500-B8D7-201A1A7376D8}" presName="negativeSpace" presStyleCnt="0"/>
      <dgm:spPr/>
    </dgm:pt>
    <dgm:pt modelId="{F91EA70D-CE80-424A-A2E9-DA4113EF35A4}" type="pres">
      <dgm:prSet presAssocID="{CC0BFA8C-A841-4500-B8D7-201A1A7376D8}" presName="childText" presStyleLbl="conFgAcc1" presStyleIdx="4" presStyleCnt="5" custLinFactNeighborX="-5263" custLinFactNeighborY="31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361DA-E4FB-4327-A802-51B1C1EFCEBD}" type="presOf" srcId="{CCD6F4D9-E580-44CE-B9EC-B85FAB15514D}" destId="{6FCC2C02-F1B0-47B8-81C0-1D3867CFDB7E}" srcOrd="0" destOrd="0" presId="urn:microsoft.com/office/officeart/2005/8/layout/list1"/>
    <dgm:cxn modelId="{6F597E05-684D-41E6-95CA-85232436F586}" type="presOf" srcId="{CC0BFA8C-A841-4500-B8D7-201A1A7376D8}" destId="{679ECB79-E4C8-45C1-BCF5-7A96F922AE3A}" srcOrd="1" destOrd="0" presId="urn:microsoft.com/office/officeart/2005/8/layout/list1"/>
    <dgm:cxn modelId="{B228BB74-6E8B-43DC-B163-77AA91E4DB89}" type="presOf" srcId="{A79B687B-16F5-470E-B1E1-DDBBBC759246}" destId="{2BA40631-E19F-43BB-B75E-FE9FD3DEC963}" srcOrd="0" destOrd="0" presId="urn:microsoft.com/office/officeart/2005/8/layout/list1"/>
    <dgm:cxn modelId="{B2B3A8EE-C124-45B3-8BF6-F9265280DB47}" type="presOf" srcId="{EEA9A094-4BCC-4FBF-A54D-FFD01ECE375F}" destId="{CD3AD136-FE6A-45E9-A8EF-EB1FB07FA1B0}" srcOrd="0" destOrd="0" presId="urn:microsoft.com/office/officeart/2005/8/layout/list1"/>
    <dgm:cxn modelId="{390C6916-F60C-41EE-9586-6DB0C647DE84}" srcId="{A79B687B-16F5-470E-B1E1-DDBBBC759246}" destId="{06292A25-5896-4266-B197-81F09BCCA07F}" srcOrd="1" destOrd="0" parTransId="{60C3E475-02BE-441C-8E05-B041E32248B5}" sibTransId="{CF8A5CD1-0E24-4130-B4C2-0D32F0BC82A5}"/>
    <dgm:cxn modelId="{73B31DD0-16B6-4947-B5A1-A864F8BEF700}" type="presOf" srcId="{A79B687B-16F5-470E-B1E1-DDBBBC759246}" destId="{FCCB04ED-DEAF-4E79-BABB-FD4A6BF7C968}" srcOrd="1" destOrd="0" presId="urn:microsoft.com/office/officeart/2005/8/layout/list1"/>
    <dgm:cxn modelId="{A62F5636-8873-4A00-B2A5-B4F17579FE36}" srcId="{08AFD4C6-C41E-4BB6-818F-0A4CBD81EBA5}" destId="{A79B687B-16F5-470E-B1E1-DDBBBC759246}" srcOrd="3" destOrd="0" parTransId="{8F5F3ABD-0363-4FC6-8CEF-FA1CEC06B118}" sibTransId="{12F2915A-89C9-40ED-9C3D-D3858DAD886B}"/>
    <dgm:cxn modelId="{A4FB456E-DD9B-4B48-BF71-057E54B8C07E}" srcId="{08AFD4C6-C41E-4BB6-818F-0A4CBD81EBA5}" destId="{CC0BFA8C-A841-4500-B8D7-201A1A7376D8}" srcOrd="4" destOrd="0" parTransId="{59D9C842-8016-4103-A7B1-59F66A41FAE7}" sibTransId="{2EF7ADB2-E6A7-4FEA-975B-443D056C2361}"/>
    <dgm:cxn modelId="{1B031D79-ABD3-4F9A-AABD-60B78765C60B}" type="presOf" srcId="{8F322683-765E-42B1-A75C-81444315BF76}" destId="{792B327A-87F9-4C15-8E9E-43F0FAEA00FB}" srcOrd="0" destOrd="0" presId="urn:microsoft.com/office/officeart/2005/8/layout/list1"/>
    <dgm:cxn modelId="{75C5A216-1F17-44D0-B2B5-70A9681952FD}" srcId="{CC0BFA8C-A841-4500-B8D7-201A1A7376D8}" destId="{C116615E-76FC-47A8-8F14-9A3FA8207BA6}" srcOrd="1" destOrd="0" parTransId="{541796EF-49FC-4E4D-8342-8A6E52FD79CB}" sibTransId="{8F61520D-9E1F-4ACC-A66E-96FFA9882257}"/>
    <dgm:cxn modelId="{8EEF90AB-47D2-4D62-9D48-C32A325EACA1}" srcId="{CC0BFA8C-A841-4500-B8D7-201A1A7376D8}" destId="{0B0E9FB8-1BAF-46CE-A5CB-78118DB90488}" srcOrd="0" destOrd="0" parTransId="{77B75B0C-4A9E-405B-9DF8-930836986EE0}" sibTransId="{C6DA572D-8BFD-47E6-BD72-C29630668D8B}"/>
    <dgm:cxn modelId="{9DBF734C-0F27-4445-A579-3B24D4D46CF3}" type="presOf" srcId="{B1E6CD13-531E-4BDF-B9E5-E32CB9CC3258}" destId="{00413630-CD6F-4285-B5A4-275B8238A3C6}" srcOrd="1" destOrd="0" presId="urn:microsoft.com/office/officeart/2005/8/layout/list1"/>
    <dgm:cxn modelId="{8CE69F79-A1DC-4E9C-BF37-D14D043E949C}" type="presOf" srcId="{06292A25-5896-4266-B197-81F09BCCA07F}" destId="{792B327A-87F9-4C15-8E9E-43F0FAEA00FB}" srcOrd="0" destOrd="1" presId="urn:microsoft.com/office/officeart/2005/8/layout/list1"/>
    <dgm:cxn modelId="{46A8BE55-ACB9-44F9-BF54-0060DB78B0DC}" srcId="{08AFD4C6-C41E-4BB6-818F-0A4CBD81EBA5}" destId="{CCD6F4D9-E580-44CE-B9EC-B85FAB15514D}" srcOrd="2" destOrd="0" parTransId="{BF5F8383-3A23-41F1-856F-2AAE6E3EB5E9}" sibTransId="{B9986600-715A-4FE9-A774-CA5E44E9E476}"/>
    <dgm:cxn modelId="{0BEE089C-FC7A-46A5-9D16-67075163C08A}" type="presOf" srcId="{03F5AD9C-8F8A-4E16-80BF-E2CF70BA5975}" destId="{83C7E223-8604-411D-850F-9896621A0F2F}" srcOrd="0" destOrd="0" presId="urn:microsoft.com/office/officeart/2005/8/layout/list1"/>
    <dgm:cxn modelId="{1E6BF4D0-0060-4FFE-B8C6-2047617D48F3}" type="presOf" srcId="{CCD6F4D9-E580-44CE-B9EC-B85FAB15514D}" destId="{BFC5CB00-4EAD-440C-B68A-FD1E0A63E1E7}" srcOrd="1" destOrd="0" presId="urn:microsoft.com/office/officeart/2005/8/layout/list1"/>
    <dgm:cxn modelId="{F6D36691-9D72-40E4-A5E2-746F8EF275B8}" type="presOf" srcId="{C116615E-76FC-47A8-8F14-9A3FA8207BA6}" destId="{F91EA70D-CE80-424A-A2E9-DA4113EF35A4}" srcOrd="0" destOrd="1" presId="urn:microsoft.com/office/officeart/2005/8/layout/list1"/>
    <dgm:cxn modelId="{788086F2-BF7B-4FD7-82D3-D95C82BEFFF4}" srcId="{EEA9A094-4BCC-4FBF-A54D-FFD01ECE375F}" destId="{FC6E38C2-630D-4072-BAC8-3EAAF35965C2}" srcOrd="1" destOrd="0" parTransId="{33DD31CC-2747-44DD-A73E-EFFA98E07034}" sibTransId="{7D67218A-657E-4C7C-BF21-E9E924EB1097}"/>
    <dgm:cxn modelId="{FEAAAD9C-7FA8-4249-8D90-164BB35F1A40}" srcId="{EEA9A094-4BCC-4FBF-A54D-FFD01ECE375F}" destId="{91A28DF5-1C26-419C-8784-7E7B4F9BA472}" srcOrd="0" destOrd="0" parTransId="{7B31307C-B2A4-4971-BBEB-BFC4823C2B32}" sibTransId="{BE714A8F-10D8-488B-AEB5-09F91BC0AD6C}"/>
    <dgm:cxn modelId="{98D971E4-4A4E-400B-93A4-027314A4D2FE}" srcId="{08AFD4C6-C41E-4BB6-818F-0A4CBD81EBA5}" destId="{B1E6CD13-531E-4BDF-B9E5-E32CB9CC3258}" srcOrd="1" destOrd="0" parTransId="{941474AB-D886-425E-98A8-D34211947215}" sibTransId="{AAD09A79-83F3-4EB2-AAA2-3CC3051C49CD}"/>
    <dgm:cxn modelId="{9164DFB0-A2CE-4F2E-8E11-79AB81BEEE9B}" srcId="{EEA9A094-4BCC-4FBF-A54D-FFD01ECE375F}" destId="{432F55CD-36FD-4AEE-96AA-D68DA8DE786D}" srcOrd="2" destOrd="0" parTransId="{4756E7C2-6CDC-45D2-A477-B22D93AA8788}" sibTransId="{A2C8CBB2-D525-4393-8211-4E3400CADD65}"/>
    <dgm:cxn modelId="{E7F88F65-7DCD-48EC-8F7A-FA40D9A0CF02}" srcId="{08AFD4C6-C41E-4BB6-818F-0A4CBD81EBA5}" destId="{EEA9A094-4BCC-4FBF-A54D-FFD01ECE375F}" srcOrd="0" destOrd="0" parTransId="{16860955-36AE-471A-A212-45BB9F2B11EE}" sibTransId="{EB1D4B32-2FCD-41C2-B6D7-1E3687B33873}"/>
    <dgm:cxn modelId="{103175FB-6E75-49FA-95F5-305C9594ED1D}" srcId="{B1E6CD13-531E-4BDF-B9E5-E32CB9CC3258}" destId="{03F5AD9C-8F8A-4E16-80BF-E2CF70BA5975}" srcOrd="0" destOrd="0" parTransId="{0E99BDD7-8DA1-41AD-9F18-A022A3F6901C}" sibTransId="{20338D45-8836-49BF-A5A6-C5FD20E83EB9}"/>
    <dgm:cxn modelId="{99D99F68-971D-4A37-956C-67F0B6495BF8}" type="presOf" srcId="{1BB80CA9-DA5D-4BFB-ABA8-D9520179DED6}" destId="{E02ECDBA-6982-45A0-87B9-6E788424EB4C}" srcOrd="0" destOrd="0" presId="urn:microsoft.com/office/officeart/2005/8/layout/list1"/>
    <dgm:cxn modelId="{BB95E185-790B-40E2-80F8-8B13CBF18E7B}" type="presOf" srcId="{EEA9A094-4BCC-4FBF-A54D-FFD01ECE375F}" destId="{6C8870DD-F868-4EFE-974A-688CD09E4B30}" srcOrd="1" destOrd="0" presId="urn:microsoft.com/office/officeart/2005/8/layout/list1"/>
    <dgm:cxn modelId="{A0EBA1AD-BE9A-4F55-925A-8DE621D3979A}" srcId="{CCD6F4D9-E580-44CE-B9EC-B85FAB15514D}" destId="{1BB80CA9-DA5D-4BFB-ABA8-D9520179DED6}" srcOrd="0" destOrd="0" parTransId="{F76A7D89-7813-4ABF-9B6F-D527612490C3}" sibTransId="{16E2B7EC-8443-45FA-A4CF-0F51B0591AED}"/>
    <dgm:cxn modelId="{5F738DA9-AF1C-4E0B-9737-CC422B05534E}" type="presOf" srcId="{08AFD4C6-C41E-4BB6-818F-0A4CBD81EBA5}" destId="{E9272DBB-2D6C-4A90-9286-392A95F3A2BD}" srcOrd="0" destOrd="0" presId="urn:microsoft.com/office/officeart/2005/8/layout/list1"/>
    <dgm:cxn modelId="{203A3346-2D7E-4944-B996-40EF677A3A25}" type="presOf" srcId="{CC0BFA8C-A841-4500-B8D7-201A1A7376D8}" destId="{D598E3DC-6EC7-472E-B182-351020995CD2}" srcOrd="0" destOrd="0" presId="urn:microsoft.com/office/officeart/2005/8/layout/list1"/>
    <dgm:cxn modelId="{A50C44D0-3AFD-44CF-9BDC-E6DBFF4BBDC9}" type="presOf" srcId="{FC6E38C2-630D-4072-BAC8-3EAAF35965C2}" destId="{F4F3316C-7C9E-477A-95CC-6FAD826AC78D}" srcOrd="0" destOrd="1" presId="urn:microsoft.com/office/officeart/2005/8/layout/list1"/>
    <dgm:cxn modelId="{B8F34F1D-E6E3-4A36-92A9-B3CEF2711337}" type="presOf" srcId="{0B0E9FB8-1BAF-46CE-A5CB-78118DB90488}" destId="{F91EA70D-CE80-424A-A2E9-DA4113EF35A4}" srcOrd="0" destOrd="0" presId="urn:microsoft.com/office/officeart/2005/8/layout/list1"/>
    <dgm:cxn modelId="{C350D824-2C13-4E3A-997A-1A523B9511A8}" srcId="{A79B687B-16F5-470E-B1E1-DDBBBC759246}" destId="{8F322683-765E-42B1-A75C-81444315BF76}" srcOrd="0" destOrd="0" parTransId="{0B575106-E1FA-4406-BDC4-5EFECD2D2599}" sibTransId="{79213D30-29A6-4ACB-AE30-7A15FE1C420B}"/>
    <dgm:cxn modelId="{A8B88E9B-FE77-46F9-AFFE-54162494524E}" type="presOf" srcId="{91A28DF5-1C26-419C-8784-7E7B4F9BA472}" destId="{F4F3316C-7C9E-477A-95CC-6FAD826AC78D}" srcOrd="0" destOrd="0" presId="urn:microsoft.com/office/officeart/2005/8/layout/list1"/>
    <dgm:cxn modelId="{85B72F8D-468D-4C26-98E7-3AC0168CA69C}" type="presOf" srcId="{B1E6CD13-531E-4BDF-B9E5-E32CB9CC3258}" destId="{5E486EC8-A0F0-401E-97A1-772E5AF10D9A}" srcOrd="0" destOrd="0" presId="urn:microsoft.com/office/officeart/2005/8/layout/list1"/>
    <dgm:cxn modelId="{512EE0B6-2756-45ED-9F82-6D8FAB11105C}" type="presOf" srcId="{432F55CD-36FD-4AEE-96AA-D68DA8DE786D}" destId="{F4F3316C-7C9E-477A-95CC-6FAD826AC78D}" srcOrd="0" destOrd="2" presId="urn:microsoft.com/office/officeart/2005/8/layout/list1"/>
    <dgm:cxn modelId="{D9809839-7660-43BF-B28F-444C0829B1C7}" type="presParOf" srcId="{E9272DBB-2D6C-4A90-9286-392A95F3A2BD}" destId="{677FD4AD-08F3-47C0-B43D-83F7FA09DED9}" srcOrd="0" destOrd="0" presId="urn:microsoft.com/office/officeart/2005/8/layout/list1"/>
    <dgm:cxn modelId="{70CF85DE-0674-483F-BA51-8B8825B22FED}" type="presParOf" srcId="{677FD4AD-08F3-47C0-B43D-83F7FA09DED9}" destId="{CD3AD136-FE6A-45E9-A8EF-EB1FB07FA1B0}" srcOrd="0" destOrd="0" presId="urn:microsoft.com/office/officeart/2005/8/layout/list1"/>
    <dgm:cxn modelId="{FADFDA4D-5539-4E2E-846B-CB8A10EDEDFE}" type="presParOf" srcId="{677FD4AD-08F3-47C0-B43D-83F7FA09DED9}" destId="{6C8870DD-F868-4EFE-974A-688CD09E4B30}" srcOrd="1" destOrd="0" presId="urn:microsoft.com/office/officeart/2005/8/layout/list1"/>
    <dgm:cxn modelId="{0E9FC4B7-B7F4-446A-A09E-E76A68ABF211}" type="presParOf" srcId="{E9272DBB-2D6C-4A90-9286-392A95F3A2BD}" destId="{5FEBAA16-1883-4761-927B-F038586C5999}" srcOrd="1" destOrd="0" presId="urn:microsoft.com/office/officeart/2005/8/layout/list1"/>
    <dgm:cxn modelId="{E361AC9B-ABF7-4E10-B7AE-40E8649C5F75}" type="presParOf" srcId="{E9272DBB-2D6C-4A90-9286-392A95F3A2BD}" destId="{F4F3316C-7C9E-477A-95CC-6FAD826AC78D}" srcOrd="2" destOrd="0" presId="urn:microsoft.com/office/officeart/2005/8/layout/list1"/>
    <dgm:cxn modelId="{0F1D4829-81DA-4A71-A7B8-3706A02C83F4}" type="presParOf" srcId="{E9272DBB-2D6C-4A90-9286-392A95F3A2BD}" destId="{4E058239-01D3-4FB7-B140-9866AEABDE89}" srcOrd="3" destOrd="0" presId="urn:microsoft.com/office/officeart/2005/8/layout/list1"/>
    <dgm:cxn modelId="{61E60AAD-A3E2-4A35-9040-9189BA4FAB1E}" type="presParOf" srcId="{E9272DBB-2D6C-4A90-9286-392A95F3A2BD}" destId="{7B0C6284-33F9-43F4-B7E4-38E92E241623}" srcOrd="4" destOrd="0" presId="urn:microsoft.com/office/officeart/2005/8/layout/list1"/>
    <dgm:cxn modelId="{63C485E7-1E89-413F-B4B3-74D9CB082D0B}" type="presParOf" srcId="{7B0C6284-33F9-43F4-B7E4-38E92E241623}" destId="{5E486EC8-A0F0-401E-97A1-772E5AF10D9A}" srcOrd="0" destOrd="0" presId="urn:microsoft.com/office/officeart/2005/8/layout/list1"/>
    <dgm:cxn modelId="{D0164D21-4FA2-4937-8F7C-9903976BAD8E}" type="presParOf" srcId="{7B0C6284-33F9-43F4-B7E4-38E92E241623}" destId="{00413630-CD6F-4285-B5A4-275B8238A3C6}" srcOrd="1" destOrd="0" presId="urn:microsoft.com/office/officeart/2005/8/layout/list1"/>
    <dgm:cxn modelId="{1DC68797-2E80-4ED6-AD99-1132565943F6}" type="presParOf" srcId="{E9272DBB-2D6C-4A90-9286-392A95F3A2BD}" destId="{C0BFA1ED-C4DC-49DA-98B1-F246F407008F}" srcOrd="5" destOrd="0" presId="urn:microsoft.com/office/officeart/2005/8/layout/list1"/>
    <dgm:cxn modelId="{0E7A1139-8F59-4858-9AB8-7B8C76A426D3}" type="presParOf" srcId="{E9272DBB-2D6C-4A90-9286-392A95F3A2BD}" destId="{83C7E223-8604-411D-850F-9896621A0F2F}" srcOrd="6" destOrd="0" presId="urn:microsoft.com/office/officeart/2005/8/layout/list1"/>
    <dgm:cxn modelId="{EC9324FB-0025-4C77-956D-6A129FA25D7D}" type="presParOf" srcId="{E9272DBB-2D6C-4A90-9286-392A95F3A2BD}" destId="{E171E4F6-50B4-427B-8D75-CA6ACB26FC62}" srcOrd="7" destOrd="0" presId="urn:microsoft.com/office/officeart/2005/8/layout/list1"/>
    <dgm:cxn modelId="{44D77C39-C27B-4DF2-8065-B34A8D4D283C}" type="presParOf" srcId="{E9272DBB-2D6C-4A90-9286-392A95F3A2BD}" destId="{10B2C37F-426F-49FE-80E5-E9EAC1026A9D}" srcOrd="8" destOrd="0" presId="urn:microsoft.com/office/officeart/2005/8/layout/list1"/>
    <dgm:cxn modelId="{D40FEF49-5156-40F0-92D1-4D4564991B91}" type="presParOf" srcId="{10B2C37F-426F-49FE-80E5-E9EAC1026A9D}" destId="{6FCC2C02-F1B0-47B8-81C0-1D3867CFDB7E}" srcOrd="0" destOrd="0" presId="urn:microsoft.com/office/officeart/2005/8/layout/list1"/>
    <dgm:cxn modelId="{133CC5BA-35DE-482C-B207-3F7B032FB2A8}" type="presParOf" srcId="{10B2C37F-426F-49FE-80E5-E9EAC1026A9D}" destId="{BFC5CB00-4EAD-440C-B68A-FD1E0A63E1E7}" srcOrd="1" destOrd="0" presId="urn:microsoft.com/office/officeart/2005/8/layout/list1"/>
    <dgm:cxn modelId="{A55B1352-EA10-4E4B-8F1F-7A062DB8CD86}" type="presParOf" srcId="{E9272DBB-2D6C-4A90-9286-392A95F3A2BD}" destId="{15022403-9FFF-4920-BAE0-6027B6C4D0CE}" srcOrd="9" destOrd="0" presId="urn:microsoft.com/office/officeart/2005/8/layout/list1"/>
    <dgm:cxn modelId="{1AF98265-BFCD-4014-A43B-EA55251D2624}" type="presParOf" srcId="{E9272DBB-2D6C-4A90-9286-392A95F3A2BD}" destId="{E02ECDBA-6982-45A0-87B9-6E788424EB4C}" srcOrd="10" destOrd="0" presId="urn:microsoft.com/office/officeart/2005/8/layout/list1"/>
    <dgm:cxn modelId="{AB966C6F-B947-47BD-A33F-23E04CA81051}" type="presParOf" srcId="{E9272DBB-2D6C-4A90-9286-392A95F3A2BD}" destId="{19DDB678-04C1-4A85-81D3-D640D54536E3}" srcOrd="11" destOrd="0" presId="urn:microsoft.com/office/officeart/2005/8/layout/list1"/>
    <dgm:cxn modelId="{EF5B3752-5DB9-4506-BD1D-CFF624AAE328}" type="presParOf" srcId="{E9272DBB-2D6C-4A90-9286-392A95F3A2BD}" destId="{2EE9DB0C-EFA3-40B3-A186-C99E3E25BF9A}" srcOrd="12" destOrd="0" presId="urn:microsoft.com/office/officeart/2005/8/layout/list1"/>
    <dgm:cxn modelId="{2C76BA28-F8B8-47D1-B6C9-E6105CA53E77}" type="presParOf" srcId="{2EE9DB0C-EFA3-40B3-A186-C99E3E25BF9A}" destId="{2BA40631-E19F-43BB-B75E-FE9FD3DEC963}" srcOrd="0" destOrd="0" presId="urn:microsoft.com/office/officeart/2005/8/layout/list1"/>
    <dgm:cxn modelId="{72B4EB27-0F6F-4966-BD6F-9AB2A999CBB1}" type="presParOf" srcId="{2EE9DB0C-EFA3-40B3-A186-C99E3E25BF9A}" destId="{FCCB04ED-DEAF-4E79-BABB-FD4A6BF7C968}" srcOrd="1" destOrd="0" presId="urn:microsoft.com/office/officeart/2005/8/layout/list1"/>
    <dgm:cxn modelId="{D8B8851C-B4B6-4020-8707-A308B016F4AA}" type="presParOf" srcId="{E9272DBB-2D6C-4A90-9286-392A95F3A2BD}" destId="{42869384-69AB-4B59-B3C7-2253B6D88C3B}" srcOrd="13" destOrd="0" presId="urn:microsoft.com/office/officeart/2005/8/layout/list1"/>
    <dgm:cxn modelId="{71C6E35D-590B-442B-9BA8-F69892F56D75}" type="presParOf" srcId="{E9272DBB-2D6C-4A90-9286-392A95F3A2BD}" destId="{792B327A-87F9-4C15-8E9E-43F0FAEA00FB}" srcOrd="14" destOrd="0" presId="urn:microsoft.com/office/officeart/2005/8/layout/list1"/>
    <dgm:cxn modelId="{3D6549AD-811A-46B2-80C8-85B15800C676}" type="presParOf" srcId="{E9272DBB-2D6C-4A90-9286-392A95F3A2BD}" destId="{39773E99-AADF-4D3C-AFD8-AF6C53CA6B93}" srcOrd="15" destOrd="0" presId="urn:microsoft.com/office/officeart/2005/8/layout/list1"/>
    <dgm:cxn modelId="{EB5C7786-E214-4DF0-BD52-8319ABE61661}" type="presParOf" srcId="{E9272DBB-2D6C-4A90-9286-392A95F3A2BD}" destId="{00480373-E4FA-4B0A-84BE-6B5886B220CB}" srcOrd="16" destOrd="0" presId="urn:microsoft.com/office/officeart/2005/8/layout/list1"/>
    <dgm:cxn modelId="{9A68CE41-9274-4DC9-8A34-634846C206C2}" type="presParOf" srcId="{00480373-E4FA-4B0A-84BE-6B5886B220CB}" destId="{D598E3DC-6EC7-472E-B182-351020995CD2}" srcOrd="0" destOrd="0" presId="urn:microsoft.com/office/officeart/2005/8/layout/list1"/>
    <dgm:cxn modelId="{014C2EA7-B87B-48AB-BC15-195E7722135C}" type="presParOf" srcId="{00480373-E4FA-4B0A-84BE-6B5886B220CB}" destId="{679ECB79-E4C8-45C1-BCF5-7A96F922AE3A}" srcOrd="1" destOrd="0" presId="urn:microsoft.com/office/officeart/2005/8/layout/list1"/>
    <dgm:cxn modelId="{0344483E-5D57-4635-AC4B-FDCC5592EE38}" type="presParOf" srcId="{E9272DBB-2D6C-4A90-9286-392A95F3A2BD}" destId="{2F00D0E8-2DB1-4336-AC99-C910334F6F36}" srcOrd="17" destOrd="0" presId="urn:microsoft.com/office/officeart/2005/8/layout/list1"/>
    <dgm:cxn modelId="{72D19A62-6888-4C5B-8E17-FE555194239E}" type="presParOf" srcId="{E9272DBB-2D6C-4A90-9286-392A95F3A2BD}" destId="{F91EA70D-CE80-424A-A2E9-DA4113EF35A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F3316C-7C9E-477A-95CC-6FAD826AC78D}">
      <dsp:nvSpPr>
        <dsp:cNvPr id="0" name=""/>
        <dsp:cNvSpPr/>
      </dsp:nvSpPr>
      <dsp:spPr>
        <a:xfrm>
          <a:off x="0" y="273929"/>
          <a:ext cx="86868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374904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who the stakeholders are and what they want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Who the passengers are and what they want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How our solution will help them with their problem .</a:t>
          </a:r>
          <a:endParaRPr lang="en-US" sz="1800" kern="1200" dirty="0"/>
        </a:p>
      </dsp:txBody>
      <dsp:txXfrm>
        <a:off x="0" y="273929"/>
        <a:ext cx="8686800" cy="1304100"/>
      </dsp:txXfrm>
    </dsp:sp>
    <dsp:sp modelId="{6C8870DD-F868-4EFE-974A-688CD09E4B30}">
      <dsp:nvSpPr>
        <dsp:cNvPr id="0" name=""/>
        <dsp:cNvSpPr/>
      </dsp:nvSpPr>
      <dsp:spPr>
        <a:xfrm>
          <a:off x="447774" y="19052"/>
          <a:ext cx="60807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vision document  Contains the general ideas of :</a:t>
          </a:r>
          <a:endParaRPr lang="en-US" sz="1800" kern="1200" dirty="0"/>
        </a:p>
      </dsp:txBody>
      <dsp:txXfrm>
        <a:off x="447774" y="19052"/>
        <a:ext cx="6080760" cy="531360"/>
      </dsp:txXfrm>
    </dsp:sp>
    <dsp:sp modelId="{83C7E223-8604-411D-850F-9896621A0F2F}">
      <dsp:nvSpPr>
        <dsp:cNvPr id="0" name=""/>
        <dsp:cNvSpPr/>
      </dsp:nvSpPr>
      <dsp:spPr>
        <a:xfrm>
          <a:off x="0" y="1940910"/>
          <a:ext cx="86868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374904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the buses are not as reliable as needed by the passengers </a:t>
          </a:r>
          <a:endParaRPr lang="en-US" sz="1800" kern="1200" dirty="0"/>
        </a:p>
      </dsp:txBody>
      <dsp:txXfrm>
        <a:off x="0" y="1940910"/>
        <a:ext cx="8686800" cy="737100"/>
      </dsp:txXfrm>
    </dsp:sp>
    <dsp:sp modelId="{00413630-CD6F-4285-B5A4-275B8238A3C6}">
      <dsp:nvSpPr>
        <dsp:cNvPr id="0" name=""/>
        <dsp:cNvSpPr/>
      </dsp:nvSpPr>
      <dsp:spPr>
        <a:xfrm>
          <a:off x="434340" y="1675230"/>
          <a:ext cx="60807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main Issue:</a:t>
          </a:r>
          <a:endParaRPr lang="en-US" sz="1800" kern="1200" dirty="0"/>
        </a:p>
      </dsp:txBody>
      <dsp:txXfrm>
        <a:off x="434340" y="1675230"/>
        <a:ext cx="6080760" cy="531360"/>
      </dsp:txXfrm>
    </dsp:sp>
    <dsp:sp modelId="{E02ECDBA-6982-45A0-87B9-6E788424EB4C}">
      <dsp:nvSpPr>
        <dsp:cNvPr id="0" name=""/>
        <dsp:cNvSpPr/>
      </dsp:nvSpPr>
      <dsp:spPr>
        <a:xfrm>
          <a:off x="0" y="3040890"/>
          <a:ext cx="86868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374904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Create a program that will do the following : </a:t>
          </a:r>
          <a:endParaRPr lang="en-US" sz="1800" kern="1200" dirty="0"/>
        </a:p>
      </dsp:txBody>
      <dsp:txXfrm>
        <a:off x="0" y="3040890"/>
        <a:ext cx="8686800" cy="737100"/>
      </dsp:txXfrm>
    </dsp:sp>
    <dsp:sp modelId="{BFC5CB00-4EAD-440C-B68A-FD1E0A63E1E7}">
      <dsp:nvSpPr>
        <dsp:cNvPr id="0" name=""/>
        <dsp:cNvSpPr/>
      </dsp:nvSpPr>
      <dsp:spPr>
        <a:xfrm>
          <a:off x="537326" y="2762250"/>
          <a:ext cx="591955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Solution :</a:t>
          </a:r>
          <a:endParaRPr lang="en-US" sz="1800" kern="1200" dirty="0"/>
        </a:p>
      </dsp:txBody>
      <dsp:txXfrm>
        <a:off x="537326" y="2762250"/>
        <a:ext cx="5919559" cy="531360"/>
      </dsp:txXfrm>
    </dsp:sp>
    <dsp:sp modelId="{792B327A-87F9-4C15-8E9E-43F0FAEA00FB}">
      <dsp:nvSpPr>
        <dsp:cNvPr id="0" name=""/>
        <dsp:cNvSpPr/>
      </dsp:nvSpPr>
      <dsp:spPr>
        <a:xfrm>
          <a:off x="0" y="4140870"/>
          <a:ext cx="86868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374904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When last bus left. 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When the next bus is due.</a:t>
          </a:r>
          <a:endParaRPr lang="en-US" sz="1800" kern="1200" dirty="0"/>
        </a:p>
      </dsp:txBody>
      <dsp:txXfrm>
        <a:off x="0" y="4140870"/>
        <a:ext cx="8686800" cy="1020600"/>
      </dsp:txXfrm>
    </dsp:sp>
    <dsp:sp modelId="{FCCB04ED-DEAF-4E79-BABB-FD4A6BF7C968}">
      <dsp:nvSpPr>
        <dsp:cNvPr id="0" name=""/>
        <dsp:cNvSpPr/>
      </dsp:nvSpPr>
      <dsp:spPr>
        <a:xfrm>
          <a:off x="2105871" y="3916678"/>
          <a:ext cx="58129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Give the knowledge of Buses (for the passenger)</a:t>
          </a:r>
          <a:endParaRPr lang="en-US" sz="1800" kern="1200" dirty="0"/>
        </a:p>
      </dsp:txBody>
      <dsp:txXfrm>
        <a:off x="2105871" y="3916678"/>
        <a:ext cx="5812902" cy="531360"/>
      </dsp:txXfrm>
    </dsp:sp>
    <dsp:sp modelId="{F91EA70D-CE80-424A-A2E9-DA4113EF35A4}">
      <dsp:nvSpPr>
        <dsp:cNvPr id="0" name=""/>
        <dsp:cNvSpPr/>
      </dsp:nvSpPr>
      <dsp:spPr>
        <a:xfrm>
          <a:off x="0" y="5532600"/>
          <a:ext cx="86868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374904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How many potential passengers are at the stops?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How many passengers are on the buses ?</a:t>
          </a:r>
          <a:endParaRPr lang="en-US" sz="1800" kern="1200" dirty="0"/>
        </a:p>
      </dsp:txBody>
      <dsp:txXfrm>
        <a:off x="0" y="5532600"/>
        <a:ext cx="8686800" cy="1020600"/>
      </dsp:txXfrm>
    </dsp:sp>
    <dsp:sp modelId="{679ECB79-E4C8-45C1-BCF5-7A96F922AE3A}">
      <dsp:nvSpPr>
        <dsp:cNvPr id="0" name=""/>
        <dsp:cNvSpPr/>
      </dsp:nvSpPr>
      <dsp:spPr>
        <a:xfrm>
          <a:off x="2193616" y="5196840"/>
          <a:ext cx="60807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 </a:t>
          </a:r>
          <a:r>
            <a:rPr lang="en-US" sz="1800" i="1" kern="1200" dirty="0" smtClean="0"/>
            <a:t>Passenger Information </a:t>
          </a:r>
          <a:r>
            <a:rPr lang="en-US" sz="1800" kern="1200" dirty="0" smtClean="0"/>
            <a:t>(for the administrators). </a:t>
          </a:r>
          <a:endParaRPr lang="en-US" sz="1800" kern="1200" dirty="0"/>
        </a:p>
      </dsp:txBody>
      <dsp:txXfrm>
        <a:off x="2193616" y="5196840"/>
        <a:ext cx="6080760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1E73C-6F5C-424C-8AAA-DFB631002592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0754-2859-45A8-8015-4CC934F73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20754-2859-45A8-8015-4CC934F732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7259-08D9-41C8-9292-106002D02644}" type="datetime1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F0AF-4E0E-4166-BABF-1BA966AE86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140D-A13A-46FC-9F61-D90FA4B17A95}" type="datetime1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8025-8E2D-4D0D-AD35-AEF7F9FA2A5C}" type="datetime1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C18-4A8A-4088-A495-52BD160FF0F0}" type="datetime1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AFA3-FC8B-4265-9A29-01AB897EBB77}" type="datetime1">
              <a:rPr lang="en-US" smtClean="0"/>
              <a:pPr/>
              <a:t>3/20/2012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773E-B9F2-4B0C-8C62-20798607D466}" type="datetime1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4A4-BB92-43C7-BD7C-B26625321B3F}" type="datetime1">
              <a:rPr lang="en-US" smtClean="0"/>
              <a:pPr/>
              <a:t>3/20/2012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5804-C814-4EDD-980D-EFFDC181840F}" type="datetime1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C3A-9A4F-4163-A9C5-F55B52C1F6F4}" type="datetime1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EF5D-9F60-4BCC-8A7A-292C75E624A5}" type="datetime1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SmartArt Placeholder 4"/>
          <p:cNvGraphicFramePr>
            <a:graphicFrameLocks noGrp="1"/>
          </p:cNvGraphicFramePr>
          <p:nvPr>
            <p:ph type="dgm" sz="quarter" idx="4294967295"/>
          </p:nvPr>
        </p:nvGraphicFramePr>
        <p:xfrm>
          <a:off x="228600" y="152400"/>
          <a:ext cx="8686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110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</dc:creator>
  <cp:lastModifiedBy>Robert</cp:lastModifiedBy>
  <cp:revision>23</cp:revision>
  <dcterms:created xsi:type="dcterms:W3CDTF">2006-08-16T00:00:00Z</dcterms:created>
  <dcterms:modified xsi:type="dcterms:W3CDTF">2012-03-20T05:18:25Z</dcterms:modified>
</cp:coreProperties>
</file>