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notesSlides/notesSlide10.xml" ContentType="application/vnd.openxmlformats-officedocument.presentationml.notesSlide+xml"/>
  <Override PartName="/ppt/diagrams/quickStyle11.xml" ContentType="application/vnd.openxmlformats-officedocument.drawingml.diagramStyle+xml"/>
  <Override PartName="/ppt/diagrams/drawing12.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Default Extension="png" ContentType="image/png"/>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Default Extension="vml" ContentType="application/vnd.openxmlformats-officedocument.vmlDrawing"/>
  <Override PartName="/ppt/diagrams/drawing8.xml" ContentType="application/vnd.ms-office.drawingml.diagramDrawing+xml"/>
  <Default Extension="gif" ContentType="image/gif"/>
  <Override PartName="/ppt/notesSlides/notesSlide11.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57" r:id="rId4"/>
    <p:sldId id="261" r:id="rId5"/>
    <p:sldId id="262" r:id="rId6"/>
    <p:sldId id="263" r:id="rId7"/>
    <p:sldId id="282" r:id="rId8"/>
    <p:sldId id="281" r:id="rId9"/>
    <p:sldId id="264" r:id="rId10"/>
    <p:sldId id="265" r:id="rId11"/>
    <p:sldId id="266" r:id="rId12"/>
    <p:sldId id="267" r:id="rId13"/>
    <p:sldId id="268" r:id="rId14"/>
    <p:sldId id="270" r:id="rId15"/>
    <p:sldId id="278" r:id="rId16"/>
    <p:sldId id="273" r:id="rId17"/>
    <p:sldId id="274" r:id="rId18"/>
    <p:sldId id="276" r:id="rId19"/>
    <p:sldId id="277"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1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41DD4-5389-4E08-93C6-3A25E5DDF7F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ACEE0C-9E79-4E3E-982F-3E089A8204D8}">
      <dgm:prSet phldrT="[Text]"/>
      <dgm:spPr/>
      <dgm:t>
        <a:bodyPr/>
        <a:lstStyle/>
        <a:p>
          <a:r>
            <a:rPr lang="en-US" b="1" dirty="0" smtClean="0"/>
            <a:t>Scope</a:t>
          </a:r>
          <a:r>
            <a:rPr lang="en-US" dirty="0" smtClean="0"/>
            <a:t>: </a:t>
          </a:r>
          <a:endParaRPr lang="en-US" dirty="0"/>
        </a:p>
      </dgm:t>
    </dgm:pt>
    <dgm:pt modelId="{41653676-BB93-4404-BC69-99EFE257B507}" type="parTrans" cxnId="{8DC69299-F22A-4E00-B905-C3BDEA43304B}">
      <dgm:prSet/>
      <dgm:spPr/>
      <dgm:t>
        <a:bodyPr/>
        <a:lstStyle/>
        <a:p>
          <a:endParaRPr lang="en-US"/>
        </a:p>
      </dgm:t>
    </dgm:pt>
    <dgm:pt modelId="{2F9FF8ED-473C-49B0-9E15-58B3B8F123A2}" type="sibTrans" cxnId="{8DC69299-F22A-4E00-B905-C3BDEA43304B}">
      <dgm:prSet/>
      <dgm:spPr/>
      <dgm:t>
        <a:bodyPr/>
        <a:lstStyle/>
        <a:p>
          <a:endParaRPr lang="en-US"/>
        </a:p>
      </dgm:t>
    </dgm:pt>
    <dgm:pt modelId="{50219B8E-246C-4F37-8176-DA52EE1BA3B2}">
      <dgm:prSet/>
      <dgm:spPr/>
      <dgm:t>
        <a:bodyPr/>
        <a:lstStyle/>
        <a:p>
          <a:r>
            <a:rPr lang="en-US" dirty="0" smtClean="0"/>
            <a:t>This project will provide a tracking mechanism for the University of South Alabama's transportation system, the JagTran. </a:t>
          </a:r>
          <a:endParaRPr lang="en-US" dirty="0"/>
        </a:p>
      </dgm:t>
    </dgm:pt>
    <dgm:pt modelId="{4BD06D3D-79D4-43B1-8D91-5B894A19BC8B}" type="parTrans" cxnId="{7A5D7DBD-A0A3-4725-B613-D582BAE12489}">
      <dgm:prSet/>
      <dgm:spPr/>
      <dgm:t>
        <a:bodyPr/>
        <a:lstStyle/>
        <a:p>
          <a:endParaRPr lang="en-US"/>
        </a:p>
      </dgm:t>
    </dgm:pt>
    <dgm:pt modelId="{BBB4AE2A-078B-4FB6-AF3B-7A95394A909F}" type="sibTrans" cxnId="{7A5D7DBD-A0A3-4725-B613-D582BAE12489}">
      <dgm:prSet/>
      <dgm:spPr/>
      <dgm:t>
        <a:bodyPr/>
        <a:lstStyle/>
        <a:p>
          <a:endParaRPr lang="en-US"/>
        </a:p>
      </dgm:t>
    </dgm:pt>
    <dgm:pt modelId="{B1994EC6-F3EF-4E7E-BCE0-45C20D45CED7}">
      <dgm:prSet/>
      <dgm:spPr/>
      <dgm:t>
        <a:bodyPr/>
        <a:lstStyle/>
        <a:p>
          <a:r>
            <a:rPr lang="en-US" smtClean="0"/>
            <a:t>This will give students a way to track the bus, plan out their schedule, and know when to get to a bus stop.</a:t>
          </a:r>
          <a:endParaRPr lang="en-US" dirty="0"/>
        </a:p>
      </dgm:t>
    </dgm:pt>
    <dgm:pt modelId="{3EEF5863-7183-49B2-A5A1-6A24CAF4A30C}" type="parTrans" cxnId="{02556FA2-A537-43BF-8952-FE6DF9D231DF}">
      <dgm:prSet/>
      <dgm:spPr/>
      <dgm:t>
        <a:bodyPr/>
        <a:lstStyle/>
        <a:p>
          <a:endParaRPr lang="en-US"/>
        </a:p>
      </dgm:t>
    </dgm:pt>
    <dgm:pt modelId="{C90FFCF7-68F0-4109-AD8C-6BCDE893999D}" type="sibTrans" cxnId="{02556FA2-A537-43BF-8952-FE6DF9D231DF}">
      <dgm:prSet/>
      <dgm:spPr/>
      <dgm:t>
        <a:bodyPr/>
        <a:lstStyle/>
        <a:p>
          <a:endParaRPr lang="en-US"/>
        </a:p>
      </dgm:t>
    </dgm:pt>
    <dgm:pt modelId="{D6065C4D-BFCE-4D82-9FCC-76ACACC8CDB3}" type="pres">
      <dgm:prSet presAssocID="{4C441DD4-5389-4E08-93C6-3A25E5DDF7F5}" presName="linear" presStyleCnt="0">
        <dgm:presLayoutVars>
          <dgm:dir/>
          <dgm:animLvl val="lvl"/>
          <dgm:resizeHandles val="exact"/>
        </dgm:presLayoutVars>
      </dgm:prSet>
      <dgm:spPr/>
      <dgm:t>
        <a:bodyPr/>
        <a:lstStyle/>
        <a:p>
          <a:endParaRPr lang="en-US"/>
        </a:p>
      </dgm:t>
    </dgm:pt>
    <dgm:pt modelId="{43B77A3B-9ED0-4696-80D2-5C0F7F7AEA25}" type="pres">
      <dgm:prSet presAssocID="{21ACEE0C-9E79-4E3E-982F-3E089A8204D8}" presName="parentLin" presStyleCnt="0"/>
      <dgm:spPr/>
    </dgm:pt>
    <dgm:pt modelId="{923E0937-9466-464C-A21C-07749EDC7FE1}" type="pres">
      <dgm:prSet presAssocID="{21ACEE0C-9E79-4E3E-982F-3E089A8204D8}" presName="parentLeftMargin" presStyleLbl="node1" presStyleIdx="0" presStyleCnt="1"/>
      <dgm:spPr/>
      <dgm:t>
        <a:bodyPr/>
        <a:lstStyle/>
        <a:p>
          <a:endParaRPr lang="en-US"/>
        </a:p>
      </dgm:t>
    </dgm:pt>
    <dgm:pt modelId="{423EC6DE-92A5-450A-9662-63A772FC127F}" type="pres">
      <dgm:prSet presAssocID="{21ACEE0C-9E79-4E3E-982F-3E089A8204D8}" presName="parentText" presStyleLbl="node1" presStyleIdx="0" presStyleCnt="1">
        <dgm:presLayoutVars>
          <dgm:chMax val="0"/>
          <dgm:bulletEnabled val="1"/>
        </dgm:presLayoutVars>
      </dgm:prSet>
      <dgm:spPr/>
      <dgm:t>
        <a:bodyPr/>
        <a:lstStyle/>
        <a:p>
          <a:endParaRPr lang="en-US"/>
        </a:p>
      </dgm:t>
    </dgm:pt>
    <dgm:pt modelId="{40F7228E-9B34-4A58-A745-863766A9556A}" type="pres">
      <dgm:prSet presAssocID="{21ACEE0C-9E79-4E3E-982F-3E089A8204D8}" presName="negativeSpace" presStyleCnt="0"/>
      <dgm:spPr/>
    </dgm:pt>
    <dgm:pt modelId="{C1F103A3-5379-483C-9F5E-2B5A05C1C5CE}" type="pres">
      <dgm:prSet presAssocID="{21ACEE0C-9E79-4E3E-982F-3E089A8204D8}" presName="childText" presStyleLbl="conFgAcc1" presStyleIdx="0" presStyleCnt="1">
        <dgm:presLayoutVars>
          <dgm:bulletEnabled val="1"/>
        </dgm:presLayoutVars>
      </dgm:prSet>
      <dgm:spPr/>
      <dgm:t>
        <a:bodyPr/>
        <a:lstStyle/>
        <a:p>
          <a:endParaRPr lang="en-US"/>
        </a:p>
      </dgm:t>
    </dgm:pt>
  </dgm:ptLst>
  <dgm:cxnLst>
    <dgm:cxn modelId="{91A62028-6039-4053-B52D-4F9C86504992}" type="presOf" srcId="{21ACEE0C-9E79-4E3E-982F-3E089A8204D8}" destId="{923E0937-9466-464C-A21C-07749EDC7FE1}" srcOrd="0" destOrd="0" presId="urn:microsoft.com/office/officeart/2005/8/layout/list1"/>
    <dgm:cxn modelId="{02556FA2-A537-43BF-8952-FE6DF9D231DF}" srcId="{21ACEE0C-9E79-4E3E-982F-3E089A8204D8}" destId="{B1994EC6-F3EF-4E7E-BCE0-45C20D45CED7}" srcOrd="1" destOrd="0" parTransId="{3EEF5863-7183-49B2-A5A1-6A24CAF4A30C}" sibTransId="{C90FFCF7-68F0-4109-AD8C-6BCDE893999D}"/>
    <dgm:cxn modelId="{7A5D7DBD-A0A3-4725-B613-D582BAE12489}" srcId="{21ACEE0C-9E79-4E3E-982F-3E089A8204D8}" destId="{50219B8E-246C-4F37-8176-DA52EE1BA3B2}" srcOrd="0" destOrd="0" parTransId="{4BD06D3D-79D4-43B1-8D91-5B894A19BC8B}" sibTransId="{BBB4AE2A-078B-4FB6-AF3B-7A95394A909F}"/>
    <dgm:cxn modelId="{18551F99-507C-4927-B90D-6446BA070295}" type="presOf" srcId="{21ACEE0C-9E79-4E3E-982F-3E089A8204D8}" destId="{423EC6DE-92A5-450A-9662-63A772FC127F}" srcOrd="1" destOrd="0" presId="urn:microsoft.com/office/officeart/2005/8/layout/list1"/>
    <dgm:cxn modelId="{BE0324A7-CAB8-4EB6-B7E4-2B82BB43C4C1}" type="presOf" srcId="{50219B8E-246C-4F37-8176-DA52EE1BA3B2}" destId="{C1F103A3-5379-483C-9F5E-2B5A05C1C5CE}" srcOrd="0" destOrd="0" presId="urn:microsoft.com/office/officeart/2005/8/layout/list1"/>
    <dgm:cxn modelId="{BAA50D89-B8C0-4062-911F-551950315454}" type="presOf" srcId="{B1994EC6-F3EF-4E7E-BCE0-45C20D45CED7}" destId="{C1F103A3-5379-483C-9F5E-2B5A05C1C5CE}" srcOrd="0" destOrd="1" presId="urn:microsoft.com/office/officeart/2005/8/layout/list1"/>
    <dgm:cxn modelId="{407650FB-1F4F-43AD-97C0-7FD00B543FFE}" type="presOf" srcId="{4C441DD4-5389-4E08-93C6-3A25E5DDF7F5}" destId="{D6065C4D-BFCE-4D82-9FCC-76ACACC8CDB3}" srcOrd="0" destOrd="0" presId="urn:microsoft.com/office/officeart/2005/8/layout/list1"/>
    <dgm:cxn modelId="{8DC69299-F22A-4E00-B905-C3BDEA43304B}" srcId="{4C441DD4-5389-4E08-93C6-3A25E5DDF7F5}" destId="{21ACEE0C-9E79-4E3E-982F-3E089A8204D8}" srcOrd="0" destOrd="0" parTransId="{41653676-BB93-4404-BC69-99EFE257B507}" sibTransId="{2F9FF8ED-473C-49B0-9E15-58B3B8F123A2}"/>
    <dgm:cxn modelId="{8348BC95-3A08-458E-9C22-767D555D421E}" type="presParOf" srcId="{D6065C4D-BFCE-4D82-9FCC-76ACACC8CDB3}" destId="{43B77A3B-9ED0-4696-80D2-5C0F7F7AEA25}" srcOrd="0" destOrd="0" presId="urn:microsoft.com/office/officeart/2005/8/layout/list1"/>
    <dgm:cxn modelId="{D03F778D-E5B9-4170-80A4-280C794F68EF}" type="presParOf" srcId="{43B77A3B-9ED0-4696-80D2-5C0F7F7AEA25}" destId="{923E0937-9466-464C-A21C-07749EDC7FE1}" srcOrd="0" destOrd="0" presId="urn:microsoft.com/office/officeart/2005/8/layout/list1"/>
    <dgm:cxn modelId="{44D7A800-C18D-4B76-BED0-06D3B3468A45}" type="presParOf" srcId="{43B77A3B-9ED0-4696-80D2-5C0F7F7AEA25}" destId="{423EC6DE-92A5-450A-9662-63A772FC127F}" srcOrd="1" destOrd="0" presId="urn:microsoft.com/office/officeart/2005/8/layout/list1"/>
    <dgm:cxn modelId="{FE83846B-D40B-45C1-BF4F-740C960B2EB7}" type="presParOf" srcId="{D6065C4D-BFCE-4D82-9FCC-76ACACC8CDB3}" destId="{40F7228E-9B34-4A58-A745-863766A9556A}" srcOrd="1" destOrd="0" presId="urn:microsoft.com/office/officeart/2005/8/layout/list1"/>
    <dgm:cxn modelId="{ED5388AA-0AED-4FCB-BE12-E6FD46718A27}" type="presParOf" srcId="{D6065C4D-BFCE-4D82-9FCC-76ACACC8CDB3}" destId="{C1F103A3-5379-483C-9F5E-2B5A05C1C5CE}"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83A405-BE4C-4E48-93A6-5B2CF0A4B3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EB82D2-2654-4B45-A0D7-AF222CA21AAA}">
      <dgm:prSet/>
      <dgm:spPr/>
      <dgm:t>
        <a:bodyPr/>
        <a:lstStyle/>
        <a:p>
          <a:pPr algn="l"/>
          <a:r>
            <a:rPr lang="en-US" dirty="0" smtClean="0"/>
            <a:t>Possibly motion sensors ($20 - $300)</a:t>
          </a:r>
        </a:p>
      </dgm:t>
    </dgm:pt>
    <dgm:pt modelId="{B7577673-FBA5-4502-9E4C-5742F687DD83}" type="parTrans" cxnId="{26357E8F-5F6D-4A8A-9DA5-D9CF6D3A687C}">
      <dgm:prSet/>
      <dgm:spPr/>
      <dgm:t>
        <a:bodyPr/>
        <a:lstStyle/>
        <a:p>
          <a:endParaRPr lang="en-US"/>
        </a:p>
      </dgm:t>
    </dgm:pt>
    <dgm:pt modelId="{457ED4C5-7004-4275-B85B-3A4044E89D4C}" type="sibTrans" cxnId="{26357E8F-5F6D-4A8A-9DA5-D9CF6D3A687C}">
      <dgm:prSet/>
      <dgm:spPr/>
      <dgm:t>
        <a:bodyPr/>
        <a:lstStyle/>
        <a:p>
          <a:endParaRPr lang="en-US"/>
        </a:p>
      </dgm:t>
    </dgm:pt>
    <dgm:pt modelId="{1E61FFB7-0174-43A6-9382-96B23B9D3ADD}">
      <dgm:prSet/>
      <dgm:spPr/>
      <dgm:t>
        <a:bodyPr/>
        <a:lstStyle/>
        <a:p>
          <a:pPr algn="l"/>
          <a:r>
            <a:rPr lang="en-US" smtClean="0"/>
            <a:t>Visual Paradigm (a software tool)</a:t>
          </a:r>
          <a:endParaRPr lang="en-US" dirty="0" smtClean="0"/>
        </a:p>
      </dgm:t>
    </dgm:pt>
    <dgm:pt modelId="{3529A913-682B-457B-9B09-51953F582315}" type="parTrans" cxnId="{A9CB0042-E3BA-42EB-BFBF-941AF2440A80}">
      <dgm:prSet/>
      <dgm:spPr/>
      <dgm:t>
        <a:bodyPr/>
        <a:lstStyle/>
        <a:p>
          <a:endParaRPr lang="en-US"/>
        </a:p>
      </dgm:t>
    </dgm:pt>
    <dgm:pt modelId="{DF614A22-83DF-4DF5-8E0B-486E628F5EE6}" type="sibTrans" cxnId="{A9CB0042-E3BA-42EB-BFBF-941AF2440A80}">
      <dgm:prSet/>
      <dgm:spPr/>
      <dgm:t>
        <a:bodyPr/>
        <a:lstStyle/>
        <a:p>
          <a:endParaRPr lang="en-US"/>
        </a:p>
      </dgm:t>
    </dgm:pt>
    <dgm:pt modelId="{2589634E-7C13-42BC-84FA-9A195F1BA3C6}">
      <dgm:prSet/>
      <dgm:spPr/>
      <dgm:t>
        <a:bodyPr/>
        <a:lstStyle/>
        <a:p>
          <a:pPr algn="l"/>
          <a:r>
            <a:rPr lang="en-US" dirty="0" smtClean="0"/>
            <a:t>Possible software libraries</a:t>
          </a:r>
          <a:endParaRPr lang="en-US" dirty="0"/>
        </a:p>
      </dgm:t>
    </dgm:pt>
    <dgm:pt modelId="{4E94063B-B195-499F-90D8-32B1B9856D0D}" type="parTrans" cxnId="{512D49C1-F602-4588-9799-77DF2CD9CA04}">
      <dgm:prSet/>
      <dgm:spPr/>
      <dgm:t>
        <a:bodyPr/>
        <a:lstStyle/>
        <a:p>
          <a:endParaRPr lang="en-US"/>
        </a:p>
      </dgm:t>
    </dgm:pt>
    <dgm:pt modelId="{C3BE8C70-540D-4699-8D49-6016328C7835}" type="sibTrans" cxnId="{512D49C1-F602-4588-9799-77DF2CD9CA04}">
      <dgm:prSet/>
      <dgm:spPr/>
      <dgm:t>
        <a:bodyPr/>
        <a:lstStyle/>
        <a:p>
          <a:endParaRPr lang="en-US"/>
        </a:p>
      </dgm:t>
    </dgm:pt>
    <dgm:pt modelId="{F2732604-F7C3-4D68-B3B5-1BB13A09D443}">
      <dgm:prSet phldrT="[Text]"/>
      <dgm:spPr/>
      <dgm:t>
        <a:bodyPr/>
        <a:lstStyle/>
        <a:p>
          <a:r>
            <a:rPr lang="en-US" dirty="0" smtClean="0"/>
            <a:t>Devices &amp; Tools: </a:t>
          </a:r>
          <a:endParaRPr lang="en-US" dirty="0"/>
        </a:p>
      </dgm:t>
    </dgm:pt>
    <dgm:pt modelId="{559EA1AE-6938-4C98-B5A0-DD5B19FE9EA8}" type="parTrans" cxnId="{C11998BF-A42D-4EB9-8381-8A5DDF1C9A73}">
      <dgm:prSet/>
      <dgm:spPr/>
      <dgm:t>
        <a:bodyPr/>
        <a:lstStyle/>
        <a:p>
          <a:endParaRPr lang="en-US"/>
        </a:p>
      </dgm:t>
    </dgm:pt>
    <dgm:pt modelId="{353D2235-B7D6-45D3-BE33-41A06747BD9A}" type="sibTrans" cxnId="{C11998BF-A42D-4EB9-8381-8A5DDF1C9A73}">
      <dgm:prSet/>
      <dgm:spPr/>
      <dgm:t>
        <a:bodyPr/>
        <a:lstStyle/>
        <a:p>
          <a:endParaRPr lang="en-US"/>
        </a:p>
      </dgm:t>
    </dgm:pt>
    <dgm:pt modelId="{14D27D49-E5F3-4F3F-984A-B52B24A2DB40}">
      <dgm:prSet phldrT="[Text]"/>
      <dgm:spPr/>
      <dgm:t>
        <a:bodyPr/>
        <a:lstStyle/>
        <a:p>
          <a:pPr algn="l"/>
          <a:r>
            <a:rPr lang="en-US" smtClean="0"/>
            <a:t>GPS sensors ($40 - $200)</a:t>
          </a:r>
          <a:endParaRPr lang="en-US"/>
        </a:p>
      </dgm:t>
    </dgm:pt>
    <dgm:pt modelId="{7F1E842A-3D15-4B67-9685-FE3A7503130D}" type="parTrans" cxnId="{20658C95-F1E3-463B-B131-52D6E713394A}">
      <dgm:prSet/>
      <dgm:spPr/>
      <dgm:t>
        <a:bodyPr/>
        <a:lstStyle/>
        <a:p>
          <a:endParaRPr lang="en-US"/>
        </a:p>
      </dgm:t>
    </dgm:pt>
    <dgm:pt modelId="{8C3EA81B-DD6A-4439-80E1-FA4BFA6DF165}" type="sibTrans" cxnId="{20658C95-F1E3-463B-B131-52D6E713394A}">
      <dgm:prSet/>
      <dgm:spPr/>
      <dgm:t>
        <a:bodyPr/>
        <a:lstStyle/>
        <a:p>
          <a:endParaRPr lang="en-US"/>
        </a:p>
      </dgm:t>
    </dgm:pt>
    <dgm:pt modelId="{BD00AF8C-DE37-45F1-9926-46855B42741D}" type="pres">
      <dgm:prSet presAssocID="{7383A405-BE4C-4E48-93A6-5B2CF0A4B328}" presName="linear" presStyleCnt="0">
        <dgm:presLayoutVars>
          <dgm:dir/>
          <dgm:animLvl val="lvl"/>
          <dgm:resizeHandles val="exact"/>
        </dgm:presLayoutVars>
      </dgm:prSet>
      <dgm:spPr/>
      <dgm:t>
        <a:bodyPr/>
        <a:lstStyle/>
        <a:p>
          <a:endParaRPr lang="en-US"/>
        </a:p>
      </dgm:t>
    </dgm:pt>
    <dgm:pt modelId="{3F6AE614-4A0E-4C48-84FE-EF34E929A1E2}" type="pres">
      <dgm:prSet presAssocID="{F2732604-F7C3-4D68-B3B5-1BB13A09D443}" presName="parentLin" presStyleCnt="0"/>
      <dgm:spPr/>
    </dgm:pt>
    <dgm:pt modelId="{51939834-C2D2-4E5F-9E62-17F89C09EBE9}" type="pres">
      <dgm:prSet presAssocID="{F2732604-F7C3-4D68-B3B5-1BB13A09D443}" presName="parentLeftMargin" presStyleLbl="node1" presStyleIdx="0" presStyleCnt="1"/>
      <dgm:spPr/>
      <dgm:t>
        <a:bodyPr/>
        <a:lstStyle/>
        <a:p>
          <a:endParaRPr lang="en-US"/>
        </a:p>
      </dgm:t>
    </dgm:pt>
    <dgm:pt modelId="{EEFE7EAD-756F-4777-AA97-08F7F99D27CD}" type="pres">
      <dgm:prSet presAssocID="{F2732604-F7C3-4D68-B3B5-1BB13A09D443}" presName="parentText" presStyleLbl="node1" presStyleIdx="0" presStyleCnt="1">
        <dgm:presLayoutVars>
          <dgm:chMax val="0"/>
          <dgm:bulletEnabled val="1"/>
        </dgm:presLayoutVars>
      </dgm:prSet>
      <dgm:spPr/>
      <dgm:t>
        <a:bodyPr/>
        <a:lstStyle/>
        <a:p>
          <a:endParaRPr lang="en-US"/>
        </a:p>
      </dgm:t>
    </dgm:pt>
    <dgm:pt modelId="{733EA3B8-46A1-462F-AB20-7DCB40727AC9}" type="pres">
      <dgm:prSet presAssocID="{F2732604-F7C3-4D68-B3B5-1BB13A09D443}" presName="negativeSpace" presStyleCnt="0"/>
      <dgm:spPr/>
    </dgm:pt>
    <dgm:pt modelId="{3A116811-B1D9-4E82-AD9A-B2A2DCFBC323}" type="pres">
      <dgm:prSet presAssocID="{F2732604-F7C3-4D68-B3B5-1BB13A09D443}" presName="childText" presStyleLbl="conFgAcc1" presStyleIdx="0" presStyleCnt="1">
        <dgm:presLayoutVars>
          <dgm:bulletEnabled val="1"/>
        </dgm:presLayoutVars>
      </dgm:prSet>
      <dgm:spPr/>
      <dgm:t>
        <a:bodyPr/>
        <a:lstStyle/>
        <a:p>
          <a:endParaRPr lang="en-US"/>
        </a:p>
      </dgm:t>
    </dgm:pt>
  </dgm:ptLst>
  <dgm:cxnLst>
    <dgm:cxn modelId="{26357E8F-5F6D-4A8A-9DA5-D9CF6D3A687C}" srcId="{F2732604-F7C3-4D68-B3B5-1BB13A09D443}" destId="{50EB82D2-2654-4B45-A0D7-AF222CA21AAA}" srcOrd="1" destOrd="0" parTransId="{B7577673-FBA5-4502-9E4C-5742F687DD83}" sibTransId="{457ED4C5-7004-4275-B85B-3A4044E89D4C}"/>
    <dgm:cxn modelId="{66F2106D-9C30-4F58-9632-EAC991D8EF74}" type="presOf" srcId="{F2732604-F7C3-4D68-B3B5-1BB13A09D443}" destId="{51939834-C2D2-4E5F-9E62-17F89C09EBE9}" srcOrd="0" destOrd="0" presId="urn:microsoft.com/office/officeart/2005/8/layout/list1"/>
    <dgm:cxn modelId="{C11998BF-A42D-4EB9-8381-8A5DDF1C9A73}" srcId="{7383A405-BE4C-4E48-93A6-5B2CF0A4B328}" destId="{F2732604-F7C3-4D68-B3B5-1BB13A09D443}" srcOrd="0" destOrd="0" parTransId="{559EA1AE-6938-4C98-B5A0-DD5B19FE9EA8}" sibTransId="{353D2235-B7D6-45D3-BE33-41A06747BD9A}"/>
    <dgm:cxn modelId="{512D49C1-F602-4588-9799-77DF2CD9CA04}" srcId="{F2732604-F7C3-4D68-B3B5-1BB13A09D443}" destId="{2589634E-7C13-42BC-84FA-9A195F1BA3C6}" srcOrd="3" destOrd="0" parTransId="{4E94063B-B195-499F-90D8-32B1B9856D0D}" sibTransId="{C3BE8C70-540D-4699-8D49-6016328C7835}"/>
    <dgm:cxn modelId="{C712175B-1B00-4571-912E-5DE55256E37C}" type="presOf" srcId="{F2732604-F7C3-4D68-B3B5-1BB13A09D443}" destId="{EEFE7EAD-756F-4777-AA97-08F7F99D27CD}" srcOrd="1" destOrd="0" presId="urn:microsoft.com/office/officeart/2005/8/layout/list1"/>
    <dgm:cxn modelId="{A9CB0042-E3BA-42EB-BFBF-941AF2440A80}" srcId="{F2732604-F7C3-4D68-B3B5-1BB13A09D443}" destId="{1E61FFB7-0174-43A6-9382-96B23B9D3ADD}" srcOrd="2" destOrd="0" parTransId="{3529A913-682B-457B-9B09-51953F582315}" sibTransId="{DF614A22-83DF-4DF5-8E0B-486E628F5EE6}"/>
    <dgm:cxn modelId="{E84E829F-2A18-4F87-93C2-C40146B61A23}" type="presOf" srcId="{14D27D49-E5F3-4F3F-984A-B52B24A2DB40}" destId="{3A116811-B1D9-4E82-AD9A-B2A2DCFBC323}" srcOrd="0" destOrd="0" presId="urn:microsoft.com/office/officeart/2005/8/layout/list1"/>
    <dgm:cxn modelId="{A139FB11-8D91-4F75-A30F-CBF42A656369}" type="presOf" srcId="{7383A405-BE4C-4E48-93A6-5B2CF0A4B328}" destId="{BD00AF8C-DE37-45F1-9926-46855B42741D}" srcOrd="0" destOrd="0" presId="urn:microsoft.com/office/officeart/2005/8/layout/list1"/>
    <dgm:cxn modelId="{F3DDFA0B-D021-4826-B135-04B9CF72B635}" type="presOf" srcId="{50EB82D2-2654-4B45-A0D7-AF222CA21AAA}" destId="{3A116811-B1D9-4E82-AD9A-B2A2DCFBC323}" srcOrd="0" destOrd="1" presId="urn:microsoft.com/office/officeart/2005/8/layout/list1"/>
    <dgm:cxn modelId="{8E84E034-F563-49DB-B284-74B6625F03B7}" type="presOf" srcId="{2589634E-7C13-42BC-84FA-9A195F1BA3C6}" destId="{3A116811-B1D9-4E82-AD9A-B2A2DCFBC323}" srcOrd="0" destOrd="3" presId="urn:microsoft.com/office/officeart/2005/8/layout/list1"/>
    <dgm:cxn modelId="{20658C95-F1E3-463B-B131-52D6E713394A}" srcId="{F2732604-F7C3-4D68-B3B5-1BB13A09D443}" destId="{14D27D49-E5F3-4F3F-984A-B52B24A2DB40}" srcOrd="0" destOrd="0" parTransId="{7F1E842A-3D15-4B67-9685-FE3A7503130D}" sibTransId="{8C3EA81B-DD6A-4439-80E1-FA4BFA6DF165}"/>
    <dgm:cxn modelId="{6DF3D97F-AA50-4811-BA2E-8CD4EAB17070}" type="presOf" srcId="{1E61FFB7-0174-43A6-9382-96B23B9D3ADD}" destId="{3A116811-B1D9-4E82-AD9A-B2A2DCFBC323}" srcOrd="0" destOrd="2" presId="urn:microsoft.com/office/officeart/2005/8/layout/list1"/>
    <dgm:cxn modelId="{03D091C4-C9E9-46DA-8692-44BC4AEE3390}" type="presParOf" srcId="{BD00AF8C-DE37-45F1-9926-46855B42741D}" destId="{3F6AE614-4A0E-4C48-84FE-EF34E929A1E2}" srcOrd="0" destOrd="0" presId="urn:microsoft.com/office/officeart/2005/8/layout/list1"/>
    <dgm:cxn modelId="{BEBC0E49-BA2D-4721-B929-0E3109FDAD4E}" type="presParOf" srcId="{3F6AE614-4A0E-4C48-84FE-EF34E929A1E2}" destId="{51939834-C2D2-4E5F-9E62-17F89C09EBE9}" srcOrd="0" destOrd="0" presId="urn:microsoft.com/office/officeart/2005/8/layout/list1"/>
    <dgm:cxn modelId="{1D096ECD-C935-4A34-BF12-D3C11FBC517D}" type="presParOf" srcId="{3F6AE614-4A0E-4C48-84FE-EF34E929A1E2}" destId="{EEFE7EAD-756F-4777-AA97-08F7F99D27CD}" srcOrd="1" destOrd="0" presId="urn:microsoft.com/office/officeart/2005/8/layout/list1"/>
    <dgm:cxn modelId="{FD3A1552-1D43-427E-814A-232A0E883020}" type="presParOf" srcId="{BD00AF8C-DE37-45F1-9926-46855B42741D}" destId="{733EA3B8-46A1-462F-AB20-7DCB40727AC9}" srcOrd="1" destOrd="0" presId="urn:microsoft.com/office/officeart/2005/8/layout/list1"/>
    <dgm:cxn modelId="{7283497C-9733-4759-85E2-69FF60214D35}" type="presParOf" srcId="{BD00AF8C-DE37-45F1-9926-46855B42741D}" destId="{3A116811-B1D9-4E82-AD9A-B2A2DCFBC323}"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695FD4-C3C2-4E55-840C-C7C52A8EBE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20B2A5-D227-4BAB-A6BD-5117BDA87E8B}">
      <dgm:prSet phldrT="[Text]"/>
      <dgm:spPr/>
      <dgm:t>
        <a:bodyPr/>
        <a:lstStyle/>
        <a:p>
          <a:r>
            <a:rPr lang="en-US" dirty="0" smtClean="0"/>
            <a:t>All data storage will be done via SQL database</a:t>
          </a:r>
          <a:endParaRPr lang="en-US" dirty="0"/>
        </a:p>
      </dgm:t>
    </dgm:pt>
    <dgm:pt modelId="{AAF7B91E-8F52-400B-8223-9E3D358D86E9}" type="parTrans" cxnId="{59A341E1-AB93-4319-8F51-7545B84CDAC2}">
      <dgm:prSet/>
      <dgm:spPr/>
      <dgm:t>
        <a:bodyPr/>
        <a:lstStyle/>
        <a:p>
          <a:endParaRPr lang="en-US"/>
        </a:p>
      </dgm:t>
    </dgm:pt>
    <dgm:pt modelId="{7CD32185-C4BC-4817-92DE-1A597641820E}" type="sibTrans" cxnId="{59A341E1-AB93-4319-8F51-7545B84CDAC2}">
      <dgm:prSet/>
      <dgm:spPr/>
      <dgm:t>
        <a:bodyPr/>
        <a:lstStyle/>
        <a:p>
          <a:endParaRPr lang="en-US"/>
        </a:p>
      </dgm:t>
    </dgm:pt>
    <dgm:pt modelId="{6352B77E-BA39-4530-9AF1-56D1984DC4A1}">
      <dgm:prSet/>
      <dgm:spPr/>
      <dgm:t>
        <a:bodyPr/>
        <a:lstStyle/>
        <a:p>
          <a:r>
            <a:rPr lang="en-US" dirty="0" smtClean="0"/>
            <a:t>Bus locations can be obtained via GPS sensors</a:t>
          </a:r>
          <a:endParaRPr lang="en-US" dirty="0"/>
        </a:p>
      </dgm:t>
    </dgm:pt>
    <dgm:pt modelId="{4862C18B-C145-43F6-AEDE-E5BDED8CD9C2}" type="parTrans" cxnId="{D82BEA43-DFB0-4DDA-9DCE-DC55CABB23C0}">
      <dgm:prSet/>
      <dgm:spPr/>
      <dgm:t>
        <a:bodyPr/>
        <a:lstStyle/>
        <a:p>
          <a:endParaRPr lang="en-US"/>
        </a:p>
      </dgm:t>
    </dgm:pt>
    <dgm:pt modelId="{35A28308-FE80-41A9-B6BF-3E6677AC349A}" type="sibTrans" cxnId="{D82BEA43-DFB0-4DDA-9DCE-DC55CABB23C0}">
      <dgm:prSet/>
      <dgm:spPr/>
      <dgm:t>
        <a:bodyPr/>
        <a:lstStyle/>
        <a:p>
          <a:endParaRPr lang="en-US"/>
        </a:p>
      </dgm:t>
    </dgm:pt>
    <dgm:pt modelId="{D30DAFD1-0E95-47A8-8515-CC7ED125BA06}">
      <dgm:prSet/>
      <dgm:spPr/>
      <dgm:t>
        <a:bodyPr/>
        <a:lstStyle/>
        <a:p>
          <a:r>
            <a:rPr lang="en-US" dirty="0" smtClean="0"/>
            <a:t>Student's boarding &amp; exiting the bus can be done in several ways:</a:t>
          </a:r>
          <a:endParaRPr lang="en-US" dirty="0"/>
        </a:p>
      </dgm:t>
    </dgm:pt>
    <dgm:pt modelId="{B005ECE4-F838-4469-BDAB-8844396D1ACC}" type="parTrans" cxnId="{F01889A0-079D-4A5A-A5FD-6B608A7D7DCC}">
      <dgm:prSet/>
      <dgm:spPr/>
      <dgm:t>
        <a:bodyPr/>
        <a:lstStyle/>
        <a:p>
          <a:endParaRPr lang="en-US"/>
        </a:p>
      </dgm:t>
    </dgm:pt>
    <dgm:pt modelId="{81DBB984-FD40-447A-9E00-F673268E2247}" type="sibTrans" cxnId="{F01889A0-079D-4A5A-A5FD-6B608A7D7DCC}">
      <dgm:prSet/>
      <dgm:spPr/>
      <dgm:t>
        <a:bodyPr/>
        <a:lstStyle/>
        <a:p>
          <a:endParaRPr lang="en-US"/>
        </a:p>
      </dgm:t>
    </dgm:pt>
    <dgm:pt modelId="{4B0D1251-DF55-40C8-832B-FB3D791DFC8C}">
      <dgm:prSet/>
      <dgm:spPr/>
      <dgm:t>
        <a:bodyPr/>
        <a:lstStyle/>
        <a:p>
          <a:r>
            <a:rPr lang="en-US" dirty="0" smtClean="0"/>
            <a:t>Motion sensor on the bus</a:t>
          </a:r>
          <a:endParaRPr lang="en-US" dirty="0"/>
        </a:p>
      </dgm:t>
    </dgm:pt>
    <dgm:pt modelId="{6EFC8D5C-AC31-4D46-8914-08C0A9D608EE}" type="parTrans" cxnId="{14E7A8E1-38E4-4ADF-8B88-BD8E4ECBAAD8}">
      <dgm:prSet/>
      <dgm:spPr/>
      <dgm:t>
        <a:bodyPr/>
        <a:lstStyle/>
        <a:p>
          <a:endParaRPr lang="en-US"/>
        </a:p>
      </dgm:t>
    </dgm:pt>
    <dgm:pt modelId="{6AAE0F93-BA60-438D-BF7E-F05CB2F6BAF3}" type="sibTrans" cxnId="{14E7A8E1-38E4-4ADF-8B88-BD8E4ECBAAD8}">
      <dgm:prSet/>
      <dgm:spPr/>
      <dgm:t>
        <a:bodyPr/>
        <a:lstStyle/>
        <a:p>
          <a:endParaRPr lang="en-US"/>
        </a:p>
      </dgm:t>
    </dgm:pt>
    <dgm:pt modelId="{FD376C95-B13B-420C-A25E-FD46D33007FC}">
      <dgm:prSet/>
      <dgm:spPr/>
      <dgm:t>
        <a:bodyPr/>
        <a:lstStyle/>
        <a:p>
          <a:r>
            <a:rPr lang="en-US" dirty="0" smtClean="0"/>
            <a:t>Interaction with  the application</a:t>
          </a:r>
          <a:endParaRPr lang="en-US" dirty="0"/>
        </a:p>
      </dgm:t>
    </dgm:pt>
    <dgm:pt modelId="{6A7965D3-1657-41E4-89EE-66FF39121EB3}" type="parTrans" cxnId="{1CE6B95A-9D3C-4113-8807-CE044DF7D4B1}">
      <dgm:prSet/>
      <dgm:spPr/>
      <dgm:t>
        <a:bodyPr/>
        <a:lstStyle/>
        <a:p>
          <a:endParaRPr lang="en-US"/>
        </a:p>
      </dgm:t>
    </dgm:pt>
    <dgm:pt modelId="{C6258BCF-10A1-4046-BD52-E77F9B7CDB0F}" type="sibTrans" cxnId="{1CE6B95A-9D3C-4113-8807-CE044DF7D4B1}">
      <dgm:prSet/>
      <dgm:spPr/>
      <dgm:t>
        <a:bodyPr/>
        <a:lstStyle/>
        <a:p>
          <a:endParaRPr lang="en-US"/>
        </a:p>
      </dgm:t>
    </dgm:pt>
    <dgm:pt modelId="{70C76D0B-37FD-4F72-952F-242B10647C74}">
      <dgm:prSet phldrT="[Text]"/>
      <dgm:spPr/>
      <dgm:t>
        <a:bodyPr/>
        <a:lstStyle/>
        <a:p>
          <a:r>
            <a:rPr lang="en-US" dirty="0" smtClean="0"/>
            <a:t>Data</a:t>
          </a:r>
          <a:endParaRPr lang="en-US" dirty="0"/>
        </a:p>
      </dgm:t>
    </dgm:pt>
    <dgm:pt modelId="{D2FB268D-5817-4651-A58E-2EF4710A30EE}" type="parTrans" cxnId="{736C0552-E026-45C5-8226-2ACEC01DF312}">
      <dgm:prSet/>
      <dgm:spPr/>
      <dgm:t>
        <a:bodyPr/>
        <a:lstStyle/>
        <a:p>
          <a:endParaRPr lang="en-US"/>
        </a:p>
      </dgm:t>
    </dgm:pt>
    <dgm:pt modelId="{4B008471-EFE3-42E7-B0AA-0E2FEB73A5CC}" type="sibTrans" cxnId="{736C0552-E026-45C5-8226-2ACEC01DF312}">
      <dgm:prSet/>
      <dgm:spPr/>
      <dgm:t>
        <a:bodyPr/>
        <a:lstStyle/>
        <a:p>
          <a:endParaRPr lang="en-US"/>
        </a:p>
      </dgm:t>
    </dgm:pt>
    <dgm:pt modelId="{68CB15F8-FED0-43D8-ACFB-CB98CF57D108}">
      <dgm:prSet phldrT="[Text]"/>
      <dgm:spPr/>
      <dgm:t>
        <a:bodyPr/>
        <a:lstStyle/>
        <a:p>
          <a:r>
            <a:rPr lang="en-US" dirty="0" smtClean="0"/>
            <a:t>[database model &amp; provider subject to change]</a:t>
          </a:r>
          <a:endParaRPr lang="en-US" dirty="0"/>
        </a:p>
      </dgm:t>
    </dgm:pt>
    <dgm:pt modelId="{67793151-C7DE-4811-8065-86E500E0D430}" type="parTrans" cxnId="{9FEDAED9-F25E-4145-BD98-6993152874A3}">
      <dgm:prSet/>
      <dgm:spPr/>
      <dgm:t>
        <a:bodyPr/>
        <a:lstStyle/>
        <a:p>
          <a:endParaRPr lang="en-US"/>
        </a:p>
      </dgm:t>
    </dgm:pt>
    <dgm:pt modelId="{34C8F581-DD71-4DDD-B5E3-C126000C11D7}" type="sibTrans" cxnId="{9FEDAED9-F25E-4145-BD98-6993152874A3}">
      <dgm:prSet/>
      <dgm:spPr/>
      <dgm:t>
        <a:bodyPr/>
        <a:lstStyle/>
        <a:p>
          <a:endParaRPr lang="en-US"/>
        </a:p>
      </dgm:t>
    </dgm:pt>
    <dgm:pt modelId="{9B540042-00EA-4CE6-8C79-2D5DCE470315}">
      <dgm:prSet phldrT="[Text]"/>
      <dgm:spPr/>
      <dgm:t>
        <a:bodyPr/>
        <a:lstStyle/>
        <a:p>
          <a:r>
            <a:rPr lang="en-US" dirty="0" smtClean="0"/>
            <a:t>Route times will be estimated and averaged based on length and previous times</a:t>
          </a:r>
          <a:endParaRPr lang="en-US" dirty="0"/>
        </a:p>
      </dgm:t>
    </dgm:pt>
    <dgm:pt modelId="{35D71AB3-2038-4B6B-85B9-0FB4EAA3F67E}" type="parTrans" cxnId="{20C3AF02-7501-464C-B272-B83754A9A171}">
      <dgm:prSet/>
      <dgm:spPr/>
    </dgm:pt>
    <dgm:pt modelId="{BE8DCD62-94D8-462F-B8BD-2CD8DD837383}" type="sibTrans" cxnId="{20C3AF02-7501-464C-B272-B83754A9A171}">
      <dgm:prSet/>
      <dgm:spPr/>
    </dgm:pt>
    <dgm:pt modelId="{481C0FA1-CB0A-46BE-924B-C4F7E43330BE}" type="pres">
      <dgm:prSet presAssocID="{A8695FD4-C3C2-4E55-840C-C7C52A8EBEE4}" presName="linear" presStyleCnt="0">
        <dgm:presLayoutVars>
          <dgm:dir/>
          <dgm:animLvl val="lvl"/>
          <dgm:resizeHandles val="exact"/>
        </dgm:presLayoutVars>
      </dgm:prSet>
      <dgm:spPr/>
      <dgm:t>
        <a:bodyPr/>
        <a:lstStyle/>
        <a:p>
          <a:endParaRPr lang="en-US"/>
        </a:p>
      </dgm:t>
    </dgm:pt>
    <dgm:pt modelId="{488A0520-4597-4C57-92EE-9594E46F6090}" type="pres">
      <dgm:prSet presAssocID="{70C76D0B-37FD-4F72-952F-242B10647C74}" presName="parentLin" presStyleCnt="0"/>
      <dgm:spPr/>
    </dgm:pt>
    <dgm:pt modelId="{7FD0B034-CD96-4C50-BABD-CF2496B4925A}" type="pres">
      <dgm:prSet presAssocID="{70C76D0B-37FD-4F72-952F-242B10647C74}" presName="parentLeftMargin" presStyleLbl="node1" presStyleIdx="0" presStyleCnt="3"/>
      <dgm:spPr/>
      <dgm:t>
        <a:bodyPr/>
        <a:lstStyle/>
        <a:p>
          <a:endParaRPr lang="en-US"/>
        </a:p>
      </dgm:t>
    </dgm:pt>
    <dgm:pt modelId="{9AE171B7-007C-4682-BC78-D9A630801CAB}" type="pres">
      <dgm:prSet presAssocID="{70C76D0B-37FD-4F72-952F-242B10647C74}" presName="parentText" presStyleLbl="node1" presStyleIdx="0" presStyleCnt="3">
        <dgm:presLayoutVars>
          <dgm:chMax val="0"/>
          <dgm:bulletEnabled val="1"/>
        </dgm:presLayoutVars>
      </dgm:prSet>
      <dgm:spPr/>
      <dgm:t>
        <a:bodyPr/>
        <a:lstStyle/>
        <a:p>
          <a:endParaRPr lang="en-US"/>
        </a:p>
      </dgm:t>
    </dgm:pt>
    <dgm:pt modelId="{E04F88B5-CCFB-4E51-98C1-7B3AF0360FCB}" type="pres">
      <dgm:prSet presAssocID="{70C76D0B-37FD-4F72-952F-242B10647C74}" presName="negativeSpace" presStyleCnt="0"/>
      <dgm:spPr/>
    </dgm:pt>
    <dgm:pt modelId="{4A041AB4-885A-4D8B-B175-271431C0FB44}" type="pres">
      <dgm:prSet presAssocID="{70C76D0B-37FD-4F72-952F-242B10647C74}" presName="childText" presStyleLbl="conFgAcc1" presStyleIdx="0" presStyleCnt="3">
        <dgm:presLayoutVars>
          <dgm:bulletEnabled val="1"/>
        </dgm:presLayoutVars>
      </dgm:prSet>
      <dgm:spPr/>
      <dgm:t>
        <a:bodyPr/>
        <a:lstStyle/>
        <a:p>
          <a:endParaRPr lang="en-US"/>
        </a:p>
      </dgm:t>
    </dgm:pt>
    <dgm:pt modelId="{5DF5B14E-E301-41AD-9026-3137D211BC3D}" type="pres">
      <dgm:prSet presAssocID="{4B008471-EFE3-42E7-B0AA-0E2FEB73A5CC}" presName="spaceBetweenRectangles" presStyleCnt="0"/>
      <dgm:spPr/>
    </dgm:pt>
    <dgm:pt modelId="{E2658C2F-21AE-42BE-A0AC-F648A19C74E5}" type="pres">
      <dgm:prSet presAssocID="{9B540042-00EA-4CE6-8C79-2D5DCE470315}" presName="parentLin" presStyleCnt="0"/>
      <dgm:spPr/>
    </dgm:pt>
    <dgm:pt modelId="{9A6FEDE6-D4B5-469F-8EC0-50B53637B9B3}" type="pres">
      <dgm:prSet presAssocID="{9B540042-00EA-4CE6-8C79-2D5DCE470315}" presName="parentLeftMargin" presStyleLbl="node1" presStyleIdx="0" presStyleCnt="3" custScaleX="107143" custScaleY="132165"/>
      <dgm:spPr/>
      <dgm:t>
        <a:bodyPr/>
        <a:lstStyle/>
        <a:p>
          <a:endParaRPr lang="en-US"/>
        </a:p>
      </dgm:t>
    </dgm:pt>
    <dgm:pt modelId="{37F2E01D-A55F-4AB3-BCFD-FC4A47DE286C}" type="pres">
      <dgm:prSet presAssocID="{9B540042-00EA-4CE6-8C79-2D5DCE470315}" presName="parentText" presStyleLbl="node1" presStyleIdx="1" presStyleCnt="3">
        <dgm:presLayoutVars>
          <dgm:chMax val="0"/>
          <dgm:bulletEnabled val="1"/>
        </dgm:presLayoutVars>
      </dgm:prSet>
      <dgm:spPr/>
      <dgm:t>
        <a:bodyPr/>
        <a:lstStyle/>
        <a:p>
          <a:endParaRPr lang="en-US"/>
        </a:p>
      </dgm:t>
    </dgm:pt>
    <dgm:pt modelId="{368D2619-5F6B-431C-BCCE-B7392373C30F}" type="pres">
      <dgm:prSet presAssocID="{9B540042-00EA-4CE6-8C79-2D5DCE470315}" presName="negativeSpace" presStyleCnt="0"/>
      <dgm:spPr/>
    </dgm:pt>
    <dgm:pt modelId="{2DD9BC71-541B-418D-8CC2-8DF84119BCE4}" type="pres">
      <dgm:prSet presAssocID="{9B540042-00EA-4CE6-8C79-2D5DCE470315}" presName="childText" presStyleLbl="conFgAcc1" presStyleIdx="1" presStyleCnt="3">
        <dgm:presLayoutVars>
          <dgm:bulletEnabled val="1"/>
        </dgm:presLayoutVars>
      </dgm:prSet>
      <dgm:spPr/>
    </dgm:pt>
    <dgm:pt modelId="{E33760E8-3F34-410B-AB62-318710752F55}" type="pres">
      <dgm:prSet presAssocID="{BE8DCD62-94D8-462F-B8BD-2CD8DD837383}" presName="spaceBetweenRectangles" presStyleCnt="0"/>
      <dgm:spPr/>
    </dgm:pt>
    <dgm:pt modelId="{9625DFFF-1D28-4345-9ABD-6E0CA39FE266}" type="pres">
      <dgm:prSet presAssocID="{D30DAFD1-0E95-47A8-8515-CC7ED125BA06}" presName="parentLin" presStyleCnt="0"/>
      <dgm:spPr/>
    </dgm:pt>
    <dgm:pt modelId="{68CCDEDD-DCB5-435A-A6FE-E66A218C5EBE}" type="pres">
      <dgm:prSet presAssocID="{D30DAFD1-0E95-47A8-8515-CC7ED125BA06}" presName="parentLeftMargin" presStyleLbl="node1" presStyleIdx="1" presStyleCnt="3"/>
      <dgm:spPr/>
      <dgm:t>
        <a:bodyPr/>
        <a:lstStyle/>
        <a:p>
          <a:endParaRPr lang="en-US"/>
        </a:p>
      </dgm:t>
    </dgm:pt>
    <dgm:pt modelId="{F58C8A42-C170-4B12-AA2A-45A4BDBBD6C0}" type="pres">
      <dgm:prSet presAssocID="{D30DAFD1-0E95-47A8-8515-CC7ED125BA06}" presName="parentText" presStyleLbl="node1" presStyleIdx="2" presStyleCnt="3">
        <dgm:presLayoutVars>
          <dgm:chMax val="0"/>
          <dgm:bulletEnabled val="1"/>
        </dgm:presLayoutVars>
      </dgm:prSet>
      <dgm:spPr/>
      <dgm:t>
        <a:bodyPr/>
        <a:lstStyle/>
        <a:p>
          <a:endParaRPr lang="en-US"/>
        </a:p>
      </dgm:t>
    </dgm:pt>
    <dgm:pt modelId="{B0986BC1-D081-4CA6-93F3-5706C90833C3}" type="pres">
      <dgm:prSet presAssocID="{D30DAFD1-0E95-47A8-8515-CC7ED125BA06}" presName="negativeSpace" presStyleCnt="0"/>
      <dgm:spPr/>
    </dgm:pt>
    <dgm:pt modelId="{7122457D-7CAD-4062-A854-837A5CCE0F66}" type="pres">
      <dgm:prSet presAssocID="{D30DAFD1-0E95-47A8-8515-CC7ED125BA06}" presName="childText" presStyleLbl="conFgAcc1" presStyleIdx="2" presStyleCnt="3">
        <dgm:presLayoutVars>
          <dgm:bulletEnabled val="1"/>
        </dgm:presLayoutVars>
      </dgm:prSet>
      <dgm:spPr/>
      <dgm:t>
        <a:bodyPr/>
        <a:lstStyle/>
        <a:p>
          <a:endParaRPr lang="en-US"/>
        </a:p>
      </dgm:t>
    </dgm:pt>
  </dgm:ptLst>
  <dgm:cxnLst>
    <dgm:cxn modelId="{1CE6B95A-9D3C-4113-8807-CE044DF7D4B1}" srcId="{D30DAFD1-0E95-47A8-8515-CC7ED125BA06}" destId="{FD376C95-B13B-420C-A25E-FD46D33007FC}" srcOrd="1" destOrd="0" parTransId="{6A7965D3-1657-41E4-89EE-66FF39121EB3}" sibTransId="{C6258BCF-10A1-4046-BD52-E77F9B7CDB0F}"/>
    <dgm:cxn modelId="{61CA9A07-0A13-419E-878D-9C4AEEFAE3DA}" type="presOf" srcId="{6352B77E-BA39-4530-9AF1-56D1984DC4A1}" destId="{4A041AB4-885A-4D8B-B175-271431C0FB44}" srcOrd="0" destOrd="2" presId="urn:microsoft.com/office/officeart/2005/8/layout/list1"/>
    <dgm:cxn modelId="{B65BB3C3-B716-4EAB-AC53-740A7D1DAA97}" type="presOf" srcId="{9B540042-00EA-4CE6-8C79-2D5DCE470315}" destId="{37F2E01D-A55F-4AB3-BCFD-FC4A47DE286C}" srcOrd="1" destOrd="0" presId="urn:microsoft.com/office/officeart/2005/8/layout/list1"/>
    <dgm:cxn modelId="{18187C0B-D9D3-45E3-98A7-200F60EE234B}" type="presOf" srcId="{3420B2A5-D227-4BAB-A6BD-5117BDA87E8B}" destId="{4A041AB4-885A-4D8B-B175-271431C0FB44}" srcOrd="0" destOrd="0" presId="urn:microsoft.com/office/officeart/2005/8/layout/list1"/>
    <dgm:cxn modelId="{EDEE57D7-AF57-4312-902E-8957D738D38B}" type="presOf" srcId="{9B540042-00EA-4CE6-8C79-2D5DCE470315}" destId="{9A6FEDE6-D4B5-469F-8EC0-50B53637B9B3}" srcOrd="0" destOrd="0" presId="urn:microsoft.com/office/officeart/2005/8/layout/list1"/>
    <dgm:cxn modelId="{F353DEA8-DCB4-4108-9A1C-1FD6674B2568}" type="presOf" srcId="{FD376C95-B13B-420C-A25E-FD46D33007FC}" destId="{7122457D-7CAD-4062-A854-837A5CCE0F66}" srcOrd="0" destOrd="1" presId="urn:microsoft.com/office/officeart/2005/8/layout/list1"/>
    <dgm:cxn modelId="{F01889A0-079D-4A5A-A5FD-6B608A7D7DCC}" srcId="{A8695FD4-C3C2-4E55-840C-C7C52A8EBEE4}" destId="{D30DAFD1-0E95-47A8-8515-CC7ED125BA06}" srcOrd="2" destOrd="0" parTransId="{B005ECE4-F838-4469-BDAB-8844396D1ACC}" sibTransId="{81DBB984-FD40-447A-9E00-F673268E2247}"/>
    <dgm:cxn modelId="{9CF81CCA-F146-4C60-BBD2-7ED50115BBFD}" type="presOf" srcId="{70C76D0B-37FD-4F72-952F-242B10647C74}" destId="{7FD0B034-CD96-4C50-BABD-CF2496B4925A}" srcOrd="0" destOrd="0" presId="urn:microsoft.com/office/officeart/2005/8/layout/list1"/>
    <dgm:cxn modelId="{736C0552-E026-45C5-8226-2ACEC01DF312}" srcId="{A8695FD4-C3C2-4E55-840C-C7C52A8EBEE4}" destId="{70C76D0B-37FD-4F72-952F-242B10647C74}" srcOrd="0" destOrd="0" parTransId="{D2FB268D-5817-4651-A58E-2EF4710A30EE}" sibTransId="{4B008471-EFE3-42E7-B0AA-0E2FEB73A5CC}"/>
    <dgm:cxn modelId="{B05E2D1B-730F-407D-ACD2-B1BD12976447}" type="presOf" srcId="{70C76D0B-37FD-4F72-952F-242B10647C74}" destId="{9AE171B7-007C-4682-BC78-D9A630801CAB}" srcOrd="1" destOrd="0" presId="urn:microsoft.com/office/officeart/2005/8/layout/list1"/>
    <dgm:cxn modelId="{59A341E1-AB93-4319-8F51-7545B84CDAC2}" srcId="{70C76D0B-37FD-4F72-952F-242B10647C74}" destId="{3420B2A5-D227-4BAB-A6BD-5117BDA87E8B}" srcOrd="0" destOrd="0" parTransId="{AAF7B91E-8F52-400B-8223-9E3D358D86E9}" sibTransId="{7CD32185-C4BC-4817-92DE-1A597641820E}"/>
    <dgm:cxn modelId="{14E7A8E1-38E4-4ADF-8B88-BD8E4ECBAAD8}" srcId="{D30DAFD1-0E95-47A8-8515-CC7ED125BA06}" destId="{4B0D1251-DF55-40C8-832B-FB3D791DFC8C}" srcOrd="0" destOrd="0" parTransId="{6EFC8D5C-AC31-4D46-8914-08C0A9D608EE}" sibTransId="{6AAE0F93-BA60-438D-BF7E-F05CB2F6BAF3}"/>
    <dgm:cxn modelId="{5CF354E7-36AA-4FE6-B1D0-5D7D95CFC48C}" type="presOf" srcId="{D30DAFD1-0E95-47A8-8515-CC7ED125BA06}" destId="{68CCDEDD-DCB5-435A-A6FE-E66A218C5EBE}" srcOrd="0" destOrd="0" presId="urn:microsoft.com/office/officeart/2005/8/layout/list1"/>
    <dgm:cxn modelId="{42FC90FE-8241-4B34-AE8D-3FF2FC102AC4}" type="presOf" srcId="{D30DAFD1-0E95-47A8-8515-CC7ED125BA06}" destId="{F58C8A42-C170-4B12-AA2A-45A4BDBBD6C0}" srcOrd="1" destOrd="0" presId="urn:microsoft.com/office/officeart/2005/8/layout/list1"/>
    <dgm:cxn modelId="{A3A271B7-652E-4B07-B1A5-9F8E7F3E12CC}" type="presOf" srcId="{68CB15F8-FED0-43D8-ACFB-CB98CF57D108}" destId="{4A041AB4-885A-4D8B-B175-271431C0FB44}" srcOrd="0" destOrd="1" presId="urn:microsoft.com/office/officeart/2005/8/layout/list1"/>
    <dgm:cxn modelId="{3B216781-432A-43EB-8FDD-DC12F7D77580}" type="presOf" srcId="{A8695FD4-C3C2-4E55-840C-C7C52A8EBEE4}" destId="{481C0FA1-CB0A-46BE-924B-C4F7E43330BE}" srcOrd="0" destOrd="0" presId="urn:microsoft.com/office/officeart/2005/8/layout/list1"/>
    <dgm:cxn modelId="{9FEDAED9-F25E-4145-BD98-6993152874A3}" srcId="{3420B2A5-D227-4BAB-A6BD-5117BDA87E8B}" destId="{68CB15F8-FED0-43D8-ACFB-CB98CF57D108}" srcOrd="0" destOrd="0" parTransId="{67793151-C7DE-4811-8065-86E500E0D430}" sibTransId="{34C8F581-DD71-4DDD-B5E3-C126000C11D7}"/>
    <dgm:cxn modelId="{20C3AF02-7501-464C-B272-B83754A9A171}" srcId="{A8695FD4-C3C2-4E55-840C-C7C52A8EBEE4}" destId="{9B540042-00EA-4CE6-8C79-2D5DCE470315}" srcOrd="1" destOrd="0" parTransId="{35D71AB3-2038-4B6B-85B9-0FB4EAA3F67E}" sibTransId="{BE8DCD62-94D8-462F-B8BD-2CD8DD837383}"/>
    <dgm:cxn modelId="{ADF50ADC-A913-4AF8-83DD-61CBD5859DF7}" type="presOf" srcId="{4B0D1251-DF55-40C8-832B-FB3D791DFC8C}" destId="{7122457D-7CAD-4062-A854-837A5CCE0F66}" srcOrd="0" destOrd="0" presId="urn:microsoft.com/office/officeart/2005/8/layout/list1"/>
    <dgm:cxn modelId="{D82BEA43-DFB0-4DDA-9DCE-DC55CABB23C0}" srcId="{70C76D0B-37FD-4F72-952F-242B10647C74}" destId="{6352B77E-BA39-4530-9AF1-56D1984DC4A1}" srcOrd="1" destOrd="0" parTransId="{4862C18B-C145-43F6-AEDE-E5BDED8CD9C2}" sibTransId="{35A28308-FE80-41A9-B6BF-3E6677AC349A}"/>
    <dgm:cxn modelId="{69AFD649-D859-43EC-9DF5-DBB848923433}" type="presParOf" srcId="{481C0FA1-CB0A-46BE-924B-C4F7E43330BE}" destId="{488A0520-4597-4C57-92EE-9594E46F6090}" srcOrd="0" destOrd="0" presId="urn:microsoft.com/office/officeart/2005/8/layout/list1"/>
    <dgm:cxn modelId="{B571DEED-6E06-4EFB-8037-E5798FB33164}" type="presParOf" srcId="{488A0520-4597-4C57-92EE-9594E46F6090}" destId="{7FD0B034-CD96-4C50-BABD-CF2496B4925A}" srcOrd="0" destOrd="0" presId="urn:microsoft.com/office/officeart/2005/8/layout/list1"/>
    <dgm:cxn modelId="{EBD9683B-7955-498B-99EA-48D82F619F3E}" type="presParOf" srcId="{488A0520-4597-4C57-92EE-9594E46F6090}" destId="{9AE171B7-007C-4682-BC78-D9A630801CAB}" srcOrd="1" destOrd="0" presId="urn:microsoft.com/office/officeart/2005/8/layout/list1"/>
    <dgm:cxn modelId="{DEFBED90-1676-4B6C-8A8F-481168D1B954}" type="presParOf" srcId="{481C0FA1-CB0A-46BE-924B-C4F7E43330BE}" destId="{E04F88B5-CCFB-4E51-98C1-7B3AF0360FCB}" srcOrd="1" destOrd="0" presId="urn:microsoft.com/office/officeart/2005/8/layout/list1"/>
    <dgm:cxn modelId="{EBDA5AE8-4662-4A4E-A61B-44602BAED1C3}" type="presParOf" srcId="{481C0FA1-CB0A-46BE-924B-C4F7E43330BE}" destId="{4A041AB4-885A-4D8B-B175-271431C0FB44}" srcOrd="2" destOrd="0" presId="urn:microsoft.com/office/officeart/2005/8/layout/list1"/>
    <dgm:cxn modelId="{E103524A-99ED-4C20-9524-D781F00314EF}" type="presParOf" srcId="{481C0FA1-CB0A-46BE-924B-C4F7E43330BE}" destId="{5DF5B14E-E301-41AD-9026-3137D211BC3D}" srcOrd="3" destOrd="0" presId="urn:microsoft.com/office/officeart/2005/8/layout/list1"/>
    <dgm:cxn modelId="{7EFBB831-8CC3-4DD6-A398-F2439E25708C}" type="presParOf" srcId="{481C0FA1-CB0A-46BE-924B-C4F7E43330BE}" destId="{E2658C2F-21AE-42BE-A0AC-F648A19C74E5}" srcOrd="4" destOrd="0" presId="urn:microsoft.com/office/officeart/2005/8/layout/list1"/>
    <dgm:cxn modelId="{FBA302F8-DA76-4F4F-BB91-AF110B223E33}" type="presParOf" srcId="{E2658C2F-21AE-42BE-A0AC-F648A19C74E5}" destId="{9A6FEDE6-D4B5-469F-8EC0-50B53637B9B3}" srcOrd="0" destOrd="0" presId="urn:microsoft.com/office/officeart/2005/8/layout/list1"/>
    <dgm:cxn modelId="{FAA7E669-22C1-4C7A-83F5-7BEEBEA5D4AB}" type="presParOf" srcId="{E2658C2F-21AE-42BE-A0AC-F648A19C74E5}" destId="{37F2E01D-A55F-4AB3-BCFD-FC4A47DE286C}" srcOrd="1" destOrd="0" presId="urn:microsoft.com/office/officeart/2005/8/layout/list1"/>
    <dgm:cxn modelId="{85AD2576-7605-4805-A418-B3F86E96492C}" type="presParOf" srcId="{481C0FA1-CB0A-46BE-924B-C4F7E43330BE}" destId="{368D2619-5F6B-431C-BCCE-B7392373C30F}" srcOrd="5" destOrd="0" presId="urn:microsoft.com/office/officeart/2005/8/layout/list1"/>
    <dgm:cxn modelId="{84887EF9-1DAA-41B4-B2E5-B56C27CCB660}" type="presParOf" srcId="{481C0FA1-CB0A-46BE-924B-C4F7E43330BE}" destId="{2DD9BC71-541B-418D-8CC2-8DF84119BCE4}" srcOrd="6" destOrd="0" presId="urn:microsoft.com/office/officeart/2005/8/layout/list1"/>
    <dgm:cxn modelId="{0AD91853-AD9B-4C9F-B389-E83A5F0F34C0}" type="presParOf" srcId="{481C0FA1-CB0A-46BE-924B-C4F7E43330BE}" destId="{E33760E8-3F34-410B-AB62-318710752F55}" srcOrd="7" destOrd="0" presId="urn:microsoft.com/office/officeart/2005/8/layout/list1"/>
    <dgm:cxn modelId="{B89E46D0-7EA6-4DCC-9D2C-0329EA807BF7}" type="presParOf" srcId="{481C0FA1-CB0A-46BE-924B-C4F7E43330BE}" destId="{9625DFFF-1D28-4345-9ABD-6E0CA39FE266}" srcOrd="8" destOrd="0" presId="urn:microsoft.com/office/officeart/2005/8/layout/list1"/>
    <dgm:cxn modelId="{71BBEB31-4434-4219-A5D0-C41231BDADC1}" type="presParOf" srcId="{9625DFFF-1D28-4345-9ABD-6E0CA39FE266}" destId="{68CCDEDD-DCB5-435A-A6FE-E66A218C5EBE}" srcOrd="0" destOrd="0" presId="urn:microsoft.com/office/officeart/2005/8/layout/list1"/>
    <dgm:cxn modelId="{3066C8F1-F96F-4054-ABC7-9CFBBFAAEC1A}" type="presParOf" srcId="{9625DFFF-1D28-4345-9ABD-6E0CA39FE266}" destId="{F58C8A42-C170-4B12-AA2A-45A4BDBBD6C0}" srcOrd="1" destOrd="0" presId="urn:microsoft.com/office/officeart/2005/8/layout/list1"/>
    <dgm:cxn modelId="{8617143A-5F93-44BA-AB5D-B2D29E4F72EB}" type="presParOf" srcId="{481C0FA1-CB0A-46BE-924B-C4F7E43330BE}" destId="{B0986BC1-D081-4CA6-93F3-5706C90833C3}" srcOrd="9" destOrd="0" presId="urn:microsoft.com/office/officeart/2005/8/layout/list1"/>
    <dgm:cxn modelId="{3BADCD55-4767-4E65-B909-9038BD08A1B7}" type="presParOf" srcId="{481C0FA1-CB0A-46BE-924B-C4F7E43330BE}" destId="{7122457D-7CAD-4062-A854-837A5CCE0F66}"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46C72B-3266-42F7-BC7C-D4FFFCD40F2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ED02E5E-914A-4AAF-AE10-4AEB075BB612}">
      <dgm:prSet phldrT="[Text]" custT="1"/>
      <dgm:spPr/>
      <dgm:t>
        <a:bodyPr/>
        <a:lstStyle/>
        <a:p>
          <a:r>
            <a:rPr lang="en-US" sz="2800" dirty="0" smtClean="0"/>
            <a:t>One UI Prototype will be ready by the first LCO phase deadline</a:t>
          </a:r>
          <a:endParaRPr lang="en-US" sz="2800" dirty="0"/>
        </a:p>
      </dgm:t>
    </dgm:pt>
    <dgm:pt modelId="{DD2682FB-2853-4103-81A0-B1BB1CA5974E}" type="parTrans" cxnId="{D7760FF9-FE20-431F-9930-32F32F3DC759}">
      <dgm:prSet/>
      <dgm:spPr/>
      <dgm:t>
        <a:bodyPr/>
        <a:lstStyle/>
        <a:p>
          <a:endParaRPr lang="en-US"/>
        </a:p>
      </dgm:t>
    </dgm:pt>
    <dgm:pt modelId="{ECCCBD6E-0F29-4892-81F7-C35124D3F02B}" type="sibTrans" cxnId="{D7760FF9-FE20-431F-9930-32F32F3DC759}">
      <dgm:prSet/>
      <dgm:spPr/>
      <dgm:t>
        <a:bodyPr/>
        <a:lstStyle/>
        <a:p>
          <a:endParaRPr lang="en-US"/>
        </a:p>
      </dgm:t>
    </dgm:pt>
    <dgm:pt modelId="{694186F9-7C53-4570-BA86-C71BF814A4E1}">
      <dgm:prSet custT="1"/>
      <dgm:spPr/>
      <dgm:t>
        <a:bodyPr/>
        <a:lstStyle/>
        <a:p>
          <a:r>
            <a:rPr lang="en-US" sz="2800" smtClean="0"/>
            <a:t>For the second iteration, research into OODBMS will be done</a:t>
          </a:r>
          <a:endParaRPr lang="en-US" sz="2800" dirty="0"/>
        </a:p>
      </dgm:t>
    </dgm:pt>
    <dgm:pt modelId="{FA36C883-5EC9-4AB9-B79C-1C438B33F319}" type="parTrans" cxnId="{8433A1AC-D095-482C-8677-FEF175CC6534}">
      <dgm:prSet/>
      <dgm:spPr/>
      <dgm:t>
        <a:bodyPr/>
        <a:lstStyle/>
        <a:p>
          <a:endParaRPr lang="en-US"/>
        </a:p>
      </dgm:t>
    </dgm:pt>
    <dgm:pt modelId="{E2391444-9633-4D9B-A74E-28E061D3A565}" type="sibTrans" cxnId="{8433A1AC-D095-482C-8677-FEF175CC6534}">
      <dgm:prSet/>
      <dgm:spPr/>
      <dgm:t>
        <a:bodyPr/>
        <a:lstStyle/>
        <a:p>
          <a:endParaRPr lang="en-US"/>
        </a:p>
      </dgm:t>
    </dgm:pt>
    <dgm:pt modelId="{7025CD78-AC1B-477F-B9AE-0A1AFE5F6424}">
      <dgm:prSet custT="1"/>
      <dgm:spPr/>
      <dgm:t>
        <a:bodyPr/>
        <a:lstStyle/>
        <a:p>
          <a:r>
            <a:rPr lang="en-US" sz="2800" dirty="0" smtClean="0"/>
            <a:t>At the end of the second iteration, a demo for accessing the database should be done</a:t>
          </a:r>
          <a:endParaRPr lang="en-US" sz="2800" dirty="0"/>
        </a:p>
      </dgm:t>
    </dgm:pt>
    <dgm:pt modelId="{BCF0AD2B-6C6F-4C7F-9238-BB364084924B}" type="parTrans" cxnId="{EA45AF84-FAB4-4F50-922A-A5E871805A52}">
      <dgm:prSet/>
      <dgm:spPr/>
      <dgm:t>
        <a:bodyPr/>
        <a:lstStyle/>
        <a:p>
          <a:endParaRPr lang="en-US"/>
        </a:p>
      </dgm:t>
    </dgm:pt>
    <dgm:pt modelId="{2CD6DE93-6600-46EE-BD54-9BFAF6293B60}" type="sibTrans" cxnId="{EA45AF84-FAB4-4F50-922A-A5E871805A52}">
      <dgm:prSet/>
      <dgm:spPr/>
      <dgm:t>
        <a:bodyPr/>
        <a:lstStyle/>
        <a:p>
          <a:endParaRPr lang="en-US"/>
        </a:p>
      </dgm:t>
    </dgm:pt>
    <dgm:pt modelId="{27F2C294-BB3D-4103-8D92-8332FABDC85F}" type="pres">
      <dgm:prSet presAssocID="{C546C72B-3266-42F7-BC7C-D4FFFCD40F2B}" presName="linear" presStyleCnt="0">
        <dgm:presLayoutVars>
          <dgm:dir/>
          <dgm:animLvl val="lvl"/>
          <dgm:resizeHandles val="exact"/>
        </dgm:presLayoutVars>
      </dgm:prSet>
      <dgm:spPr/>
      <dgm:t>
        <a:bodyPr/>
        <a:lstStyle/>
        <a:p>
          <a:endParaRPr lang="en-US"/>
        </a:p>
      </dgm:t>
    </dgm:pt>
    <dgm:pt modelId="{985C4B4D-5CEE-407D-8D37-CB22545B8A1F}" type="pres">
      <dgm:prSet presAssocID="{8ED02E5E-914A-4AAF-AE10-4AEB075BB612}" presName="parentLin" presStyleCnt="0"/>
      <dgm:spPr/>
    </dgm:pt>
    <dgm:pt modelId="{D16DE013-0A1A-4C4B-A978-083A50A5D9E5}" type="pres">
      <dgm:prSet presAssocID="{8ED02E5E-914A-4AAF-AE10-4AEB075BB612}" presName="parentLeftMargin" presStyleLbl="node1" presStyleIdx="0" presStyleCnt="3"/>
      <dgm:spPr/>
      <dgm:t>
        <a:bodyPr/>
        <a:lstStyle/>
        <a:p>
          <a:endParaRPr lang="en-US"/>
        </a:p>
      </dgm:t>
    </dgm:pt>
    <dgm:pt modelId="{981FEB13-4175-4F5F-8EA6-96A06383949E}" type="pres">
      <dgm:prSet presAssocID="{8ED02E5E-914A-4AAF-AE10-4AEB075BB612}" presName="parentText" presStyleLbl="node1" presStyleIdx="0" presStyleCnt="3">
        <dgm:presLayoutVars>
          <dgm:chMax val="0"/>
          <dgm:bulletEnabled val="1"/>
        </dgm:presLayoutVars>
      </dgm:prSet>
      <dgm:spPr/>
      <dgm:t>
        <a:bodyPr/>
        <a:lstStyle/>
        <a:p>
          <a:endParaRPr lang="en-US"/>
        </a:p>
      </dgm:t>
    </dgm:pt>
    <dgm:pt modelId="{09073314-59C4-4A77-896C-A6D8A069FDDD}" type="pres">
      <dgm:prSet presAssocID="{8ED02E5E-914A-4AAF-AE10-4AEB075BB612}" presName="negativeSpace" presStyleCnt="0"/>
      <dgm:spPr/>
    </dgm:pt>
    <dgm:pt modelId="{E193D023-62EB-4319-A1F1-20D2AAA2564C}" type="pres">
      <dgm:prSet presAssocID="{8ED02E5E-914A-4AAF-AE10-4AEB075BB612}" presName="childText" presStyleLbl="conFgAcc1" presStyleIdx="0" presStyleCnt="3">
        <dgm:presLayoutVars>
          <dgm:bulletEnabled val="1"/>
        </dgm:presLayoutVars>
      </dgm:prSet>
      <dgm:spPr/>
    </dgm:pt>
    <dgm:pt modelId="{3B360321-6166-47F7-B394-71A6EFD15DAB}" type="pres">
      <dgm:prSet presAssocID="{ECCCBD6E-0F29-4892-81F7-C35124D3F02B}" presName="spaceBetweenRectangles" presStyleCnt="0"/>
      <dgm:spPr/>
    </dgm:pt>
    <dgm:pt modelId="{D8656AB6-B946-404F-9437-9419245904EE}" type="pres">
      <dgm:prSet presAssocID="{694186F9-7C53-4570-BA86-C71BF814A4E1}" presName="parentLin" presStyleCnt="0"/>
      <dgm:spPr/>
    </dgm:pt>
    <dgm:pt modelId="{7FBF1BF5-C57A-41FC-AC57-998CD125F77C}" type="pres">
      <dgm:prSet presAssocID="{694186F9-7C53-4570-BA86-C71BF814A4E1}" presName="parentLeftMargin" presStyleLbl="node1" presStyleIdx="0" presStyleCnt="3"/>
      <dgm:spPr/>
      <dgm:t>
        <a:bodyPr/>
        <a:lstStyle/>
        <a:p>
          <a:endParaRPr lang="en-US"/>
        </a:p>
      </dgm:t>
    </dgm:pt>
    <dgm:pt modelId="{DE89EB8F-8402-4814-95DB-C316B17D9005}" type="pres">
      <dgm:prSet presAssocID="{694186F9-7C53-4570-BA86-C71BF814A4E1}" presName="parentText" presStyleLbl="node1" presStyleIdx="1" presStyleCnt="3">
        <dgm:presLayoutVars>
          <dgm:chMax val="0"/>
          <dgm:bulletEnabled val="1"/>
        </dgm:presLayoutVars>
      </dgm:prSet>
      <dgm:spPr/>
      <dgm:t>
        <a:bodyPr/>
        <a:lstStyle/>
        <a:p>
          <a:endParaRPr lang="en-US"/>
        </a:p>
      </dgm:t>
    </dgm:pt>
    <dgm:pt modelId="{81AFED90-1FB0-4AE4-9ECC-2964EB5974A8}" type="pres">
      <dgm:prSet presAssocID="{694186F9-7C53-4570-BA86-C71BF814A4E1}" presName="negativeSpace" presStyleCnt="0"/>
      <dgm:spPr/>
    </dgm:pt>
    <dgm:pt modelId="{115D5713-5D17-4567-81AE-543FD2FA3680}" type="pres">
      <dgm:prSet presAssocID="{694186F9-7C53-4570-BA86-C71BF814A4E1}" presName="childText" presStyleLbl="conFgAcc1" presStyleIdx="1" presStyleCnt="3">
        <dgm:presLayoutVars>
          <dgm:bulletEnabled val="1"/>
        </dgm:presLayoutVars>
      </dgm:prSet>
      <dgm:spPr/>
    </dgm:pt>
    <dgm:pt modelId="{95795CDE-438C-4011-BFFA-5EA2B54508BE}" type="pres">
      <dgm:prSet presAssocID="{E2391444-9633-4D9B-A74E-28E061D3A565}" presName="spaceBetweenRectangles" presStyleCnt="0"/>
      <dgm:spPr/>
    </dgm:pt>
    <dgm:pt modelId="{7F37BCCD-F632-4448-98F7-57C66CB35F30}" type="pres">
      <dgm:prSet presAssocID="{7025CD78-AC1B-477F-B9AE-0A1AFE5F6424}" presName="parentLin" presStyleCnt="0"/>
      <dgm:spPr/>
    </dgm:pt>
    <dgm:pt modelId="{97C1E4A8-4EC5-44FB-976C-2B738F4BCCC5}" type="pres">
      <dgm:prSet presAssocID="{7025CD78-AC1B-477F-B9AE-0A1AFE5F6424}" presName="parentLeftMargin" presStyleLbl="node1" presStyleIdx="1" presStyleCnt="3"/>
      <dgm:spPr/>
      <dgm:t>
        <a:bodyPr/>
        <a:lstStyle/>
        <a:p>
          <a:endParaRPr lang="en-US"/>
        </a:p>
      </dgm:t>
    </dgm:pt>
    <dgm:pt modelId="{69267596-E8D1-4270-AF15-EF33ADE40995}" type="pres">
      <dgm:prSet presAssocID="{7025CD78-AC1B-477F-B9AE-0A1AFE5F6424}" presName="parentText" presStyleLbl="node1" presStyleIdx="2" presStyleCnt="3">
        <dgm:presLayoutVars>
          <dgm:chMax val="0"/>
          <dgm:bulletEnabled val="1"/>
        </dgm:presLayoutVars>
      </dgm:prSet>
      <dgm:spPr/>
      <dgm:t>
        <a:bodyPr/>
        <a:lstStyle/>
        <a:p>
          <a:endParaRPr lang="en-US"/>
        </a:p>
      </dgm:t>
    </dgm:pt>
    <dgm:pt modelId="{B01F0D0A-B132-4B07-BB90-63469A7D5C4A}" type="pres">
      <dgm:prSet presAssocID="{7025CD78-AC1B-477F-B9AE-0A1AFE5F6424}" presName="negativeSpace" presStyleCnt="0"/>
      <dgm:spPr/>
    </dgm:pt>
    <dgm:pt modelId="{EA9C0C29-5EA7-4045-A087-B16B4142C350}" type="pres">
      <dgm:prSet presAssocID="{7025CD78-AC1B-477F-B9AE-0A1AFE5F6424}" presName="childText" presStyleLbl="conFgAcc1" presStyleIdx="2" presStyleCnt="3">
        <dgm:presLayoutVars>
          <dgm:bulletEnabled val="1"/>
        </dgm:presLayoutVars>
      </dgm:prSet>
      <dgm:spPr/>
    </dgm:pt>
  </dgm:ptLst>
  <dgm:cxnLst>
    <dgm:cxn modelId="{3B42BA95-32FE-4783-8394-7DCBC99A8514}" type="presOf" srcId="{694186F9-7C53-4570-BA86-C71BF814A4E1}" destId="{7FBF1BF5-C57A-41FC-AC57-998CD125F77C}" srcOrd="0" destOrd="0" presId="urn:microsoft.com/office/officeart/2005/8/layout/list1"/>
    <dgm:cxn modelId="{83996589-977A-4309-BE26-4C857E6BA5CB}" type="presOf" srcId="{7025CD78-AC1B-477F-B9AE-0A1AFE5F6424}" destId="{69267596-E8D1-4270-AF15-EF33ADE40995}" srcOrd="1" destOrd="0" presId="urn:microsoft.com/office/officeart/2005/8/layout/list1"/>
    <dgm:cxn modelId="{422C112C-6DFB-4B5E-A4CD-7771457202A4}" type="presOf" srcId="{7025CD78-AC1B-477F-B9AE-0A1AFE5F6424}" destId="{97C1E4A8-4EC5-44FB-976C-2B738F4BCCC5}" srcOrd="0" destOrd="0" presId="urn:microsoft.com/office/officeart/2005/8/layout/list1"/>
    <dgm:cxn modelId="{2DC2DB82-2A0F-443A-90A9-CB4AF071F07C}" type="presOf" srcId="{8ED02E5E-914A-4AAF-AE10-4AEB075BB612}" destId="{981FEB13-4175-4F5F-8EA6-96A06383949E}" srcOrd="1" destOrd="0" presId="urn:microsoft.com/office/officeart/2005/8/layout/list1"/>
    <dgm:cxn modelId="{8433A1AC-D095-482C-8677-FEF175CC6534}" srcId="{C546C72B-3266-42F7-BC7C-D4FFFCD40F2B}" destId="{694186F9-7C53-4570-BA86-C71BF814A4E1}" srcOrd="1" destOrd="0" parTransId="{FA36C883-5EC9-4AB9-B79C-1C438B33F319}" sibTransId="{E2391444-9633-4D9B-A74E-28E061D3A565}"/>
    <dgm:cxn modelId="{77CDA7AF-6AA4-4E31-871E-20091AB7B417}" type="presOf" srcId="{694186F9-7C53-4570-BA86-C71BF814A4E1}" destId="{DE89EB8F-8402-4814-95DB-C316B17D9005}" srcOrd="1" destOrd="0" presId="urn:microsoft.com/office/officeart/2005/8/layout/list1"/>
    <dgm:cxn modelId="{D7760FF9-FE20-431F-9930-32F32F3DC759}" srcId="{C546C72B-3266-42F7-BC7C-D4FFFCD40F2B}" destId="{8ED02E5E-914A-4AAF-AE10-4AEB075BB612}" srcOrd="0" destOrd="0" parTransId="{DD2682FB-2853-4103-81A0-B1BB1CA5974E}" sibTransId="{ECCCBD6E-0F29-4892-81F7-C35124D3F02B}"/>
    <dgm:cxn modelId="{A998AB56-8539-4832-BEA3-1E4A91D2CE35}" type="presOf" srcId="{C546C72B-3266-42F7-BC7C-D4FFFCD40F2B}" destId="{27F2C294-BB3D-4103-8D92-8332FABDC85F}" srcOrd="0" destOrd="0" presId="urn:microsoft.com/office/officeart/2005/8/layout/list1"/>
    <dgm:cxn modelId="{EA45AF84-FAB4-4F50-922A-A5E871805A52}" srcId="{C546C72B-3266-42F7-BC7C-D4FFFCD40F2B}" destId="{7025CD78-AC1B-477F-B9AE-0A1AFE5F6424}" srcOrd="2" destOrd="0" parTransId="{BCF0AD2B-6C6F-4C7F-9238-BB364084924B}" sibTransId="{2CD6DE93-6600-46EE-BD54-9BFAF6293B60}"/>
    <dgm:cxn modelId="{8F01FA1B-1034-4783-94CD-9CF1386E23EB}" type="presOf" srcId="{8ED02E5E-914A-4AAF-AE10-4AEB075BB612}" destId="{D16DE013-0A1A-4C4B-A978-083A50A5D9E5}" srcOrd="0" destOrd="0" presId="urn:microsoft.com/office/officeart/2005/8/layout/list1"/>
    <dgm:cxn modelId="{7A458773-274E-4D1A-A80C-B609E1DC9D7A}" type="presParOf" srcId="{27F2C294-BB3D-4103-8D92-8332FABDC85F}" destId="{985C4B4D-5CEE-407D-8D37-CB22545B8A1F}" srcOrd="0" destOrd="0" presId="urn:microsoft.com/office/officeart/2005/8/layout/list1"/>
    <dgm:cxn modelId="{C362AF58-62A1-4664-8785-9CD18A40FFD1}" type="presParOf" srcId="{985C4B4D-5CEE-407D-8D37-CB22545B8A1F}" destId="{D16DE013-0A1A-4C4B-A978-083A50A5D9E5}" srcOrd="0" destOrd="0" presId="urn:microsoft.com/office/officeart/2005/8/layout/list1"/>
    <dgm:cxn modelId="{9C465F80-F3A5-4984-81C7-B0FDE6005A31}" type="presParOf" srcId="{985C4B4D-5CEE-407D-8D37-CB22545B8A1F}" destId="{981FEB13-4175-4F5F-8EA6-96A06383949E}" srcOrd="1" destOrd="0" presId="urn:microsoft.com/office/officeart/2005/8/layout/list1"/>
    <dgm:cxn modelId="{82A8E00C-A45F-4E1B-BC30-8007CD90605A}" type="presParOf" srcId="{27F2C294-BB3D-4103-8D92-8332FABDC85F}" destId="{09073314-59C4-4A77-896C-A6D8A069FDDD}" srcOrd="1" destOrd="0" presId="urn:microsoft.com/office/officeart/2005/8/layout/list1"/>
    <dgm:cxn modelId="{7A3EAA1B-0942-4EE7-80DE-1E749CC981DB}" type="presParOf" srcId="{27F2C294-BB3D-4103-8D92-8332FABDC85F}" destId="{E193D023-62EB-4319-A1F1-20D2AAA2564C}" srcOrd="2" destOrd="0" presId="urn:microsoft.com/office/officeart/2005/8/layout/list1"/>
    <dgm:cxn modelId="{E3340041-48AD-4CE6-9C1D-615B36D0F0B2}" type="presParOf" srcId="{27F2C294-BB3D-4103-8D92-8332FABDC85F}" destId="{3B360321-6166-47F7-B394-71A6EFD15DAB}" srcOrd="3" destOrd="0" presId="urn:microsoft.com/office/officeart/2005/8/layout/list1"/>
    <dgm:cxn modelId="{F9A3DA6D-5797-4C40-846C-C943367439C5}" type="presParOf" srcId="{27F2C294-BB3D-4103-8D92-8332FABDC85F}" destId="{D8656AB6-B946-404F-9437-9419245904EE}" srcOrd="4" destOrd="0" presId="urn:microsoft.com/office/officeart/2005/8/layout/list1"/>
    <dgm:cxn modelId="{D60EE953-93F8-41B8-96F5-C6E8778E3E44}" type="presParOf" srcId="{D8656AB6-B946-404F-9437-9419245904EE}" destId="{7FBF1BF5-C57A-41FC-AC57-998CD125F77C}" srcOrd="0" destOrd="0" presId="urn:microsoft.com/office/officeart/2005/8/layout/list1"/>
    <dgm:cxn modelId="{3631E4A1-DB64-468E-9A82-8FE98668A227}" type="presParOf" srcId="{D8656AB6-B946-404F-9437-9419245904EE}" destId="{DE89EB8F-8402-4814-95DB-C316B17D9005}" srcOrd="1" destOrd="0" presId="urn:microsoft.com/office/officeart/2005/8/layout/list1"/>
    <dgm:cxn modelId="{5C499D75-2B00-46C6-A47B-8CB996D8BA4D}" type="presParOf" srcId="{27F2C294-BB3D-4103-8D92-8332FABDC85F}" destId="{81AFED90-1FB0-4AE4-9ECC-2964EB5974A8}" srcOrd="5" destOrd="0" presId="urn:microsoft.com/office/officeart/2005/8/layout/list1"/>
    <dgm:cxn modelId="{CD236B27-D0F1-4B5E-8F17-74BC4A0DBEAD}" type="presParOf" srcId="{27F2C294-BB3D-4103-8D92-8332FABDC85F}" destId="{115D5713-5D17-4567-81AE-543FD2FA3680}" srcOrd="6" destOrd="0" presId="urn:microsoft.com/office/officeart/2005/8/layout/list1"/>
    <dgm:cxn modelId="{5C7859D7-72C9-462D-A79F-D7A0563D8393}" type="presParOf" srcId="{27F2C294-BB3D-4103-8D92-8332FABDC85F}" destId="{95795CDE-438C-4011-BFFA-5EA2B54508BE}" srcOrd="7" destOrd="0" presId="urn:microsoft.com/office/officeart/2005/8/layout/list1"/>
    <dgm:cxn modelId="{647551CA-0C99-45CB-8475-7F3FB03D81CB}" type="presParOf" srcId="{27F2C294-BB3D-4103-8D92-8332FABDC85F}" destId="{7F37BCCD-F632-4448-98F7-57C66CB35F30}" srcOrd="8" destOrd="0" presId="urn:microsoft.com/office/officeart/2005/8/layout/list1"/>
    <dgm:cxn modelId="{087B610C-42B5-4DC7-A3AC-E32AEB41ABFA}" type="presParOf" srcId="{7F37BCCD-F632-4448-98F7-57C66CB35F30}" destId="{97C1E4A8-4EC5-44FB-976C-2B738F4BCCC5}" srcOrd="0" destOrd="0" presId="urn:microsoft.com/office/officeart/2005/8/layout/list1"/>
    <dgm:cxn modelId="{AE5AB21C-B110-4C6B-B47D-A72CB2BE7E0D}" type="presParOf" srcId="{7F37BCCD-F632-4448-98F7-57C66CB35F30}" destId="{69267596-E8D1-4270-AF15-EF33ADE40995}" srcOrd="1" destOrd="0" presId="urn:microsoft.com/office/officeart/2005/8/layout/list1"/>
    <dgm:cxn modelId="{5DCA83EE-BAC0-4882-A300-FAFC5166C32B}" type="presParOf" srcId="{27F2C294-BB3D-4103-8D92-8332FABDC85F}" destId="{B01F0D0A-B132-4B07-BB90-63469A7D5C4A}" srcOrd="9" destOrd="0" presId="urn:microsoft.com/office/officeart/2005/8/layout/list1"/>
    <dgm:cxn modelId="{64C86AC9-B91C-4A23-913F-1F3DF0D3000E}" type="presParOf" srcId="{27F2C294-BB3D-4103-8D92-8332FABDC85F}" destId="{EA9C0C29-5EA7-4045-A087-B16B4142C35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0493A0-0925-4664-A8B0-D4B936BB502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D204FC6-CB55-45B8-B505-5650F7D2B2E5}">
      <dgm:prSet phldrT="[Text]"/>
      <dgm:spPr/>
      <dgm:t>
        <a:bodyPr/>
        <a:lstStyle/>
        <a:p>
          <a:r>
            <a:rPr lang="en-US" smtClean="0"/>
            <a:t>Major RUP changes:</a:t>
          </a:r>
          <a:endParaRPr lang="en-US"/>
        </a:p>
      </dgm:t>
    </dgm:pt>
    <dgm:pt modelId="{6A59D203-5218-42E2-BF76-40F7D151B85A}" type="parTrans" cxnId="{D00BDA39-E0EA-4007-B456-135DC2F23B06}">
      <dgm:prSet/>
      <dgm:spPr/>
      <dgm:t>
        <a:bodyPr/>
        <a:lstStyle/>
        <a:p>
          <a:endParaRPr lang="en-US"/>
        </a:p>
      </dgm:t>
    </dgm:pt>
    <dgm:pt modelId="{32A913FA-6575-40D4-8B02-82A8C334BBF7}" type="sibTrans" cxnId="{D00BDA39-E0EA-4007-B456-135DC2F23B06}">
      <dgm:prSet/>
      <dgm:spPr/>
      <dgm:t>
        <a:bodyPr/>
        <a:lstStyle/>
        <a:p>
          <a:endParaRPr lang="en-US"/>
        </a:p>
      </dgm:t>
    </dgm:pt>
    <dgm:pt modelId="{8157C236-AA61-438A-B2BF-B44C3FA60461}">
      <dgm:prSet/>
      <dgm:spPr/>
      <dgm:t>
        <a:bodyPr/>
        <a:lstStyle/>
        <a:p>
          <a:r>
            <a:rPr lang="en-US" smtClean="0"/>
            <a:t>Reports were omitted, unneeded due to team size and length constraints</a:t>
          </a:r>
          <a:endParaRPr lang="en-US" dirty="0"/>
        </a:p>
      </dgm:t>
    </dgm:pt>
    <dgm:pt modelId="{21B2CD9E-B31E-4096-A974-53FB43B0136E}" type="parTrans" cxnId="{797D98B4-6B3C-4F15-8264-151A9EC05C00}">
      <dgm:prSet/>
      <dgm:spPr/>
      <dgm:t>
        <a:bodyPr/>
        <a:lstStyle/>
        <a:p>
          <a:endParaRPr lang="en-US"/>
        </a:p>
      </dgm:t>
    </dgm:pt>
    <dgm:pt modelId="{55BA08A7-5B9B-41AC-A365-5F9BD1C36019}" type="sibTrans" cxnId="{797D98B4-6B3C-4F15-8264-151A9EC05C00}">
      <dgm:prSet/>
      <dgm:spPr/>
      <dgm:t>
        <a:bodyPr/>
        <a:lstStyle/>
        <a:p>
          <a:endParaRPr lang="en-US"/>
        </a:p>
      </dgm:t>
    </dgm:pt>
    <dgm:pt modelId="{726D9FE6-C1F3-401F-8E91-23C5BE9B845F}">
      <dgm:prSet/>
      <dgm:spPr/>
      <dgm:t>
        <a:bodyPr/>
        <a:lstStyle/>
        <a:p>
          <a:r>
            <a:rPr lang="en-US" smtClean="0"/>
            <a:t>Audits were omitted for same reasons</a:t>
          </a:r>
          <a:endParaRPr lang="en-US" dirty="0"/>
        </a:p>
      </dgm:t>
    </dgm:pt>
    <dgm:pt modelId="{0AFF8CB6-A9F5-45A8-B3C9-4A787C511D3A}" type="parTrans" cxnId="{0517EFA0-A663-4772-B631-19D890509775}">
      <dgm:prSet/>
      <dgm:spPr/>
      <dgm:t>
        <a:bodyPr/>
        <a:lstStyle/>
        <a:p>
          <a:endParaRPr lang="en-US"/>
        </a:p>
      </dgm:t>
    </dgm:pt>
    <dgm:pt modelId="{FB97034E-457A-42FB-B24B-06F7388DEDA7}" type="sibTrans" cxnId="{0517EFA0-A663-4772-B631-19D890509775}">
      <dgm:prSet/>
      <dgm:spPr/>
      <dgm:t>
        <a:bodyPr/>
        <a:lstStyle/>
        <a:p>
          <a:endParaRPr lang="en-US"/>
        </a:p>
      </dgm:t>
    </dgm:pt>
    <dgm:pt modelId="{5CB121A6-42A1-4CEB-9B34-88045E28EF66}">
      <dgm:prSet/>
      <dgm:spPr/>
      <dgm:t>
        <a:bodyPr/>
        <a:lstStyle/>
        <a:p>
          <a:r>
            <a:rPr lang="en-US" dirty="0" smtClean="0"/>
            <a:t>rough artifact deadline information</a:t>
          </a:r>
          <a:endParaRPr lang="en-US" dirty="0"/>
        </a:p>
      </dgm:t>
    </dgm:pt>
    <dgm:pt modelId="{880FE837-D27E-4FCC-AC02-4C699AD786E6}" type="parTrans" cxnId="{1682C375-1335-4498-A66B-6F7D4B438125}">
      <dgm:prSet/>
      <dgm:spPr/>
      <dgm:t>
        <a:bodyPr/>
        <a:lstStyle/>
        <a:p>
          <a:endParaRPr lang="en-US"/>
        </a:p>
      </dgm:t>
    </dgm:pt>
    <dgm:pt modelId="{76D1555B-9B1C-4C77-BF02-04558F0BEE00}" type="sibTrans" cxnId="{1682C375-1335-4498-A66B-6F7D4B438125}">
      <dgm:prSet/>
      <dgm:spPr/>
      <dgm:t>
        <a:bodyPr/>
        <a:lstStyle/>
        <a:p>
          <a:endParaRPr lang="en-US"/>
        </a:p>
      </dgm:t>
    </dgm:pt>
    <dgm:pt modelId="{ECFE3EC9-DF76-4427-A5C4-4A0BC6DAA9E8}">
      <dgm:prSet/>
      <dgm:spPr/>
      <dgm:t>
        <a:bodyPr/>
        <a:lstStyle/>
        <a:p>
          <a:r>
            <a:rPr lang="en-US" dirty="0" smtClean="0"/>
            <a:t> team information</a:t>
          </a:r>
        </a:p>
      </dgm:t>
    </dgm:pt>
    <dgm:pt modelId="{9205E961-94C4-4798-A97E-EEC339A47680}" type="parTrans" cxnId="{9D2F6589-DA52-4971-B54D-A477D499C0EA}">
      <dgm:prSet/>
      <dgm:spPr/>
      <dgm:t>
        <a:bodyPr/>
        <a:lstStyle/>
        <a:p>
          <a:endParaRPr lang="en-US"/>
        </a:p>
      </dgm:t>
    </dgm:pt>
    <dgm:pt modelId="{00086441-837E-4492-BA35-500E93210C58}" type="sibTrans" cxnId="{9D2F6589-DA52-4971-B54D-A477D499C0EA}">
      <dgm:prSet/>
      <dgm:spPr/>
      <dgm:t>
        <a:bodyPr/>
        <a:lstStyle/>
        <a:p>
          <a:endParaRPr lang="en-US"/>
        </a:p>
      </dgm:t>
    </dgm:pt>
    <dgm:pt modelId="{8465F28C-DF09-49E1-B743-295745A15A03}">
      <dgm:prSet custT="1"/>
      <dgm:spPr/>
      <dgm:t>
        <a:bodyPr/>
        <a:lstStyle/>
        <a:p>
          <a:r>
            <a:rPr lang="en-US" sz="2400" dirty="0" smtClean="0"/>
            <a:t>See CM Plan for information on how we suggest to submit  and manage code and artifacts.</a:t>
          </a:r>
        </a:p>
      </dgm:t>
    </dgm:pt>
    <dgm:pt modelId="{4D8825A8-38F8-498D-8CEA-48565E90E5D2}" type="parTrans" cxnId="{A5DACDD5-24CE-4F59-AE93-099F9429536A}">
      <dgm:prSet/>
      <dgm:spPr/>
      <dgm:t>
        <a:bodyPr/>
        <a:lstStyle/>
        <a:p>
          <a:endParaRPr lang="en-US"/>
        </a:p>
      </dgm:t>
    </dgm:pt>
    <dgm:pt modelId="{8EFAD993-5F93-4308-A00D-A7C0F0EEA92F}" type="sibTrans" cxnId="{A5DACDD5-24CE-4F59-AE93-099F9429536A}">
      <dgm:prSet/>
      <dgm:spPr/>
      <dgm:t>
        <a:bodyPr/>
        <a:lstStyle/>
        <a:p>
          <a:endParaRPr lang="en-US"/>
        </a:p>
      </dgm:t>
    </dgm:pt>
    <dgm:pt modelId="{48C3C348-7FA0-4FA9-8B9D-C47EF86CAFEF}">
      <dgm:prSet/>
      <dgm:spPr/>
      <dgm:t>
        <a:bodyPr/>
        <a:lstStyle/>
        <a:p>
          <a:r>
            <a:rPr lang="en-US" dirty="0" smtClean="0"/>
            <a:t>Development case contains:</a:t>
          </a:r>
          <a:endParaRPr lang="en-US" dirty="0"/>
        </a:p>
      </dgm:t>
    </dgm:pt>
    <dgm:pt modelId="{4C8477FF-5B60-4754-9926-5BB51F503679}" type="parTrans" cxnId="{0622AABA-1496-4CC4-A378-F93240E5E8A4}">
      <dgm:prSet/>
      <dgm:spPr/>
      <dgm:t>
        <a:bodyPr/>
        <a:lstStyle/>
        <a:p>
          <a:endParaRPr lang="en-US"/>
        </a:p>
      </dgm:t>
    </dgm:pt>
    <dgm:pt modelId="{5DF4DA57-F113-45A5-A0A5-AC5408C2DE49}" type="sibTrans" cxnId="{0622AABA-1496-4CC4-A378-F93240E5E8A4}">
      <dgm:prSet/>
      <dgm:spPr/>
      <dgm:t>
        <a:bodyPr/>
        <a:lstStyle/>
        <a:p>
          <a:endParaRPr lang="en-US"/>
        </a:p>
      </dgm:t>
    </dgm:pt>
    <dgm:pt modelId="{C7A922FA-2DC4-4752-B9BB-BE1C5BC85D08}" type="pres">
      <dgm:prSet presAssocID="{3A0493A0-0925-4664-A8B0-D4B936BB5024}" presName="linear" presStyleCnt="0">
        <dgm:presLayoutVars>
          <dgm:dir/>
          <dgm:animLvl val="lvl"/>
          <dgm:resizeHandles val="exact"/>
        </dgm:presLayoutVars>
      </dgm:prSet>
      <dgm:spPr/>
      <dgm:t>
        <a:bodyPr/>
        <a:lstStyle/>
        <a:p>
          <a:endParaRPr lang="en-US"/>
        </a:p>
      </dgm:t>
    </dgm:pt>
    <dgm:pt modelId="{5BFE71F5-6CD0-49D6-9FB7-FD1B1143429A}" type="pres">
      <dgm:prSet presAssocID="{4D204FC6-CB55-45B8-B505-5650F7D2B2E5}" presName="parentLin" presStyleCnt="0"/>
      <dgm:spPr/>
    </dgm:pt>
    <dgm:pt modelId="{F61FC6AD-30E9-44B7-AD89-592A7FE02204}" type="pres">
      <dgm:prSet presAssocID="{4D204FC6-CB55-45B8-B505-5650F7D2B2E5}" presName="parentLeftMargin" presStyleLbl="node1" presStyleIdx="0" presStyleCnt="3"/>
      <dgm:spPr/>
      <dgm:t>
        <a:bodyPr/>
        <a:lstStyle/>
        <a:p>
          <a:endParaRPr lang="en-US"/>
        </a:p>
      </dgm:t>
    </dgm:pt>
    <dgm:pt modelId="{B34DBF3E-C7EA-424F-BF4E-436ADC0DB330}" type="pres">
      <dgm:prSet presAssocID="{4D204FC6-CB55-45B8-B505-5650F7D2B2E5}" presName="parentText" presStyleLbl="node1" presStyleIdx="0" presStyleCnt="3">
        <dgm:presLayoutVars>
          <dgm:chMax val="0"/>
          <dgm:bulletEnabled val="1"/>
        </dgm:presLayoutVars>
      </dgm:prSet>
      <dgm:spPr/>
      <dgm:t>
        <a:bodyPr/>
        <a:lstStyle/>
        <a:p>
          <a:endParaRPr lang="en-US"/>
        </a:p>
      </dgm:t>
    </dgm:pt>
    <dgm:pt modelId="{0AFAD50B-33DC-4C57-A4AA-179810BF825A}" type="pres">
      <dgm:prSet presAssocID="{4D204FC6-CB55-45B8-B505-5650F7D2B2E5}" presName="negativeSpace" presStyleCnt="0"/>
      <dgm:spPr/>
    </dgm:pt>
    <dgm:pt modelId="{C9768CF7-CC16-4FF9-A5E3-BAF5248F3350}" type="pres">
      <dgm:prSet presAssocID="{4D204FC6-CB55-45B8-B505-5650F7D2B2E5}" presName="childText" presStyleLbl="conFgAcc1" presStyleIdx="0" presStyleCnt="3">
        <dgm:presLayoutVars>
          <dgm:bulletEnabled val="1"/>
        </dgm:presLayoutVars>
      </dgm:prSet>
      <dgm:spPr/>
      <dgm:t>
        <a:bodyPr/>
        <a:lstStyle/>
        <a:p>
          <a:endParaRPr lang="en-US"/>
        </a:p>
      </dgm:t>
    </dgm:pt>
    <dgm:pt modelId="{38E6D4F0-B65A-4D6D-A982-E597970D7178}" type="pres">
      <dgm:prSet presAssocID="{32A913FA-6575-40D4-8B02-82A8C334BBF7}" presName="spaceBetweenRectangles" presStyleCnt="0"/>
      <dgm:spPr/>
    </dgm:pt>
    <dgm:pt modelId="{B00A5382-9D29-47A9-9BD2-FEE29419B32C}" type="pres">
      <dgm:prSet presAssocID="{48C3C348-7FA0-4FA9-8B9D-C47EF86CAFEF}" presName="parentLin" presStyleCnt="0"/>
      <dgm:spPr/>
    </dgm:pt>
    <dgm:pt modelId="{CDC50CC9-6042-470C-A669-54B7D8062CDA}" type="pres">
      <dgm:prSet presAssocID="{48C3C348-7FA0-4FA9-8B9D-C47EF86CAFEF}" presName="parentLeftMargin" presStyleLbl="node1" presStyleIdx="0" presStyleCnt="3"/>
      <dgm:spPr/>
      <dgm:t>
        <a:bodyPr/>
        <a:lstStyle/>
        <a:p>
          <a:endParaRPr lang="en-US"/>
        </a:p>
      </dgm:t>
    </dgm:pt>
    <dgm:pt modelId="{A9ED6E90-985F-428C-9ABD-D85671914D65}" type="pres">
      <dgm:prSet presAssocID="{48C3C348-7FA0-4FA9-8B9D-C47EF86CAFEF}" presName="parentText" presStyleLbl="node1" presStyleIdx="1" presStyleCnt="3">
        <dgm:presLayoutVars>
          <dgm:chMax val="0"/>
          <dgm:bulletEnabled val="1"/>
        </dgm:presLayoutVars>
      </dgm:prSet>
      <dgm:spPr/>
      <dgm:t>
        <a:bodyPr/>
        <a:lstStyle/>
        <a:p>
          <a:endParaRPr lang="en-US"/>
        </a:p>
      </dgm:t>
    </dgm:pt>
    <dgm:pt modelId="{5B2BF6A1-FEB8-4429-9169-1E49FF3295AE}" type="pres">
      <dgm:prSet presAssocID="{48C3C348-7FA0-4FA9-8B9D-C47EF86CAFEF}" presName="negativeSpace" presStyleCnt="0"/>
      <dgm:spPr/>
    </dgm:pt>
    <dgm:pt modelId="{FED59DDB-38D0-4736-A874-1CBF019AD6EE}" type="pres">
      <dgm:prSet presAssocID="{48C3C348-7FA0-4FA9-8B9D-C47EF86CAFEF}" presName="childText" presStyleLbl="conFgAcc1" presStyleIdx="1" presStyleCnt="3">
        <dgm:presLayoutVars>
          <dgm:bulletEnabled val="1"/>
        </dgm:presLayoutVars>
      </dgm:prSet>
      <dgm:spPr/>
      <dgm:t>
        <a:bodyPr/>
        <a:lstStyle/>
        <a:p>
          <a:endParaRPr lang="en-US"/>
        </a:p>
      </dgm:t>
    </dgm:pt>
    <dgm:pt modelId="{A90FC34A-B647-4F67-89E8-918E8C0AF2D3}" type="pres">
      <dgm:prSet presAssocID="{5DF4DA57-F113-45A5-A0A5-AC5408C2DE49}" presName="spaceBetweenRectangles" presStyleCnt="0"/>
      <dgm:spPr/>
    </dgm:pt>
    <dgm:pt modelId="{3AE4FA2C-834D-4637-8CA4-8C039AF48C02}" type="pres">
      <dgm:prSet presAssocID="{8465F28C-DF09-49E1-B743-295745A15A03}" presName="parentLin" presStyleCnt="0"/>
      <dgm:spPr/>
    </dgm:pt>
    <dgm:pt modelId="{6800A000-4756-4AD6-988D-05001BA2737C}" type="pres">
      <dgm:prSet presAssocID="{8465F28C-DF09-49E1-B743-295745A15A03}" presName="parentLeftMargin" presStyleLbl="node1" presStyleIdx="1" presStyleCnt="3"/>
      <dgm:spPr/>
      <dgm:t>
        <a:bodyPr/>
        <a:lstStyle/>
        <a:p>
          <a:endParaRPr lang="en-US"/>
        </a:p>
      </dgm:t>
    </dgm:pt>
    <dgm:pt modelId="{8CEE1BC3-90B3-49FE-9616-5AC296752305}" type="pres">
      <dgm:prSet presAssocID="{8465F28C-DF09-49E1-B743-295745A15A03}" presName="parentText" presStyleLbl="node1" presStyleIdx="2" presStyleCnt="3" custScaleX="101299" custScaleY="146016">
        <dgm:presLayoutVars>
          <dgm:chMax val="0"/>
          <dgm:bulletEnabled val="1"/>
        </dgm:presLayoutVars>
      </dgm:prSet>
      <dgm:spPr/>
      <dgm:t>
        <a:bodyPr/>
        <a:lstStyle/>
        <a:p>
          <a:endParaRPr lang="en-US"/>
        </a:p>
      </dgm:t>
    </dgm:pt>
    <dgm:pt modelId="{7F4B4FF5-3C01-4DB8-9AC4-3D7D3634A173}" type="pres">
      <dgm:prSet presAssocID="{8465F28C-DF09-49E1-B743-295745A15A03}" presName="negativeSpace" presStyleCnt="0"/>
      <dgm:spPr/>
    </dgm:pt>
    <dgm:pt modelId="{EAACA776-E2A5-448F-8337-120CA1E8B52D}" type="pres">
      <dgm:prSet presAssocID="{8465F28C-DF09-49E1-B743-295745A15A03}" presName="childText" presStyleLbl="conFgAcc1" presStyleIdx="2" presStyleCnt="3">
        <dgm:presLayoutVars>
          <dgm:bulletEnabled val="1"/>
        </dgm:presLayoutVars>
      </dgm:prSet>
      <dgm:spPr/>
      <dgm:t>
        <a:bodyPr/>
        <a:lstStyle/>
        <a:p>
          <a:endParaRPr lang="en-US"/>
        </a:p>
      </dgm:t>
    </dgm:pt>
  </dgm:ptLst>
  <dgm:cxnLst>
    <dgm:cxn modelId="{1682C375-1335-4498-A66B-6F7D4B438125}" srcId="{48C3C348-7FA0-4FA9-8B9D-C47EF86CAFEF}" destId="{5CB121A6-42A1-4CEB-9B34-88045E28EF66}" srcOrd="0" destOrd="0" parTransId="{880FE837-D27E-4FCC-AC02-4C699AD786E6}" sibTransId="{76D1555B-9B1C-4C77-BF02-04558F0BEE00}"/>
    <dgm:cxn modelId="{2825C5D6-F18D-4D48-BB5C-B3BEC42A657A}" type="presOf" srcId="{4D204FC6-CB55-45B8-B505-5650F7D2B2E5}" destId="{F61FC6AD-30E9-44B7-AD89-592A7FE02204}" srcOrd="0" destOrd="0" presId="urn:microsoft.com/office/officeart/2005/8/layout/list1"/>
    <dgm:cxn modelId="{39F2189D-45C6-4C7A-AFF3-B377539AA2EB}" type="presOf" srcId="{726D9FE6-C1F3-401F-8E91-23C5BE9B845F}" destId="{C9768CF7-CC16-4FF9-A5E3-BAF5248F3350}" srcOrd="0" destOrd="1" presId="urn:microsoft.com/office/officeart/2005/8/layout/list1"/>
    <dgm:cxn modelId="{0517EFA0-A663-4772-B631-19D890509775}" srcId="{4D204FC6-CB55-45B8-B505-5650F7D2B2E5}" destId="{726D9FE6-C1F3-401F-8E91-23C5BE9B845F}" srcOrd="1" destOrd="0" parTransId="{0AFF8CB6-A9F5-45A8-B3C9-4A787C511D3A}" sibTransId="{FB97034E-457A-42FB-B24B-06F7388DEDA7}"/>
    <dgm:cxn modelId="{210FB63A-886C-447E-87FE-2E827A5C882B}" type="presOf" srcId="{3A0493A0-0925-4664-A8B0-D4B936BB5024}" destId="{C7A922FA-2DC4-4752-B9BB-BE1C5BC85D08}" srcOrd="0" destOrd="0" presId="urn:microsoft.com/office/officeart/2005/8/layout/list1"/>
    <dgm:cxn modelId="{0622AABA-1496-4CC4-A378-F93240E5E8A4}" srcId="{3A0493A0-0925-4664-A8B0-D4B936BB5024}" destId="{48C3C348-7FA0-4FA9-8B9D-C47EF86CAFEF}" srcOrd="1" destOrd="0" parTransId="{4C8477FF-5B60-4754-9926-5BB51F503679}" sibTransId="{5DF4DA57-F113-45A5-A0A5-AC5408C2DE49}"/>
    <dgm:cxn modelId="{A5DACDD5-24CE-4F59-AE93-099F9429536A}" srcId="{3A0493A0-0925-4664-A8B0-D4B936BB5024}" destId="{8465F28C-DF09-49E1-B743-295745A15A03}" srcOrd="2" destOrd="0" parTransId="{4D8825A8-38F8-498D-8CEA-48565E90E5D2}" sibTransId="{8EFAD993-5F93-4308-A00D-A7C0F0EEA92F}"/>
    <dgm:cxn modelId="{6893D185-78BF-49E7-A3D3-46808C3B8B8D}" type="presOf" srcId="{8465F28C-DF09-49E1-B743-295745A15A03}" destId="{6800A000-4756-4AD6-988D-05001BA2737C}" srcOrd="0" destOrd="0" presId="urn:microsoft.com/office/officeart/2005/8/layout/list1"/>
    <dgm:cxn modelId="{2240EAA5-1BE3-4E47-978C-ECDB6A637ED3}" type="presOf" srcId="{5CB121A6-42A1-4CEB-9B34-88045E28EF66}" destId="{FED59DDB-38D0-4736-A874-1CBF019AD6EE}" srcOrd="0" destOrd="0" presId="urn:microsoft.com/office/officeart/2005/8/layout/list1"/>
    <dgm:cxn modelId="{261A8B0E-F8F5-4471-B363-49926743E3A4}" type="presOf" srcId="{48C3C348-7FA0-4FA9-8B9D-C47EF86CAFEF}" destId="{CDC50CC9-6042-470C-A669-54B7D8062CDA}" srcOrd="0" destOrd="0" presId="urn:microsoft.com/office/officeart/2005/8/layout/list1"/>
    <dgm:cxn modelId="{D00BDA39-E0EA-4007-B456-135DC2F23B06}" srcId="{3A0493A0-0925-4664-A8B0-D4B936BB5024}" destId="{4D204FC6-CB55-45B8-B505-5650F7D2B2E5}" srcOrd="0" destOrd="0" parTransId="{6A59D203-5218-42E2-BF76-40F7D151B85A}" sibTransId="{32A913FA-6575-40D4-8B02-82A8C334BBF7}"/>
    <dgm:cxn modelId="{797D98B4-6B3C-4F15-8264-151A9EC05C00}" srcId="{4D204FC6-CB55-45B8-B505-5650F7D2B2E5}" destId="{8157C236-AA61-438A-B2BF-B44C3FA60461}" srcOrd="0" destOrd="0" parTransId="{21B2CD9E-B31E-4096-A974-53FB43B0136E}" sibTransId="{55BA08A7-5B9B-41AC-A365-5F9BD1C36019}"/>
    <dgm:cxn modelId="{A996D173-986A-4352-9344-756B3F3D70E4}" type="presOf" srcId="{48C3C348-7FA0-4FA9-8B9D-C47EF86CAFEF}" destId="{A9ED6E90-985F-428C-9ABD-D85671914D65}" srcOrd="1" destOrd="0" presId="urn:microsoft.com/office/officeart/2005/8/layout/list1"/>
    <dgm:cxn modelId="{860E544C-45F3-42E6-B0CB-0580A9ABF1D6}" type="presOf" srcId="{8157C236-AA61-438A-B2BF-B44C3FA60461}" destId="{C9768CF7-CC16-4FF9-A5E3-BAF5248F3350}" srcOrd="0" destOrd="0" presId="urn:microsoft.com/office/officeart/2005/8/layout/list1"/>
    <dgm:cxn modelId="{41DDEADB-4657-4B53-99B1-BEB283903A72}" type="presOf" srcId="{ECFE3EC9-DF76-4427-A5C4-4A0BC6DAA9E8}" destId="{FED59DDB-38D0-4736-A874-1CBF019AD6EE}" srcOrd="0" destOrd="1" presId="urn:microsoft.com/office/officeart/2005/8/layout/list1"/>
    <dgm:cxn modelId="{53A879D4-89CE-47E9-AAE8-B9555FE1EBB0}" type="presOf" srcId="{4D204FC6-CB55-45B8-B505-5650F7D2B2E5}" destId="{B34DBF3E-C7EA-424F-BF4E-436ADC0DB330}" srcOrd="1" destOrd="0" presId="urn:microsoft.com/office/officeart/2005/8/layout/list1"/>
    <dgm:cxn modelId="{58B3858E-A7B2-4C67-961F-C11C5C5ECFA1}" type="presOf" srcId="{8465F28C-DF09-49E1-B743-295745A15A03}" destId="{8CEE1BC3-90B3-49FE-9616-5AC296752305}" srcOrd="1" destOrd="0" presId="urn:microsoft.com/office/officeart/2005/8/layout/list1"/>
    <dgm:cxn modelId="{9D2F6589-DA52-4971-B54D-A477D499C0EA}" srcId="{48C3C348-7FA0-4FA9-8B9D-C47EF86CAFEF}" destId="{ECFE3EC9-DF76-4427-A5C4-4A0BC6DAA9E8}" srcOrd="1" destOrd="0" parTransId="{9205E961-94C4-4798-A97E-EEC339A47680}" sibTransId="{00086441-837E-4492-BA35-500E93210C58}"/>
    <dgm:cxn modelId="{7DD6FE2C-1456-43C5-9552-753DB88CBBEC}" type="presParOf" srcId="{C7A922FA-2DC4-4752-B9BB-BE1C5BC85D08}" destId="{5BFE71F5-6CD0-49D6-9FB7-FD1B1143429A}" srcOrd="0" destOrd="0" presId="urn:microsoft.com/office/officeart/2005/8/layout/list1"/>
    <dgm:cxn modelId="{373D2EF1-5CE5-4FC8-AD86-7477FEF33109}" type="presParOf" srcId="{5BFE71F5-6CD0-49D6-9FB7-FD1B1143429A}" destId="{F61FC6AD-30E9-44B7-AD89-592A7FE02204}" srcOrd="0" destOrd="0" presId="urn:microsoft.com/office/officeart/2005/8/layout/list1"/>
    <dgm:cxn modelId="{43888A88-31E8-441E-BAFC-EED498EF8B2B}" type="presParOf" srcId="{5BFE71F5-6CD0-49D6-9FB7-FD1B1143429A}" destId="{B34DBF3E-C7EA-424F-BF4E-436ADC0DB330}" srcOrd="1" destOrd="0" presId="urn:microsoft.com/office/officeart/2005/8/layout/list1"/>
    <dgm:cxn modelId="{F197654C-8F2F-4745-9ACB-01DC2F03F52E}" type="presParOf" srcId="{C7A922FA-2DC4-4752-B9BB-BE1C5BC85D08}" destId="{0AFAD50B-33DC-4C57-A4AA-179810BF825A}" srcOrd="1" destOrd="0" presId="urn:microsoft.com/office/officeart/2005/8/layout/list1"/>
    <dgm:cxn modelId="{4C8E7785-4327-4307-9ABA-B4BA9CDBEEBD}" type="presParOf" srcId="{C7A922FA-2DC4-4752-B9BB-BE1C5BC85D08}" destId="{C9768CF7-CC16-4FF9-A5E3-BAF5248F3350}" srcOrd="2" destOrd="0" presId="urn:microsoft.com/office/officeart/2005/8/layout/list1"/>
    <dgm:cxn modelId="{073FDFF4-1B6D-4D5F-A856-A8E05B38ADDC}" type="presParOf" srcId="{C7A922FA-2DC4-4752-B9BB-BE1C5BC85D08}" destId="{38E6D4F0-B65A-4D6D-A982-E597970D7178}" srcOrd="3" destOrd="0" presId="urn:microsoft.com/office/officeart/2005/8/layout/list1"/>
    <dgm:cxn modelId="{3F285D59-49A2-4C20-B29E-64EB3F7EBBB8}" type="presParOf" srcId="{C7A922FA-2DC4-4752-B9BB-BE1C5BC85D08}" destId="{B00A5382-9D29-47A9-9BD2-FEE29419B32C}" srcOrd="4" destOrd="0" presId="urn:microsoft.com/office/officeart/2005/8/layout/list1"/>
    <dgm:cxn modelId="{8647522A-EFA7-440F-8A99-94A5D957F231}" type="presParOf" srcId="{B00A5382-9D29-47A9-9BD2-FEE29419B32C}" destId="{CDC50CC9-6042-470C-A669-54B7D8062CDA}" srcOrd="0" destOrd="0" presId="urn:microsoft.com/office/officeart/2005/8/layout/list1"/>
    <dgm:cxn modelId="{062B5823-3852-457D-8CEA-8CE333D3B701}" type="presParOf" srcId="{B00A5382-9D29-47A9-9BD2-FEE29419B32C}" destId="{A9ED6E90-985F-428C-9ABD-D85671914D65}" srcOrd="1" destOrd="0" presId="urn:microsoft.com/office/officeart/2005/8/layout/list1"/>
    <dgm:cxn modelId="{DA7C4580-4B22-48DE-A7CC-5803AEC4CE2E}" type="presParOf" srcId="{C7A922FA-2DC4-4752-B9BB-BE1C5BC85D08}" destId="{5B2BF6A1-FEB8-4429-9169-1E49FF3295AE}" srcOrd="5" destOrd="0" presId="urn:microsoft.com/office/officeart/2005/8/layout/list1"/>
    <dgm:cxn modelId="{98DF3A98-0626-4121-9661-520F80F1FBC9}" type="presParOf" srcId="{C7A922FA-2DC4-4752-B9BB-BE1C5BC85D08}" destId="{FED59DDB-38D0-4736-A874-1CBF019AD6EE}" srcOrd="6" destOrd="0" presId="urn:microsoft.com/office/officeart/2005/8/layout/list1"/>
    <dgm:cxn modelId="{682C65CF-C98D-461B-BE91-53486C3F1D5F}" type="presParOf" srcId="{C7A922FA-2DC4-4752-B9BB-BE1C5BC85D08}" destId="{A90FC34A-B647-4F67-89E8-918E8C0AF2D3}" srcOrd="7" destOrd="0" presId="urn:microsoft.com/office/officeart/2005/8/layout/list1"/>
    <dgm:cxn modelId="{DB184A0F-0C9F-47F6-A9BE-FA76F4AEB11E}" type="presParOf" srcId="{C7A922FA-2DC4-4752-B9BB-BE1C5BC85D08}" destId="{3AE4FA2C-834D-4637-8CA4-8C039AF48C02}" srcOrd="8" destOrd="0" presId="urn:microsoft.com/office/officeart/2005/8/layout/list1"/>
    <dgm:cxn modelId="{8E22B2CE-F52F-4021-B1E5-0F208E2827EC}" type="presParOf" srcId="{3AE4FA2C-834D-4637-8CA4-8C039AF48C02}" destId="{6800A000-4756-4AD6-988D-05001BA2737C}" srcOrd="0" destOrd="0" presId="urn:microsoft.com/office/officeart/2005/8/layout/list1"/>
    <dgm:cxn modelId="{65E187F9-8D9D-4D70-B126-1068F2C2EEE7}" type="presParOf" srcId="{3AE4FA2C-834D-4637-8CA4-8C039AF48C02}" destId="{8CEE1BC3-90B3-49FE-9616-5AC296752305}" srcOrd="1" destOrd="0" presId="urn:microsoft.com/office/officeart/2005/8/layout/list1"/>
    <dgm:cxn modelId="{267BABE3-C7C6-4083-ACD5-26F2EA6C2538}" type="presParOf" srcId="{C7A922FA-2DC4-4752-B9BB-BE1C5BC85D08}" destId="{7F4B4FF5-3C01-4DB8-9AC4-3D7D3634A173}" srcOrd="9" destOrd="0" presId="urn:microsoft.com/office/officeart/2005/8/layout/list1"/>
    <dgm:cxn modelId="{ADD15842-5EC0-4258-95DD-B31D8C0C43AB}" type="presParOf" srcId="{C7A922FA-2DC4-4752-B9BB-BE1C5BC85D08}" destId="{EAACA776-E2A5-448F-8337-120CA1E8B52D}"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621708-ACE1-4AFB-A23E-2C5E4E099E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7C8BBC-56CC-4B01-8A32-7095FA1E760A}">
      <dgm:prSet phldrT="[Text]"/>
      <dgm:spPr/>
      <dgm:t>
        <a:bodyPr/>
        <a:lstStyle/>
        <a:p>
          <a:r>
            <a:rPr lang="en-US" dirty="0" smtClean="0"/>
            <a:t>LCO Artifacts Due : 03/12/2012</a:t>
          </a:r>
          <a:endParaRPr lang="en-US" dirty="0"/>
        </a:p>
      </dgm:t>
    </dgm:pt>
    <dgm:pt modelId="{45B3580A-FE2C-4626-B1A7-57BD639B8605}" type="parTrans" cxnId="{FF6D5DA3-54CE-4CB0-B493-88FC082A3B2C}">
      <dgm:prSet/>
      <dgm:spPr/>
      <dgm:t>
        <a:bodyPr/>
        <a:lstStyle/>
        <a:p>
          <a:endParaRPr lang="en-US"/>
        </a:p>
      </dgm:t>
    </dgm:pt>
    <dgm:pt modelId="{2A4CB4C0-FF9C-4A94-B4D5-EED5DDD234B5}" type="sibTrans" cxnId="{FF6D5DA3-54CE-4CB0-B493-88FC082A3B2C}">
      <dgm:prSet/>
      <dgm:spPr/>
      <dgm:t>
        <a:bodyPr/>
        <a:lstStyle/>
        <a:p>
          <a:endParaRPr lang="en-US"/>
        </a:p>
      </dgm:t>
    </dgm:pt>
    <dgm:pt modelId="{6F10F50D-5735-4190-BC10-BDD65F94F9E5}">
      <dgm:prSet/>
      <dgm:spPr/>
      <dgm:t>
        <a:bodyPr/>
        <a:lstStyle/>
        <a:p>
          <a:r>
            <a:rPr lang="en-US" dirty="0" smtClean="0"/>
            <a:t>LCO Presentation Slides Due : 03/16/2012</a:t>
          </a:r>
        </a:p>
      </dgm:t>
    </dgm:pt>
    <dgm:pt modelId="{D82BF062-B5E2-4BD9-8DB8-09CB36129D40}" type="parTrans" cxnId="{EAB92591-0D96-4B7A-9B29-7C50AE4E2FC0}">
      <dgm:prSet/>
      <dgm:spPr/>
      <dgm:t>
        <a:bodyPr/>
        <a:lstStyle/>
        <a:p>
          <a:endParaRPr lang="en-US"/>
        </a:p>
      </dgm:t>
    </dgm:pt>
    <dgm:pt modelId="{EE310544-CB36-4D1C-AC23-4F9F7A3699C7}" type="sibTrans" cxnId="{EAB92591-0D96-4B7A-9B29-7C50AE4E2FC0}">
      <dgm:prSet/>
      <dgm:spPr/>
      <dgm:t>
        <a:bodyPr/>
        <a:lstStyle/>
        <a:p>
          <a:endParaRPr lang="en-US"/>
        </a:p>
      </dgm:t>
    </dgm:pt>
    <dgm:pt modelId="{11695B6A-E9D2-4D23-A09D-79F7582432F5}">
      <dgm:prSet/>
      <dgm:spPr/>
      <dgm:t>
        <a:bodyPr/>
        <a:lstStyle/>
        <a:p>
          <a:r>
            <a:rPr lang="en-US" dirty="0" smtClean="0"/>
            <a:t>LCO milestone : 03/20/2012</a:t>
          </a:r>
        </a:p>
      </dgm:t>
    </dgm:pt>
    <dgm:pt modelId="{EE880FED-C734-491D-9B1F-CA8FF9331045}" type="parTrans" cxnId="{0BAA7AB5-DB0A-48C6-9BEA-39CAE62F2E2E}">
      <dgm:prSet/>
      <dgm:spPr/>
      <dgm:t>
        <a:bodyPr/>
        <a:lstStyle/>
        <a:p>
          <a:endParaRPr lang="en-US"/>
        </a:p>
      </dgm:t>
    </dgm:pt>
    <dgm:pt modelId="{89D13926-2CAB-4202-A0EE-236CB0F4E996}" type="sibTrans" cxnId="{0BAA7AB5-DB0A-48C6-9BEA-39CAE62F2E2E}">
      <dgm:prSet/>
      <dgm:spPr/>
      <dgm:t>
        <a:bodyPr/>
        <a:lstStyle/>
        <a:p>
          <a:endParaRPr lang="en-US"/>
        </a:p>
      </dgm:t>
    </dgm:pt>
    <dgm:pt modelId="{B0BA9F0C-1D6D-48FA-98D2-D32B98A1D7AF}">
      <dgm:prSet/>
      <dgm:spPr/>
      <dgm:t>
        <a:bodyPr/>
        <a:lstStyle/>
        <a:p>
          <a:r>
            <a:rPr lang="en-US" dirty="0" smtClean="0"/>
            <a:t>Project Iteration Briefing : 05/01/2012</a:t>
          </a:r>
        </a:p>
      </dgm:t>
    </dgm:pt>
    <dgm:pt modelId="{8053D3AC-9CD6-44B5-91BA-7D83192BDB6D}" type="parTrans" cxnId="{1E931E77-8850-4FDE-B622-C1C2C8F795B6}">
      <dgm:prSet/>
      <dgm:spPr/>
      <dgm:t>
        <a:bodyPr/>
        <a:lstStyle/>
        <a:p>
          <a:endParaRPr lang="en-US"/>
        </a:p>
      </dgm:t>
    </dgm:pt>
    <dgm:pt modelId="{6431DDE2-A0B5-49E7-A698-E977440E6B77}" type="sibTrans" cxnId="{1E931E77-8850-4FDE-B622-C1C2C8F795B6}">
      <dgm:prSet/>
      <dgm:spPr/>
      <dgm:t>
        <a:bodyPr/>
        <a:lstStyle/>
        <a:p>
          <a:endParaRPr lang="en-US"/>
        </a:p>
      </dgm:t>
    </dgm:pt>
    <dgm:pt modelId="{F0319FF1-E140-4930-BE63-79F169BBA947}" type="pres">
      <dgm:prSet presAssocID="{D8621708-ACE1-4AFB-A23E-2C5E4E099EFA}" presName="linear" presStyleCnt="0">
        <dgm:presLayoutVars>
          <dgm:dir/>
          <dgm:animLvl val="lvl"/>
          <dgm:resizeHandles val="exact"/>
        </dgm:presLayoutVars>
      </dgm:prSet>
      <dgm:spPr/>
      <dgm:t>
        <a:bodyPr/>
        <a:lstStyle/>
        <a:p>
          <a:endParaRPr lang="en-US"/>
        </a:p>
      </dgm:t>
    </dgm:pt>
    <dgm:pt modelId="{72C54BEC-77CF-4282-BBA6-F03302ADDF21}" type="pres">
      <dgm:prSet presAssocID="{847C8BBC-56CC-4B01-8A32-7095FA1E760A}" presName="parentLin" presStyleCnt="0"/>
      <dgm:spPr/>
    </dgm:pt>
    <dgm:pt modelId="{E8E148A5-551F-4420-BCCC-4DE95A15A5F5}" type="pres">
      <dgm:prSet presAssocID="{847C8BBC-56CC-4B01-8A32-7095FA1E760A}" presName="parentLeftMargin" presStyleLbl="node1" presStyleIdx="0" presStyleCnt="4"/>
      <dgm:spPr/>
      <dgm:t>
        <a:bodyPr/>
        <a:lstStyle/>
        <a:p>
          <a:endParaRPr lang="en-US"/>
        </a:p>
      </dgm:t>
    </dgm:pt>
    <dgm:pt modelId="{D0561972-1019-4576-B76B-9F90AF8957C3}" type="pres">
      <dgm:prSet presAssocID="{847C8BBC-56CC-4B01-8A32-7095FA1E760A}" presName="parentText" presStyleLbl="node1" presStyleIdx="0" presStyleCnt="4" custLinFactX="5556" custLinFactNeighborX="100000" custLinFactNeighborY="43160">
        <dgm:presLayoutVars>
          <dgm:chMax val="0"/>
          <dgm:bulletEnabled val="1"/>
        </dgm:presLayoutVars>
      </dgm:prSet>
      <dgm:spPr/>
      <dgm:t>
        <a:bodyPr/>
        <a:lstStyle/>
        <a:p>
          <a:endParaRPr lang="en-US"/>
        </a:p>
      </dgm:t>
    </dgm:pt>
    <dgm:pt modelId="{5EAC7068-0900-447E-B31F-115209684458}" type="pres">
      <dgm:prSet presAssocID="{847C8BBC-56CC-4B01-8A32-7095FA1E760A}" presName="negativeSpace" presStyleCnt="0"/>
      <dgm:spPr/>
    </dgm:pt>
    <dgm:pt modelId="{F4955967-D75C-4FBE-874B-043E0BA5D2DD}" type="pres">
      <dgm:prSet presAssocID="{847C8BBC-56CC-4B01-8A32-7095FA1E760A}" presName="childText" presStyleLbl="conFgAcc1" presStyleIdx="0" presStyleCnt="4">
        <dgm:presLayoutVars>
          <dgm:bulletEnabled val="1"/>
        </dgm:presLayoutVars>
      </dgm:prSet>
      <dgm:spPr/>
    </dgm:pt>
    <dgm:pt modelId="{518A3AE9-E377-4156-983F-90E8E539F074}" type="pres">
      <dgm:prSet presAssocID="{2A4CB4C0-FF9C-4A94-B4D5-EED5DDD234B5}" presName="spaceBetweenRectangles" presStyleCnt="0"/>
      <dgm:spPr/>
    </dgm:pt>
    <dgm:pt modelId="{B188BCB9-5385-49EF-9769-A6634C33E2EB}" type="pres">
      <dgm:prSet presAssocID="{6F10F50D-5735-4190-BC10-BDD65F94F9E5}" presName="parentLin" presStyleCnt="0"/>
      <dgm:spPr/>
    </dgm:pt>
    <dgm:pt modelId="{A76D37F8-BB29-4D28-B0C5-5F08D2FFCB01}" type="pres">
      <dgm:prSet presAssocID="{6F10F50D-5735-4190-BC10-BDD65F94F9E5}" presName="parentLeftMargin" presStyleLbl="node1" presStyleIdx="0" presStyleCnt="4"/>
      <dgm:spPr/>
      <dgm:t>
        <a:bodyPr/>
        <a:lstStyle/>
        <a:p>
          <a:endParaRPr lang="en-US"/>
        </a:p>
      </dgm:t>
    </dgm:pt>
    <dgm:pt modelId="{410E97F1-54A6-4CA7-9E64-D298FC08D805}" type="pres">
      <dgm:prSet presAssocID="{6F10F50D-5735-4190-BC10-BDD65F94F9E5}" presName="parentText" presStyleLbl="node1" presStyleIdx="1" presStyleCnt="4" custLinFactX="5556" custLinFactNeighborX="100000" custLinFactNeighborY="39745">
        <dgm:presLayoutVars>
          <dgm:chMax val="0"/>
          <dgm:bulletEnabled val="1"/>
        </dgm:presLayoutVars>
      </dgm:prSet>
      <dgm:spPr/>
      <dgm:t>
        <a:bodyPr/>
        <a:lstStyle/>
        <a:p>
          <a:endParaRPr lang="en-US"/>
        </a:p>
      </dgm:t>
    </dgm:pt>
    <dgm:pt modelId="{00D45DA4-099D-4933-9715-BB2EA1470AFC}" type="pres">
      <dgm:prSet presAssocID="{6F10F50D-5735-4190-BC10-BDD65F94F9E5}" presName="negativeSpace" presStyleCnt="0"/>
      <dgm:spPr/>
    </dgm:pt>
    <dgm:pt modelId="{14DD0E24-166F-4057-AA5E-0FB1F4A0593C}" type="pres">
      <dgm:prSet presAssocID="{6F10F50D-5735-4190-BC10-BDD65F94F9E5}" presName="childText" presStyleLbl="conFgAcc1" presStyleIdx="1" presStyleCnt="4">
        <dgm:presLayoutVars>
          <dgm:bulletEnabled val="1"/>
        </dgm:presLayoutVars>
      </dgm:prSet>
      <dgm:spPr/>
    </dgm:pt>
    <dgm:pt modelId="{8239306B-E2C9-4C5A-8B32-512730689380}" type="pres">
      <dgm:prSet presAssocID="{EE310544-CB36-4D1C-AC23-4F9F7A3699C7}" presName="spaceBetweenRectangles" presStyleCnt="0"/>
      <dgm:spPr/>
    </dgm:pt>
    <dgm:pt modelId="{FE73DD4F-7D65-4819-8C3E-AEF83446E841}" type="pres">
      <dgm:prSet presAssocID="{11695B6A-E9D2-4D23-A09D-79F7582432F5}" presName="parentLin" presStyleCnt="0"/>
      <dgm:spPr/>
    </dgm:pt>
    <dgm:pt modelId="{AFCCCB04-B57B-460B-8AF8-FC8B3285D87C}" type="pres">
      <dgm:prSet presAssocID="{11695B6A-E9D2-4D23-A09D-79F7582432F5}" presName="parentLeftMargin" presStyleLbl="node1" presStyleIdx="1" presStyleCnt="4"/>
      <dgm:spPr/>
      <dgm:t>
        <a:bodyPr/>
        <a:lstStyle/>
        <a:p>
          <a:endParaRPr lang="en-US"/>
        </a:p>
      </dgm:t>
    </dgm:pt>
    <dgm:pt modelId="{091C577E-201F-4D1A-BA45-B5A6E8172194}" type="pres">
      <dgm:prSet presAssocID="{11695B6A-E9D2-4D23-A09D-79F7582432F5}" presName="parentText" presStyleLbl="node1" presStyleIdx="2" presStyleCnt="4" custLinFactX="5556" custLinFactNeighborX="100000" custLinFactNeighborY="39745">
        <dgm:presLayoutVars>
          <dgm:chMax val="0"/>
          <dgm:bulletEnabled val="1"/>
        </dgm:presLayoutVars>
      </dgm:prSet>
      <dgm:spPr/>
      <dgm:t>
        <a:bodyPr/>
        <a:lstStyle/>
        <a:p>
          <a:endParaRPr lang="en-US"/>
        </a:p>
      </dgm:t>
    </dgm:pt>
    <dgm:pt modelId="{86CD84E4-5490-4A12-991B-C4FEC21D78C9}" type="pres">
      <dgm:prSet presAssocID="{11695B6A-E9D2-4D23-A09D-79F7582432F5}" presName="negativeSpace" presStyleCnt="0"/>
      <dgm:spPr/>
    </dgm:pt>
    <dgm:pt modelId="{A1FE0DE6-4DF8-41EF-9DB6-68831820D766}" type="pres">
      <dgm:prSet presAssocID="{11695B6A-E9D2-4D23-A09D-79F7582432F5}" presName="childText" presStyleLbl="conFgAcc1" presStyleIdx="2" presStyleCnt="4">
        <dgm:presLayoutVars>
          <dgm:bulletEnabled val="1"/>
        </dgm:presLayoutVars>
      </dgm:prSet>
      <dgm:spPr/>
    </dgm:pt>
    <dgm:pt modelId="{4C69F6EA-84EE-44D5-A95E-33D44AE62CBC}" type="pres">
      <dgm:prSet presAssocID="{89D13926-2CAB-4202-A0EE-236CB0F4E996}" presName="spaceBetweenRectangles" presStyleCnt="0"/>
      <dgm:spPr/>
    </dgm:pt>
    <dgm:pt modelId="{83EB49D6-61B2-4FDB-A130-F4CF429ABCE7}" type="pres">
      <dgm:prSet presAssocID="{B0BA9F0C-1D6D-48FA-98D2-D32B98A1D7AF}" presName="parentLin" presStyleCnt="0"/>
      <dgm:spPr/>
    </dgm:pt>
    <dgm:pt modelId="{A9AF142C-F2DB-443C-B962-D1374618BDF3}" type="pres">
      <dgm:prSet presAssocID="{B0BA9F0C-1D6D-48FA-98D2-D32B98A1D7AF}" presName="parentLeftMargin" presStyleLbl="node1" presStyleIdx="2" presStyleCnt="4"/>
      <dgm:spPr/>
      <dgm:t>
        <a:bodyPr/>
        <a:lstStyle/>
        <a:p>
          <a:endParaRPr lang="en-US"/>
        </a:p>
      </dgm:t>
    </dgm:pt>
    <dgm:pt modelId="{9D87FB2C-97AA-4304-A7E6-3B273A9F22C8}" type="pres">
      <dgm:prSet presAssocID="{B0BA9F0C-1D6D-48FA-98D2-D32B98A1D7AF}" presName="parentText" presStyleLbl="node1" presStyleIdx="3" presStyleCnt="4" custLinFactX="5556" custLinFactNeighborX="100000" custLinFactNeighborY="39745">
        <dgm:presLayoutVars>
          <dgm:chMax val="0"/>
          <dgm:bulletEnabled val="1"/>
        </dgm:presLayoutVars>
      </dgm:prSet>
      <dgm:spPr/>
      <dgm:t>
        <a:bodyPr/>
        <a:lstStyle/>
        <a:p>
          <a:endParaRPr lang="en-US"/>
        </a:p>
      </dgm:t>
    </dgm:pt>
    <dgm:pt modelId="{CBD35079-201E-41B7-AE3B-116226D7F7E8}" type="pres">
      <dgm:prSet presAssocID="{B0BA9F0C-1D6D-48FA-98D2-D32B98A1D7AF}" presName="negativeSpace" presStyleCnt="0"/>
      <dgm:spPr/>
    </dgm:pt>
    <dgm:pt modelId="{75EDF9CA-537E-4811-960B-A45451F9E5C3}" type="pres">
      <dgm:prSet presAssocID="{B0BA9F0C-1D6D-48FA-98D2-D32B98A1D7AF}" presName="childText" presStyleLbl="conFgAcc1" presStyleIdx="3" presStyleCnt="4">
        <dgm:presLayoutVars>
          <dgm:bulletEnabled val="1"/>
        </dgm:presLayoutVars>
      </dgm:prSet>
      <dgm:spPr/>
    </dgm:pt>
  </dgm:ptLst>
  <dgm:cxnLst>
    <dgm:cxn modelId="{FF6D5DA3-54CE-4CB0-B493-88FC082A3B2C}" srcId="{D8621708-ACE1-4AFB-A23E-2C5E4E099EFA}" destId="{847C8BBC-56CC-4B01-8A32-7095FA1E760A}" srcOrd="0" destOrd="0" parTransId="{45B3580A-FE2C-4626-B1A7-57BD639B8605}" sibTransId="{2A4CB4C0-FF9C-4A94-B4D5-EED5DDD234B5}"/>
    <dgm:cxn modelId="{3A9F1ED8-06D8-49B8-BBA7-86044667A6CA}" type="presOf" srcId="{B0BA9F0C-1D6D-48FA-98D2-D32B98A1D7AF}" destId="{9D87FB2C-97AA-4304-A7E6-3B273A9F22C8}" srcOrd="1" destOrd="0" presId="urn:microsoft.com/office/officeart/2005/8/layout/list1"/>
    <dgm:cxn modelId="{A4E85AD7-44E7-4ACA-BEB6-4554BD582044}" type="presOf" srcId="{847C8BBC-56CC-4B01-8A32-7095FA1E760A}" destId="{E8E148A5-551F-4420-BCCC-4DE95A15A5F5}" srcOrd="0" destOrd="0" presId="urn:microsoft.com/office/officeart/2005/8/layout/list1"/>
    <dgm:cxn modelId="{295D7CCD-FFCF-4412-8F33-D772A5661E54}" type="presOf" srcId="{11695B6A-E9D2-4D23-A09D-79F7582432F5}" destId="{091C577E-201F-4D1A-BA45-B5A6E8172194}" srcOrd="1" destOrd="0" presId="urn:microsoft.com/office/officeart/2005/8/layout/list1"/>
    <dgm:cxn modelId="{0BAA7AB5-DB0A-48C6-9BEA-39CAE62F2E2E}" srcId="{D8621708-ACE1-4AFB-A23E-2C5E4E099EFA}" destId="{11695B6A-E9D2-4D23-A09D-79F7582432F5}" srcOrd="2" destOrd="0" parTransId="{EE880FED-C734-491D-9B1F-CA8FF9331045}" sibTransId="{89D13926-2CAB-4202-A0EE-236CB0F4E996}"/>
    <dgm:cxn modelId="{EAB92591-0D96-4B7A-9B29-7C50AE4E2FC0}" srcId="{D8621708-ACE1-4AFB-A23E-2C5E4E099EFA}" destId="{6F10F50D-5735-4190-BC10-BDD65F94F9E5}" srcOrd="1" destOrd="0" parTransId="{D82BF062-B5E2-4BD9-8DB8-09CB36129D40}" sibTransId="{EE310544-CB36-4D1C-AC23-4F9F7A3699C7}"/>
    <dgm:cxn modelId="{2DA2C84A-8A9A-4B69-B511-2372DE408A57}" type="presOf" srcId="{6F10F50D-5735-4190-BC10-BDD65F94F9E5}" destId="{A76D37F8-BB29-4D28-B0C5-5F08D2FFCB01}" srcOrd="0" destOrd="0" presId="urn:microsoft.com/office/officeart/2005/8/layout/list1"/>
    <dgm:cxn modelId="{901751FF-9953-474C-B5A2-0033EA2A482E}" type="presOf" srcId="{D8621708-ACE1-4AFB-A23E-2C5E4E099EFA}" destId="{F0319FF1-E140-4930-BE63-79F169BBA947}" srcOrd="0" destOrd="0" presId="urn:microsoft.com/office/officeart/2005/8/layout/list1"/>
    <dgm:cxn modelId="{8C5C28E2-FC37-4BDB-8CE1-E36AEFF45214}" type="presOf" srcId="{6F10F50D-5735-4190-BC10-BDD65F94F9E5}" destId="{410E97F1-54A6-4CA7-9E64-D298FC08D805}" srcOrd="1" destOrd="0" presId="urn:microsoft.com/office/officeart/2005/8/layout/list1"/>
    <dgm:cxn modelId="{1E931E77-8850-4FDE-B622-C1C2C8F795B6}" srcId="{D8621708-ACE1-4AFB-A23E-2C5E4E099EFA}" destId="{B0BA9F0C-1D6D-48FA-98D2-D32B98A1D7AF}" srcOrd="3" destOrd="0" parTransId="{8053D3AC-9CD6-44B5-91BA-7D83192BDB6D}" sibTransId="{6431DDE2-A0B5-49E7-A698-E977440E6B77}"/>
    <dgm:cxn modelId="{796E2836-029E-409B-A630-BA1EE3B0DCC4}" type="presOf" srcId="{B0BA9F0C-1D6D-48FA-98D2-D32B98A1D7AF}" destId="{A9AF142C-F2DB-443C-B962-D1374618BDF3}" srcOrd="0" destOrd="0" presId="urn:microsoft.com/office/officeart/2005/8/layout/list1"/>
    <dgm:cxn modelId="{A5844CED-7F86-4B2C-B8CB-8B4A6C707960}" type="presOf" srcId="{847C8BBC-56CC-4B01-8A32-7095FA1E760A}" destId="{D0561972-1019-4576-B76B-9F90AF8957C3}" srcOrd="1" destOrd="0" presId="urn:microsoft.com/office/officeart/2005/8/layout/list1"/>
    <dgm:cxn modelId="{F7802BC9-6525-41CD-A307-F5DA27D6275D}" type="presOf" srcId="{11695B6A-E9D2-4D23-A09D-79F7582432F5}" destId="{AFCCCB04-B57B-460B-8AF8-FC8B3285D87C}" srcOrd="0" destOrd="0" presId="urn:microsoft.com/office/officeart/2005/8/layout/list1"/>
    <dgm:cxn modelId="{6B8715CA-A6B9-4DD9-8188-892DFB6AFFF8}" type="presParOf" srcId="{F0319FF1-E140-4930-BE63-79F169BBA947}" destId="{72C54BEC-77CF-4282-BBA6-F03302ADDF21}" srcOrd="0" destOrd="0" presId="urn:microsoft.com/office/officeart/2005/8/layout/list1"/>
    <dgm:cxn modelId="{02E4C2DF-9C55-4D17-A630-DA03EE5DCA0E}" type="presParOf" srcId="{72C54BEC-77CF-4282-BBA6-F03302ADDF21}" destId="{E8E148A5-551F-4420-BCCC-4DE95A15A5F5}" srcOrd="0" destOrd="0" presId="urn:microsoft.com/office/officeart/2005/8/layout/list1"/>
    <dgm:cxn modelId="{95EF1BDE-2044-4C81-AD5E-8F59B5E8BEFC}" type="presParOf" srcId="{72C54BEC-77CF-4282-BBA6-F03302ADDF21}" destId="{D0561972-1019-4576-B76B-9F90AF8957C3}" srcOrd="1" destOrd="0" presId="urn:microsoft.com/office/officeart/2005/8/layout/list1"/>
    <dgm:cxn modelId="{568C8BA5-D224-45FC-BEDE-77A80F5943AD}" type="presParOf" srcId="{F0319FF1-E140-4930-BE63-79F169BBA947}" destId="{5EAC7068-0900-447E-B31F-115209684458}" srcOrd="1" destOrd="0" presId="urn:microsoft.com/office/officeart/2005/8/layout/list1"/>
    <dgm:cxn modelId="{B207DDD9-34EE-42E2-97FD-C723A76D4496}" type="presParOf" srcId="{F0319FF1-E140-4930-BE63-79F169BBA947}" destId="{F4955967-D75C-4FBE-874B-043E0BA5D2DD}" srcOrd="2" destOrd="0" presId="urn:microsoft.com/office/officeart/2005/8/layout/list1"/>
    <dgm:cxn modelId="{7B7CDC44-C73E-489C-B1AC-0E1C5BECDDC9}" type="presParOf" srcId="{F0319FF1-E140-4930-BE63-79F169BBA947}" destId="{518A3AE9-E377-4156-983F-90E8E539F074}" srcOrd="3" destOrd="0" presId="urn:microsoft.com/office/officeart/2005/8/layout/list1"/>
    <dgm:cxn modelId="{EBB9105B-FBB3-4AEC-B85A-B040E89C81C8}" type="presParOf" srcId="{F0319FF1-E140-4930-BE63-79F169BBA947}" destId="{B188BCB9-5385-49EF-9769-A6634C33E2EB}" srcOrd="4" destOrd="0" presId="urn:microsoft.com/office/officeart/2005/8/layout/list1"/>
    <dgm:cxn modelId="{74FEFE34-D2A1-44AF-BADF-E6CE9E88D6A0}" type="presParOf" srcId="{B188BCB9-5385-49EF-9769-A6634C33E2EB}" destId="{A76D37F8-BB29-4D28-B0C5-5F08D2FFCB01}" srcOrd="0" destOrd="0" presId="urn:microsoft.com/office/officeart/2005/8/layout/list1"/>
    <dgm:cxn modelId="{B7B813AA-DAB4-4D40-B259-1509E407B29D}" type="presParOf" srcId="{B188BCB9-5385-49EF-9769-A6634C33E2EB}" destId="{410E97F1-54A6-4CA7-9E64-D298FC08D805}" srcOrd="1" destOrd="0" presId="urn:microsoft.com/office/officeart/2005/8/layout/list1"/>
    <dgm:cxn modelId="{2B15E80C-FA0B-4713-92E4-09330EF4405B}" type="presParOf" srcId="{F0319FF1-E140-4930-BE63-79F169BBA947}" destId="{00D45DA4-099D-4933-9715-BB2EA1470AFC}" srcOrd="5" destOrd="0" presId="urn:microsoft.com/office/officeart/2005/8/layout/list1"/>
    <dgm:cxn modelId="{B2D968E8-59FB-434B-94C6-E1F561545507}" type="presParOf" srcId="{F0319FF1-E140-4930-BE63-79F169BBA947}" destId="{14DD0E24-166F-4057-AA5E-0FB1F4A0593C}" srcOrd="6" destOrd="0" presId="urn:microsoft.com/office/officeart/2005/8/layout/list1"/>
    <dgm:cxn modelId="{F3139200-79CD-4D45-BA67-10D8F96348B9}" type="presParOf" srcId="{F0319FF1-E140-4930-BE63-79F169BBA947}" destId="{8239306B-E2C9-4C5A-8B32-512730689380}" srcOrd="7" destOrd="0" presId="urn:microsoft.com/office/officeart/2005/8/layout/list1"/>
    <dgm:cxn modelId="{AB49229C-1CBE-4641-A6CB-D574C90BA6E9}" type="presParOf" srcId="{F0319FF1-E140-4930-BE63-79F169BBA947}" destId="{FE73DD4F-7D65-4819-8C3E-AEF83446E841}" srcOrd="8" destOrd="0" presId="urn:microsoft.com/office/officeart/2005/8/layout/list1"/>
    <dgm:cxn modelId="{5F805191-C74B-4AB6-9F2E-B1EA79DCA2C1}" type="presParOf" srcId="{FE73DD4F-7D65-4819-8C3E-AEF83446E841}" destId="{AFCCCB04-B57B-460B-8AF8-FC8B3285D87C}" srcOrd="0" destOrd="0" presId="urn:microsoft.com/office/officeart/2005/8/layout/list1"/>
    <dgm:cxn modelId="{C149D485-D9DC-4D95-9B41-BDF98A73C793}" type="presParOf" srcId="{FE73DD4F-7D65-4819-8C3E-AEF83446E841}" destId="{091C577E-201F-4D1A-BA45-B5A6E8172194}" srcOrd="1" destOrd="0" presId="urn:microsoft.com/office/officeart/2005/8/layout/list1"/>
    <dgm:cxn modelId="{0ED39E8A-5B47-4603-9F4B-038913684F57}" type="presParOf" srcId="{F0319FF1-E140-4930-BE63-79F169BBA947}" destId="{86CD84E4-5490-4A12-991B-C4FEC21D78C9}" srcOrd="9" destOrd="0" presId="urn:microsoft.com/office/officeart/2005/8/layout/list1"/>
    <dgm:cxn modelId="{92F9BB92-13A1-493A-9640-4BA2C31AA89A}" type="presParOf" srcId="{F0319FF1-E140-4930-BE63-79F169BBA947}" destId="{A1FE0DE6-4DF8-41EF-9DB6-68831820D766}" srcOrd="10" destOrd="0" presId="urn:microsoft.com/office/officeart/2005/8/layout/list1"/>
    <dgm:cxn modelId="{185A541D-A143-4B37-92BC-E15647E08B51}" type="presParOf" srcId="{F0319FF1-E140-4930-BE63-79F169BBA947}" destId="{4C69F6EA-84EE-44D5-A95E-33D44AE62CBC}" srcOrd="11" destOrd="0" presId="urn:microsoft.com/office/officeart/2005/8/layout/list1"/>
    <dgm:cxn modelId="{BEC1E562-3F0A-4BCA-88DC-BF9A6B0432C3}" type="presParOf" srcId="{F0319FF1-E140-4930-BE63-79F169BBA947}" destId="{83EB49D6-61B2-4FDB-A130-F4CF429ABCE7}" srcOrd="12" destOrd="0" presId="urn:microsoft.com/office/officeart/2005/8/layout/list1"/>
    <dgm:cxn modelId="{804E35C7-3BE2-4B66-82CE-6558826BF60F}" type="presParOf" srcId="{83EB49D6-61B2-4FDB-A130-F4CF429ABCE7}" destId="{A9AF142C-F2DB-443C-B962-D1374618BDF3}" srcOrd="0" destOrd="0" presId="urn:microsoft.com/office/officeart/2005/8/layout/list1"/>
    <dgm:cxn modelId="{67F27924-14A6-49AD-82AD-A6BC294621EC}" type="presParOf" srcId="{83EB49D6-61B2-4FDB-A130-F4CF429ABCE7}" destId="{9D87FB2C-97AA-4304-A7E6-3B273A9F22C8}" srcOrd="1" destOrd="0" presId="urn:microsoft.com/office/officeart/2005/8/layout/list1"/>
    <dgm:cxn modelId="{8B227A6F-9779-4F20-AF95-D8F533A63D8A}" type="presParOf" srcId="{F0319FF1-E140-4930-BE63-79F169BBA947}" destId="{CBD35079-201E-41B7-AE3B-116226D7F7E8}" srcOrd="13" destOrd="0" presId="urn:microsoft.com/office/officeart/2005/8/layout/list1"/>
    <dgm:cxn modelId="{F4881E4E-CDAF-458F-BE6A-808A3015D5FD}" type="presParOf" srcId="{F0319FF1-E140-4930-BE63-79F169BBA947}" destId="{75EDF9CA-537E-4811-960B-A45451F9E5C3}"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FD4C6-C41E-4BB6-818F-0A4CBD81EB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79B687B-16F5-470E-B1E1-DDBBBC759246}">
      <dgm:prSet phldrT="[Text]"/>
      <dgm:spPr/>
      <dgm:t>
        <a:bodyPr/>
        <a:lstStyle/>
        <a:p>
          <a:r>
            <a:rPr lang="en-US" dirty="0" smtClean="0"/>
            <a:t>Give the knowledge of Buses (for the passenger)</a:t>
          </a:r>
          <a:endParaRPr lang="en-US" dirty="0"/>
        </a:p>
      </dgm:t>
    </dgm:pt>
    <dgm:pt modelId="{8F5F3ABD-0363-4FC6-8CEF-FA1CEC06B118}" type="parTrans" cxnId="{A62F5636-8873-4A00-B2A5-B4F17579FE36}">
      <dgm:prSet/>
      <dgm:spPr/>
      <dgm:t>
        <a:bodyPr/>
        <a:lstStyle/>
        <a:p>
          <a:endParaRPr lang="en-US"/>
        </a:p>
      </dgm:t>
    </dgm:pt>
    <dgm:pt modelId="{12F2915A-89C9-40ED-9C3D-D3858DAD886B}" type="sibTrans" cxnId="{A62F5636-8873-4A00-B2A5-B4F17579FE36}">
      <dgm:prSet/>
      <dgm:spPr/>
      <dgm:t>
        <a:bodyPr/>
        <a:lstStyle/>
        <a:p>
          <a:endParaRPr lang="en-US"/>
        </a:p>
      </dgm:t>
    </dgm:pt>
    <dgm:pt modelId="{CC0BFA8C-A841-4500-B8D7-201A1A7376D8}">
      <dgm:prSet/>
      <dgm:spPr/>
      <dgm:t>
        <a:bodyPr/>
        <a:lstStyle/>
        <a:p>
          <a:r>
            <a:rPr lang="en-US" dirty="0" smtClean="0"/>
            <a:t>Provide </a:t>
          </a:r>
          <a:r>
            <a:rPr lang="en-US" i="1" dirty="0" smtClean="0"/>
            <a:t>Passenger Information </a:t>
          </a:r>
          <a:r>
            <a:rPr lang="en-US" dirty="0" smtClean="0"/>
            <a:t>(for the administrators). </a:t>
          </a:r>
          <a:endParaRPr lang="en-US" dirty="0"/>
        </a:p>
      </dgm:t>
    </dgm:pt>
    <dgm:pt modelId="{59D9C842-8016-4103-A7B1-59F66A41FAE7}" type="parTrans" cxnId="{A4FB456E-DD9B-4B48-BF71-057E54B8C07E}">
      <dgm:prSet/>
      <dgm:spPr/>
      <dgm:t>
        <a:bodyPr/>
        <a:lstStyle/>
        <a:p>
          <a:endParaRPr lang="en-US"/>
        </a:p>
      </dgm:t>
    </dgm:pt>
    <dgm:pt modelId="{2EF7ADB2-E6A7-4FEA-975B-443D056C2361}" type="sibTrans" cxnId="{A4FB456E-DD9B-4B48-BF71-057E54B8C07E}">
      <dgm:prSet/>
      <dgm:spPr/>
      <dgm:t>
        <a:bodyPr/>
        <a:lstStyle/>
        <a:p>
          <a:endParaRPr lang="en-US"/>
        </a:p>
      </dgm:t>
    </dgm:pt>
    <dgm:pt modelId="{EEA9A094-4BCC-4FBF-A54D-FFD01ECE375F}">
      <dgm:prSet phldrT="[Text]"/>
      <dgm:spPr/>
      <dgm:t>
        <a:bodyPr/>
        <a:lstStyle/>
        <a:p>
          <a:r>
            <a:rPr lang="en-US" b="0" dirty="0" smtClean="0"/>
            <a:t>The vision document  contains:</a:t>
          </a:r>
          <a:endParaRPr lang="en-US" b="0" dirty="0"/>
        </a:p>
      </dgm:t>
    </dgm:pt>
    <dgm:pt modelId="{16860955-36AE-471A-A212-45BB9F2B11EE}" type="parTrans" cxnId="{E7F88F65-7DCD-48EC-8F7A-FA40D9A0CF02}">
      <dgm:prSet/>
      <dgm:spPr/>
      <dgm:t>
        <a:bodyPr/>
        <a:lstStyle/>
        <a:p>
          <a:endParaRPr lang="en-US"/>
        </a:p>
      </dgm:t>
    </dgm:pt>
    <dgm:pt modelId="{EB1D4B32-2FCD-41C2-B6D7-1E3687B33873}" type="sibTrans" cxnId="{E7F88F65-7DCD-48EC-8F7A-FA40D9A0CF02}">
      <dgm:prSet/>
      <dgm:spPr/>
      <dgm:t>
        <a:bodyPr/>
        <a:lstStyle/>
        <a:p>
          <a:endParaRPr lang="en-US"/>
        </a:p>
      </dgm:t>
    </dgm:pt>
    <dgm:pt modelId="{91A28DF5-1C26-419C-8784-7E7B4F9BA472}">
      <dgm:prSet phldrT="[Text]"/>
      <dgm:spPr/>
      <dgm:t>
        <a:bodyPr/>
        <a:lstStyle/>
        <a:p>
          <a:r>
            <a:rPr lang="en-US" dirty="0" smtClean="0"/>
            <a:t>Who the stakeholders are and what they want</a:t>
          </a:r>
          <a:endParaRPr lang="en-US" dirty="0"/>
        </a:p>
      </dgm:t>
    </dgm:pt>
    <dgm:pt modelId="{7B31307C-B2A4-4971-BBEB-BFC4823C2B32}" type="parTrans" cxnId="{FEAAAD9C-7FA8-4249-8D90-164BB35F1A40}">
      <dgm:prSet/>
      <dgm:spPr/>
      <dgm:t>
        <a:bodyPr/>
        <a:lstStyle/>
        <a:p>
          <a:endParaRPr lang="en-US"/>
        </a:p>
      </dgm:t>
    </dgm:pt>
    <dgm:pt modelId="{BE714A8F-10D8-488B-AEB5-09F91BC0AD6C}" type="sibTrans" cxnId="{FEAAAD9C-7FA8-4249-8D90-164BB35F1A40}">
      <dgm:prSet/>
      <dgm:spPr/>
      <dgm:t>
        <a:bodyPr/>
        <a:lstStyle/>
        <a:p>
          <a:endParaRPr lang="en-US"/>
        </a:p>
      </dgm:t>
    </dgm:pt>
    <dgm:pt modelId="{FC6E38C2-630D-4072-BAC8-3EAAF35965C2}">
      <dgm:prSet phldrT="[Text]"/>
      <dgm:spPr/>
      <dgm:t>
        <a:bodyPr/>
        <a:lstStyle/>
        <a:p>
          <a:r>
            <a:rPr lang="en-US" dirty="0" smtClean="0"/>
            <a:t>Who the passengers are and what they want</a:t>
          </a:r>
          <a:endParaRPr lang="en-US" dirty="0"/>
        </a:p>
      </dgm:t>
    </dgm:pt>
    <dgm:pt modelId="{33DD31CC-2747-44DD-A73E-EFFA98E07034}" type="parTrans" cxnId="{788086F2-BF7B-4FD7-82D3-D95C82BEFFF4}">
      <dgm:prSet/>
      <dgm:spPr/>
      <dgm:t>
        <a:bodyPr/>
        <a:lstStyle/>
        <a:p>
          <a:endParaRPr lang="en-US"/>
        </a:p>
      </dgm:t>
    </dgm:pt>
    <dgm:pt modelId="{7D67218A-657E-4C7C-BF21-E9E924EB1097}" type="sibTrans" cxnId="{788086F2-BF7B-4FD7-82D3-D95C82BEFFF4}">
      <dgm:prSet/>
      <dgm:spPr/>
      <dgm:t>
        <a:bodyPr/>
        <a:lstStyle/>
        <a:p>
          <a:endParaRPr lang="en-US"/>
        </a:p>
      </dgm:t>
    </dgm:pt>
    <dgm:pt modelId="{432F55CD-36FD-4AEE-96AA-D68DA8DE786D}">
      <dgm:prSet phldrT="[Text]"/>
      <dgm:spPr/>
      <dgm:t>
        <a:bodyPr/>
        <a:lstStyle/>
        <a:p>
          <a:r>
            <a:rPr lang="en-US" dirty="0" smtClean="0"/>
            <a:t>How our solution will help them with their problem .</a:t>
          </a:r>
          <a:endParaRPr lang="en-US" dirty="0"/>
        </a:p>
      </dgm:t>
    </dgm:pt>
    <dgm:pt modelId="{4756E7C2-6CDC-45D2-A477-B22D93AA8788}" type="parTrans" cxnId="{9164DFB0-A2CE-4F2E-8E11-79AB81BEEE9B}">
      <dgm:prSet/>
      <dgm:spPr/>
      <dgm:t>
        <a:bodyPr/>
        <a:lstStyle/>
        <a:p>
          <a:endParaRPr lang="en-US"/>
        </a:p>
      </dgm:t>
    </dgm:pt>
    <dgm:pt modelId="{A2C8CBB2-D525-4393-8211-4E3400CADD65}" type="sibTrans" cxnId="{9164DFB0-A2CE-4F2E-8E11-79AB81BEEE9B}">
      <dgm:prSet/>
      <dgm:spPr/>
      <dgm:t>
        <a:bodyPr/>
        <a:lstStyle/>
        <a:p>
          <a:endParaRPr lang="en-US"/>
        </a:p>
      </dgm:t>
    </dgm:pt>
    <dgm:pt modelId="{B1E6CD13-531E-4BDF-B9E5-E32CB9CC3258}">
      <dgm:prSet phldrT="[Text]"/>
      <dgm:spPr/>
      <dgm:t>
        <a:bodyPr/>
        <a:lstStyle/>
        <a:p>
          <a:r>
            <a:rPr lang="en-US" dirty="0" smtClean="0"/>
            <a:t>The main Issue </a:t>
          </a:r>
          <a:r>
            <a:rPr lang="en-US" u="none" dirty="0" smtClean="0"/>
            <a:t>:</a:t>
          </a:r>
          <a:endParaRPr lang="en-US" u="none" dirty="0"/>
        </a:p>
      </dgm:t>
    </dgm:pt>
    <dgm:pt modelId="{941474AB-D886-425E-98A8-D34211947215}" type="parTrans" cxnId="{98D971E4-4A4E-400B-93A4-027314A4D2FE}">
      <dgm:prSet/>
      <dgm:spPr/>
      <dgm:t>
        <a:bodyPr/>
        <a:lstStyle/>
        <a:p>
          <a:endParaRPr lang="en-US"/>
        </a:p>
      </dgm:t>
    </dgm:pt>
    <dgm:pt modelId="{AAD09A79-83F3-4EB2-AAA2-3CC3051C49CD}" type="sibTrans" cxnId="{98D971E4-4A4E-400B-93A4-027314A4D2FE}">
      <dgm:prSet/>
      <dgm:spPr/>
      <dgm:t>
        <a:bodyPr/>
        <a:lstStyle/>
        <a:p>
          <a:endParaRPr lang="en-US"/>
        </a:p>
      </dgm:t>
    </dgm:pt>
    <dgm:pt modelId="{03F5AD9C-8F8A-4E16-80BF-E2CF70BA5975}">
      <dgm:prSet phldrT="[Text]"/>
      <dgm:spPr/>
      <dgm:t>
        <a:bodyPr/>
        <a:lstStyle/>
        <a:p>
          <a:r>
            <a:rPr lang="en-US" dirty="0" smtClean="0"/>
            <a:t> The buses are not as reliable as needed by the passengers </a:t>
          </a:r>
          <a:endParaRPr lang="en-US" dirty="0"/>
        </a:p>
      </dgm:t>
    </dgm:pt>
    <dgm:pt modelId="{0E99BDD7-8DA1-41AD-9F18-A022A3F6901C}" type="parTrans" cxnId="{103175FB-6E75-49FA-95F5-305C9594ED1D}">
      <dgm:prSet/>
      <dgm:spPr/>
      <dgm:t>
        <a:bodyPr/>
        <a:lstStyle/>
        <a:p>
          <a:endParaRPr lang="en-US"/>
        </a:p>
      </dgm:t>
    </dgm:pt>
    <dgm:pt modelId="{20338D45-8836-49BF-A5A6-C5FD20E83EB9}" type="sibTrans" cxnId="{103175FB-6E75-49FA-95F5-305C9594ED1D}">
      <dgm:prSet/>
      <dgm:spPr/>
      <dgm:t>
        <a:bodyPr/>
        <a:lstStyle/>
        <a:p>
          <a:endParaRPr lang="en-US"/>
        </a:p>
      </dgm:t>
    </dgm:pt>
    <dgm:pt modelId="{CCD6F4D9-E580-44CE-B9EC-B85FAB15514D}">
      <dgm:prSet phldrT="[Text]"/>
      <dgm:spPr/>
      <dgm:t>
        <a:bodyPr/>
        <a:lstStyle/>
        <a:p>
          <a:r>
            <a:rPr lang="en-US" dirty="0" smtClean="0"/>
            <a:t>The Solution :</a:t>
          </a:r>
          <a:endParaRPr lang="en-US" dirty="0"/>
        </a:p>
      </dgm:t>
    </dgm:pt>
    <dgm:pt modelId="{BF5F8383-3A23-41F1-856F-2AAE6E3EB5E9}" type="parTrans" cxnId="{46A8BE55-ACB9-44F9-BF54-0060DB78B0DC}">
      <dgm:prSet/>
      <dgm:spPr/>
      <dgm:t>
        <a:bodyPr/>
        <a:lstStyle/>
        <a:p>
          <a:endParaRPr lang="en-US"/>
        </a:p>
      </dgm:t>
    </dgm:pt>
    <dgm:pt modelId="{B9986600-715A-4FE9-A774-CA5E44E9E476}" type="sibTrans" cxnId="{46A8BE55-ACB9-44F9-BF54-0060DB78B0DC}">
      <dgm:prSet/>
      <dgm:spPr/>
      <dgm:t>
        <a:bodyPr/>
        <a:lstStyle/>
        <a:p>
          <a:endParaRPr lang="en-US"/>
        </a:p>
      </dgm:t>
    </dgm:pt>
    <dgm:pt modelId="{E9272DBB-2D6C-4A90-9286-392A95F3A2BD}" type="pres">
      <dgm:prSet presAssocID="{08AFD4C6-C41E-4BB6-818F-0A4CBD81EBA5}" presName="linear" presStyleCnt="0">
        <dgm:presLayoutVars>
          <dgm:dir/>
          <dgm:animLvl val="lvl"/>
          <dgm:resizeHandles val="exact"/>
        </dgm:presLayoutVars>
      </dgm:prSet>
      <dgm:spPr/>
      <dgm:t>
        <a:bodyPr/>
        <a:lstStyle/>
        <a:p>
          <a:endParaRPr lang="en-US"/>
        </a:p>
      </dgm:t>
    </dgm:pt>
    <dgm:pt modelId="{677FD4AD-08F3-47C0-B43D-83F7FA09DED9}" type="pres">
      <dgm:prSet presAssocID="{EEA9A094-4BCC-4FBF-A54D-FFD01ECE375F}" presName="parentLin" presStyleCnt="0"/>
      <dgm:spPr/>
    </dgm:pt>
    <dgm:pt modelId="{CD3AD136-FE6A-45E9-A8EF-EB1FB07FA1B0}" type="pres">
      <dgm:prSet presAssocID="{EEA9A094-4BCC-4FBF-A54D-FFD01ECE375F}" presName="parentLeftMargin" presStyleLbl="node1" presStyleIdx="0" presStyleCnt="3"/>
      <dgm:spPr/>
      <dgm:t>
        <a:bodyPr/>
        <a:lstStyle/>
        <a:p>
          <a:endParaRPr lang="en-US"/>
        </a:p>
      </dgm:t>
    </dgm:pt>
    <dgm:pt modelId="{6C8870DD-F868-4EFE-974A-688CD09E4B30}" type="pres">
      <dgm:prSet presAssocID="{EEA9A094-4BCC-4FBF-A54D-FFD01ECE375F}" presName="parentText" presStyleLbl="node1" presStyleIdx="0" presStyleCnt="3" custLinFactNeighborX="3093" custLinFactNeighborY="2033">
        <dgm:presLayoutVars>
          <dgm:chMax val="0"/>
          <dgm:bulletEnabled val="1"/>
        </dgm:presLayoutVars>
      </dgm:prSet>
      <dgm:spPr/>
      <dgm:t>
        <a:bodyPr/>
        <a:lstStyle/>
        <a:p>
          <a:endParaRPr lang="en-US"/>
        </a:p>
      </dgm:t>
    </dgm:pt>
    <dgm:pt modelId="{5FEBAA16-1883-4761-927B-F038586C5999}" type="pres">
      <dgm:prSet presAssocID="{EEA9A094-4BCC-4FBF-A54D-FFD01ECE375F}" presName="negativeSpace" presStyleCnt="0"/>
      <dgm:spPr/>
    </dgm:pt>
    <dgm:pt modelId="{F4F3316C-7C9E-477A-95CC-6FAD826AC78D}" type="pres">
      <dgm:prSet presAssocID="{EEA9A094-4BCC-4FBF-A54D-FFD01ECE375F}" presName="childText" presStyleLbl="conFgAcc1" presStyleIdx="0" presStyleCnt="3">
        <dgm:presLayoutVars>
          <dgm:bulletEnabled val="1"/>
        </dgm:presLayoutVars>
      </dgm:prSet>
      <dgm:spPr/>
      <dgm:t>
        <a:bodyPr/>
        <a:lstStyle/>
        <a:p>
          <a:endParaRPr lang="en-US"/>
        </a:p>
      </dgm:t>
    </dgm:pt>
    <dgm:pt modelId="{4E058239-01D3-4FB7-B140-9866AEABDE89}" type="pres">
      <dgm:prSet presAssocID="{EB1D4B32-2FCD-41C2-B6D7-1E3687B33873}" presName="spaceBetweenRectangles" presStyleCnt="0"/>
      <dgm:spPr/>
    </dgm:pt>
    <dgm:pt modelId="{7B0C6284-33F9-43F4-B7E4-38E92E241623}" type="pres">
      <dgm:prSet presAssocID="{B1E6CD13-531E-4BDF-B9E5-E32CB9CC3258}" presName="parentLin" presStyleCnt="0"/>
      <dgm:spPr/>
    </dgm:pt>
    <dgm:pt modelId="{5E486EC8-A0F0-401E-97A1-772E5AF10D9A}" type="pres">
      <dgm:prSet presAssocID="{B1E6CD13-531E-4BDF-B9E5-E32CB9CC3258}" presName="parentLeftMargin" presStyleLbl="node1" presStyleIdx="0" presStyleCnt="3"/>
      <dgm:spPr/>
      <dgm:t>
        <a:bodyPr/>
        <a:lstStyle/>
        <a:p>
          <a:endParaRPr lang="en-US"/>
        </a:p>
      </dgm:t>
    </dgm:pt>
    <dgm:pt modelId="{00413630-CD6F-4285-B5A4-275B8238A3C6}" type="pres">
      <dgm:prSet presAssocID="{B1E6CD13-531E-4BDF-B9E5-E32CB9CC3258}" presName="parentText" presStyleLbl="node1" presStyleIdx="1" presStyleCnt="3">
        <dgm:presLayoutVars>
          <dgm:chMax val="0"/>
          <dgm:bulletEnabled val="1"/>
        </dgm:presLayoutVars>
      </dgm:prSet>
      <dgm:spPr/>
      <dgm:t>
        <a:bodyPr/>
        <a:lstStyle/>
        <a:p>
          <a:endParaRPr lang="en-US"/>
        </a:p>
      </dgm:t>
    </dgm:pt>
    <dgm:pt modelId="{C0BFA1ED-C4DC-49DA-98B1-F246F407008F}" type="pres">
      <dgm:prSet presAssocID="{B1E6CD13-531E-4BDF-B9E5-E32CB9CC3258}" presName="negativeSpace" presStyleCnt="0"/>
      <dgm:spPr/>
    </dgm:pt>
    <dgm:pt modelId="{83C7E223-8604-411D-850F-9896621A0F2F}" type="pres">
      <dgm:prSet presAssocID="{B1E6CD13-531E-4BDF-B9E5-E32CB9CC3258}" presName="childText" presStyleLbl="conFgAcc1" presStyleIdx="1" presStyleCnt="3">
        <dgm:presLayoutVars>
          <dgm:bulletEnabled val="1"/>
        </dgm:presLayoutVars>
      </dgm:prSet>
      <dgm:spPr/>
      <dgm:t>
        <a:bodyPr/>
        <a:lstStyle/>
        <a:p>
          <a:endParaRPr lang="en-US"/>
        </a:p>
      </dgm:t>
    </dgm:pt>
    <dgm:pt modelId="{E171E4F6-50B4-427B-8D75-CA6ACB26FC62}" type="pres">
      <dgm:prSet presAssocID="{AAD09A79-83F3-4EB2-AAA2-3CC3051C49CD}" presName="spaceBetweenRectangles" presStyleCnt="0"/>
      <dgm:spPr/>
    </dgm:pt>
    <dgm:pt modelId="{10B2C37F-426F-49FE-80E5-E9EAC1026A9D}" type="pres">
      <dgm:prSet presAssocID="{CCD6F4D9-E580-44CE-B9EC-B85FAB15514D}" presName="parentLin" presStyleCnt="0"/>
      <dgm:spPr/>
    </dgm:pt>
    <dgm:pt modelId="{6FCC2C02-F1B0-47B8-81C0-1D3867CFDB7E}" type="pres">
      <dgm:prSet presAssocID="{CCD6F4D9-E580-44CE-B9EC-B85FAB15514D}" presName="parentLeftMargin" presStyleLbl="node1" presStyleIdx="1" presStyleCnt="3"/>
      <dgm:spPr/>
      <dgm:t>
        <a:bodyPr/>
        <a:lstStyle/>
        <a:p>
          <a:endParaRPr lang="en-US"/>
        </a:p>
      </dgm:t>
    </dgm:pt>
    <dgm:pt modelId="{BFC5CB00-4EAD-440C-B68A-FD1E0A63E1E7}" type="pres">
      <dgm:prSet presAssocID="{CCD6F4D9-E580-44CE-B9EC-B85FAB15514D}" presName="parentText" presStyleLbl="node1" presStyleIdx="2" presStyleCnt="3" custScaleX="97349" custLinFactNeighborX="23711" custLinFactNeighborY="-2439">
        <dgm:presLayoutVars>
          <dgm:chMax val="0"/>
          <dgm:bulletEnabled val="1"/>
        </dgm:presLayoutVars>
      </dgm:prSet>
      <dgm:spPr/>
      <dgm:t>
        <a:bodyPr/>
        <a:lstStyle/>
        <a:p>
          <a:endParaRPr lang="en-US"/>
        </a:p>
      </dgm:t>
    </dgm:pt>
    <dgm:pt modelId="{15022403-9FFF-4920-BAE0-6027B6C4D0CE}" type="pres">
      <dgm:prSet presAssocID="{CCD6F4D9-E580-44CE-B9EC-B85FAB15514D}" presName="negativeSpace" presStyleCnt="0"/>
      <dgm:spPr/>
    </dgm:pt>
    <dgm:pt modelId="{E02ECDBA-6982-45A0-87B9-6E788424EB4C}" type="pres">
      <dgm:prSet presAssocID="{CCD6F4D9-E580-44CE-B9EC-B85FAB15514D}" presName="childText" presStyleLbl="conFgAcc1" presStyleIdx="2" presStyleCnt="3">
        <dgm:presLayoutVars>
          <dgm:bulletEnabled val="1"/>
        </dgm:presLayoutVars>
      </dgm:prSet>
      <dgm:spPr/>
      <dgm:t>
        <a:bodyPr/>
        <a:lstStyle/>
        <a:p>
          <a:endParaRPr lang="en-US"/>
        </a:p>
      </dgm:t>
    </dgm:pt>
  </dgm:ptLst>
  <dgm:cxnLst>
    <dgm:cxn modelId="{9DBF734C-0F27-4445-A579-3B24D4D46CF3}" type="presOf" srcId="{B1E6CD13-531E-4BDF-B9E5-E32CB9CC3258}" destId="{00413630-CD6F-4285-B5A4-275B8238A3C6}" srcOrd="1" destOrd="0" presId="urn:microsoft.com/office/officeart/2005/8/layout/list1"/>
    <dgm:cxn modelId="{5F738DA9-AF1C-4E0B-9737-CC422B05534E}" type="presOf" srcId="{08AFD4C6-C41E-4BB6-818F-0A4CBD81EBA5}" destId="{E9272DBB-2D6C-4A90-9286-392A95F3A2BD}" srcOrd="0" destOrd="0" presId="urn:microsoft.com/office/officeart/2005/8/layout/list1"/>
    <dgm:cxn modelId="{85B72F8D-468D-4C26-98E7-3AC0168CA69C}" type="presOf" srcId="{B1E6CD13-531E-4BDF-B9E5-E32CB9CC3258}" destId="{5E486EC8-A0F0-401E-97A1-772E5AF10D9A}" srcOrd="0" destOrd="0" presId="urn:microsoft.com/office/officeart/2005/8/layout/list1"/>
    <dgm:cxn modelId="{9164DFB0-A2CE-4F2E-8E11-79AB81BEEE9B}" srcId="{EEA9A094-4BCC-4FBF-A54D-FFD01ECE375F}" destId="{432F55CD-36FD-4AEE-96AA-D68DA8DE786D}" srcOrd="2" destOrd="0" parTransId="{4756E7C2-6CDC-45D2-A477-B22D93AA8788}" sibTransId="{A2C8CBB2-D525-4393-8211-4E3400CADD65}"/>
    <dgm:cxn modelId="{85EF969E-6709-456A-B159-B90F765B28E6}" type="presOf" srcId="{A79B687B-16F5-470E-B1E1-DDBBBC759246}" destId="{E02ECDBA-6982-45A0-87B9-6E788424EB4C}" srcOrd="0" destOrd="0" presId="urn:microsoft.com/office/officeart/2005/8/layout/list1"/>
    <dgm:cxn modelId="{1E6BF4D0-0060-4FFE-B8C6-2047617D48F3}" type="presOf" srcId="{CCD6F4D9-E580-44CE-B9EC-B85FAB15514D}" destId="{BFC5CB00-4EAD-440C-B68A-FD1E0A63E1E7}" srcOrd="1" destOrd="0" presId="urn:microsoft.com/office/officeart/2005/8/layout/list1"/>
    <dgm:cxn modelId="{A50C44D0-3AFD-44CF-9BDC-E6DBFF4BBDC9}" type="presOf" srcId="{FC6E38C2-630D-4072-BAC8-3EAAF35965C2}" destId="{F4F3316C-7C9E-477A-95CC-6FAD826AC78D}" srcOrd="0" destOrd="1" presId="urn:microsoft.com/office/officeart/2005/8/layout/list1"/>
    <dgm:cxn modelId="{E7F88F65-7DCD-48EC-8F7A-FA40D9A0CF02}" srcId="{08AFD4C6-C41E-4BB6-818F-0A4CBD81EBA5}" destId="{EEA9A094-4BCC-4FBF-A54D-FFD01ECE375F}" srcOrd="0" destOrd="0" parTransId="{16860955-36AE-471A-A212-45BB9F2B11EE}" sibTransId="{EB1D4B32-2FCD-41C2-B6D7-1E3687B33873}"/>
    <dgm:cxn modelId="{103175FB-6E75-49FA-95F5-305C9594ED1D}" srcId="{B1E6CD13-531E-4BDF-B9E5-E32CB9CC3258}" destId="{03F5AD9C-8F8A-4E16-80BF-E2CF70BA5975}" srcOrd="0" destOrd="0" parTransId="{0E99BDD7-8DA1-41AD-9F18-A022A3F6901C}" sibTransId="{20338D45-8836-49BF-A5A6-C5FD20E83EB9}"/>
    <dgm:cxn modelId="{4D3361DA-E4FB-4327-A802-51B1C1EFCEBD}" type="presOf" srcId="{CCD6F4D9-E580-44CE-B9EC-B85FAB15514D}" destId="{6FCC2C02-F1B0-47B8-81C0-1D3867CFDB7E}" srcOrd="0" destOrd="0" presId="urn:microsoft.com/office/officeart/2005/8/layout/list1"/>
    <dgm:cxn modelId="{46A8BE55-ACB9-44F9-BF54-0060DB78B0DC}" srcId="{08AFD4C6-C41E-4BB6-818F-0A4CBD81EBA5}" destId="{CCD6F4D9-E580-44CE-B9EC-B85FAB15514D}" srcOrd="2" destOrd="0" parTransId="{BF5F8383-3A23-41F1-856F-2AAE6E3EB5E9}" sibTransId="{B9986600-715A-4FE9-A774-CA5E44E9E476}"/>
    <dgm:cxn modelId="{BB95E185-790B-40E2-80F8-8B13CBF18E7B}" type="presOf" srcId="{EEA9A094-4BCC-4FBF-A54D-FFD01ECE375F}" destId="{6C8870DD-F868-4EFE-974A-688CD09E4B30}" srcOrd="1" destOrd="0" presId="urn:microsoft.com/office/officeart/2005/8/layout/list1"/>
    <dgm:cxn modelId="{0BEE089C-FC7A-46A5-9D16-67075163C08A}" type="presOf" srcId="{03F5AD9C-8F8A-4E16-80BF-E2CF70BA5975}" destId="{83C7E223-8604-411D-850F-9896621A0F2F}" srcOrd="0" destOrd="0" presId="urn:microsoft.com/office/officeart/2005/8/layout/list1"/>
    <dgm:cxn modelId="{788086F2-BF7B-4FD7-82D3-D95C82BEFFF4}" srcId="{EEA9A094-4BCC-4FBF-A54D-FFD01ECE375F}" destId="{FC6E38C2-630D-4072-BAC8-3EAAF35965C2}" srcOrd="1" destOrd="0" parTransId="{33DD31CC-2747-44DD-A73E-EFFA98E07034}" sibTransId="{7D67218A-657E-4C7C-BF21-E9E924EB1097}"/>
    <dgm:cxn modelId="{98D971E4-4A4E-400B-93A4-027314A4D2FE}" srcId="{08AFD4C6-C41E-4BB6-818F-0A4CBD81EBA5}" destId="{B1E6CD13-531E-4BDF-B9E5-E32CB9CC3258}" srcOrd="1" destOrd="0" parTransId="{941474AB-D886-425E-98A8-D34211947215}" sibTransId="{AAD09A79-83F3-4EB2-AAA2-3CC3051C49CD}"/>
    <dgm:cxn modelId="{A62F5636-8873-4A00-B2A5-B4F17579FE36}" srcId="{CCD6F4D9-E580-44CE-B9EC-B85FAB15514D}" destId="{A79B687B-16F5-470E-B1E1-DDBBBC759246}" srcOrd="0" destOrd="0" parTransId="{8F5F3ABD-0363-4FC6-8CEF-FA1CEC06B118}" sibTransId="{12F2915A-89C9-40ED-9C3D-D3858DAD886B}"/>
    <dgm:cxn modelId="{A4FB456E-DD9B-4B48-BF71-057E54B8C07E}" srcId="{CCD6F4D9-E580-44CE-B9EC-B85FAB15514D}" destId="{CC0BFA8C-A841-4500-B8D7-201A1A7376D8}" srcOrd="1" destOrd="0" parTransId="{59D9C842-8016-4103-A7B1-59F66A41FAE7}" sibTransId="{2EF7ADB2-E6A7-4FEA-975B-443D056C2361}"/>
    <dgm:cxn modelId="{FEAAAD9C-7FA8-4249-8D90-164BB35F1A40}" srcId="{EEA9A094-4BCC-4FBF-A54D-FFD01ECE375F}" destId="{91A28DF5-1C26-419C-8784-7E7B4F9BA472}" srcOrd="0" destOrd="0" parTransId="{7B31307C-B2A4-4971-BBEB-BFC4823C2B32}" sibTransId="{BE714A8F-10D8-488B-AEB5-09F91BC0AD6C}"/>
    <dgm:cxn modelId="{A8B88E9B-FE77-46F9-AFFE-54162494524E}" type="presOf" srcId="{91A28DF5-1C26-419C-8784-7E7B4F9BA472}" destId="{F4F3316C-7C9E-477A-95CC-6FAD826AC78D}" srcOrd="0" destOrd="0" presId="urn:microsoft.com/office/officeart/2005/8/layout/list1"/>
    <dgm:cxn modelId="{B2B3A8EE-C124-45B3-8BF6-F9265280DB47}" type="presOf" srcId="{EEA9A094-4BCC-4FBF-A54D-FFD01ECE375F}" destId="{CD3AD136-FE6A-45E9-A8EF-EB1FB07FA1B0}" srcOrd="0" destOrd="0" presId="urn:microsoft.com/office/officeart/2005/8/layout/list1"/>
    <dgm:cxn modelId="{512EE0B6-2756-45ED-9F82-6D8FAB11105C}" type="presOf" srcId="{432F55CD-36FD-4AEE-96AA-D68DA8DE786D}" destId="{F4F3316C-7C9E-477A-95CC-6FAD826AC78D}" srcOrd="0" destOrd="2" presId="urn:microsoft.com/office/officeart/2005/8/layout/list1"/>
    <dgm:cxn modelId="{DD66CF12-E912-4A32-A114-B74F82015582}" type="presOf" srcId="{CC0BFA8C-A841-4500-B8D7-201A1A7376D8}" destId="{E02ECDBA-6982-45A0-87B9-6E788424EB4C}" srcOrd="0" destOrd="1" presId="urn:microsoft.com/office/officeart/2005/8/layout/list1"/>
    <dgm:cxn modelId="{D9809839-7660-43BF-B28F-444C0829B1C7}" type="presParOf" srcId="{E9272DBB-2D6C-4A90-9286-392A95F3A2BD}" destId="{677FD4AD-08F3-47C0-B43D-83F7FA09DED9}" srcOrd="0" destOrd="0" presId="urn:microsoft.com/office/officeart/2005/8/layout/list1"/>
    <dgm:cxn modelId="{70CF85DE-0674-483F-BA51-8B8825B22FED}" type="presParOf" srcId="{677FD4AD-08F3-47C0-B43D-83F7FA09DED9}" destId="{CD3AD136-FE6A-45E9-A8EF-EB1FB07FA1B0}" srcOrd="0" destOrd="0" presId="urn:microsoft.com/office/officeart/2005/8/layout/list1"/>
    <dgm:cxn modelId="{FADFDA4D-5539-4E2E-846B-CB8A10EDEDFE}" type="presParOf" srcId="{677FD4AD-08F3-47C0-B43D-83F7FA09DED9}" destId="{6C8870DD-F868-4EFE-974A-688CD09E4B30}" srcOrd="1" destOrd="0" presId="urn:microsoft.com/office/officeart/2005/8/layout/list1"/>
    <dgm:cxn modelId="{0E9FC4B7-B7F4-446A-A09E-E76A68ABF211}" type="presParOf" srcId="{E9272DBB-2D6C-4A90-9286-392A95F3A2BD}" destId="{5FEBAA16-1883-4761-927B-F038586C5999}" srcOrd="1" destOrd="0" presId="urn:microsoft.com/office/officeart/2005/8/layout/list1"/>
    <dgm:cxn modelId="{E361AC9B-ABF7-4E10-B7AE-40E8649C5F75}" type="presParOf" srcId="{E9272DBB-2D6C-4A90-9286-392A95F3A2BD}" destId="{F4F3316C-7C9E-477A-95CC-6FAD826AC78D}" srcOrd="2" destOrd="0" presId="urn:microsoft.com/office/officeart/2005/8/layout/list1"/>
    <dgm:cxn modelId="{0F1D4829-81DA-4A71-A7B8-3706A02C83F4}" type="presParOf" srcId="{E9272DBB-2D6C-4A90-9286-392A95F3A2BD}" destId="{4E058239-01D3-4FB7-B140-9866AEABDE89}" srcOrd="3" destOrd="0" presId="urn:microsoft.com/office/officeart/2005/8/layout/list1"/>
    <dgm:cxn modelId="{61E60AAD-A3E2-4A35-9040-9189BA4FAB1E}" type="presParOf" srcId="{E9272DBB-2D6C-4A90-9286-392A95F3A2BD}" destId="{7B0C6284-33F9-43F4-B7E4-38E92E241623}" srcOrd="4" destOrd="0" presId="urn:microsoft.com/office/officeart/2005/8/layout/list1"/>
    <dgm:cxn modelId="{63C485E7-1E89-413F-B4B3-74D9CB082D0B}" type="presParOf" srcId="{7B0C6284-33F9-43F4-B7E4-38E92E241623}" destId="{5E486EC8-A0F0-401E-97A1-772E5AF10D9A}" srcOrd="0" destOrd="0" presId="urn:microsoft.com/office/officeart/2005/8/layout/list1"/>
    <dgm:cxn modelId="{D0164D21-4FA2-4937-8F7C-9903976BAD8E}" type="presParOf" srcId="{7B0C6284-33F9-43F4-B7E4-38E92E241623}" destId="{00413630-CD6F-4285-B5A4-275B8238A3C6}" srcOrd="1" destOrd="0" presId="urn:microsoft.com/office/officeart/2005/8/layout/list1"/>
    <dgm:cxn modelId="{1DC68797-2E80-4ED6-AD99-1132565943F6}" type="presParOf" srcId="{E9272DBB-2D6C-4A90-9286-392A95F3A2BD}" destId="{C0BFA1ED-C4DC-49DA-98B1-F246F407008F}" srcOrd="5" destOrd="0" presId="urn:microsoft.com/office/officeart/2005/8/layout/list1"/>
    <dgm:cxn modelId="{0E7A1139-8F59-4858-9AB8-7B8C76A426D3}" type="presParOf" srcId="{E9272DBB-2D6C-4A90-9286-392A95F3A2BD}" destId="{83C7E223-8604-411D-850F-9896621A0F2F}" srcOrd="6" destOrd="0" presId="urn:microsoft.com/office/officeart/2005/8/layout/list1"/>
    <dgm:cxn modelId="{EC9324FB-0025-4C77-956D-6A129FA25D7D}" type="presParOf" srcId="{E9272DBB-2D6C-4A90-9286-392A95F3A2BD}" destId="{E171E4F6-50B4-427B-8D75-CA6ACB26FC62}" srcOrd="7" destOrd="0" presId="urn:microsoft.com/office/officeart/2005/8/layout/list1"/>
    <dgm:cxn modelId="{44D77C39-C27B-4DF2-8065-B34A8D4D283C}" type="presParOf" srcId="{E9272DBB-2D6C-4A90-9286-392A95F3A2BD}" destId="{10B2C37F-426F-49FE-80E5-E9EAC1026A9D}" srcOrd="8" destOrd="0" presId="urn:microsoft.com/office/officeart/2005/8/layout/list1"/>
    <dgm:cxn modelId="{D40FEF49-5156-40F0-92D1-4D4564991B91}" type="presParOf" srcId="{10B2C37F-426F-49FE-80E5-E9EAC1026A9D}" destId="{6FCC2C02-F1B0-47B8-81C0-1D3867CFDB7E}" srcOrd="0" destOrd="0" presId="urn:microsoft.com/office/officeart/2005/8/layout/list1"/>
    <dgm:cxn modelId="{133CC5BA-35DE-482C-B207-3F7B032FB2A8}" type="presParOf" srcId="{10B2C37F-426F-49FE-80E5-E9EAC1026A9D}" destId="{BFC5CB00-4EAD-440C-B68A-FD1E0A63E1E7}" srcOrd="1" destOrd="0" presId="urn:microsoft.com/office/officeart/2005/8/layout/list1"/>
    <dgm:cxn modelId="{A55B1352-EA10-4E4B-8F1F-7A062DB8CD86}" type="presParOf" srcId="{E9272DBB-2D6C-4A90-9286-392A95F3A2BD}" destId="{15022403-9FFF-4920-BAE0-6027B6C4D0CE}" srcOrd="9" destOrd="0" presId="urn:microsoft.com/office/officeart/2005/8/layout/list1"/>
    <dgm:cxn modelId="{1AF98265-BFCD-4014-A43B-EA55251D2624}" type="presParOf" srcId="{E9272DBB-2D6C-4A90-9286-392A95F3A2BD}" destId="{E02ECDBA-6982-45A0-87B9-6E788424EB4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5C3EA-39C2-476E-8A93-267CD81B560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8AD7202-110D-4AA7-B32B-08479F8AAE7B}">
      <dgm:prSet phldrT="[Text]"/>
      <dgm:spPr/>
      <dgm:t>
        <a:bodyPr/>
        <a:lstStyle/>
        <a:p>
          <a:r>
            <a:rPr lang="en-US" altLang="zh-CN" b="1" smtClean="0"/>
            <a:t>Actor: </a:t>
          </a:r>
          <a:endParaRPr lang="en-US"/>
        </a:p>
      </dgm:t>
    </dgm:pt>
    <dgm:pt modelId="{1A199D88-B3F5-4BC3-BF20-73C5F4533F9A}" type="parTrans" cxnId="{D357F4B3-5CFB-4DB5-A795-B6E78F8EF0D9}">
      <dgm:prSet/>
      <dgm:spPr/>
      <dgm:t>
        <a:bodyPr/>
        <a:lstStyle/>
        <a:p>
          <a:endParaRPr lang="en-US"/>
        </a:p>
      </dgm:t>
    </dgm:pt>
    <dgm:pt modelId="{E1F3232C-F2C7-4195-B92D-01387F6D9C46}" type="sibTrans" cxnId="{D357F4B3-5CFB-4DB5-A795-B6E78F8EF0D9}">
      <dgm:prSet/>
      <dgm:spPr/>
      <dgm:t>
        <a:bodyPr/>
        <a:lstStyle/>
        <a:p>
          <a:endParaRPr lang="en-US"/>
        </a:p>
      </dgm:t>
    </dgm:pt>
    <dgm:pt modelId="{409B60A2-4D6A-40EC-9B39-851A7F16334F}">
      <dgm:prSet/>
      <dgm:spPr/>
      <dgm:t>
        <a:bodyPr/>
        <a:lstStyle/>
        <a:p>
          <a:r>
            <a:rPr lang="en-US" altLang="zh-CN" smtClean="0"/>
            <a:t>User (Passenger)</a:t>
          </a:r>
          <a:endParaRPr lang="en-US" altLang="zh-CN" dirty="0" smtClean="0"/>
        </a:p>
      </dgm:t>
    </dgm:pt>
    <dgm:pt modelId="{DA0FFF63-EA0E-4B9A-A941-2251A2E992ED}" type="parTrans" cxnId="{5773B7F7-B59F-482F-BA84-EB031E62BAFB}">
      <dgm:prSet/>
      <dgm:spPr/>
      <dgm:t>
        <a:bodyPr/>
        <a:lstStyle/>
        <a:p>
          <a:endParaRPr lang="en-US"/>
        </a:p>
      </dgm:t>
    </dgm:pt>
    <dgm:pt modelId="{5762CE36-E3EB-4D70-B84D-9D2895BBFC50}" type="sibTrans" cxnId="{5773B7F7-B59F-482F-BA84-EB031E62BAFB}">
      <dgm:prSet/>
      <dgm:spPr/>
      <dgm:t>
        <a:bodyPr/>
        <a:lstStyle/>
        <a:p>
          <a:endParaRPr lang="en-US"/>
        </a:p>
      </dgm:t>
    </dgm:pt>
    <dgm:pt modelId="{9830518D-0BBE-4497-BEB6-F3C5594E2C03}">
      <dgm:prSet/>
      <dgm:spPr/>
      <dgm:t>
        <a:bodyPr/>
        <a:lstStyle/>
        <a:p>
          <a:r>
            <a:rPr lang="en-US" altLang="zh-CN" b="1" smtClean="0"/>
            <a:t>Goals: </a:t>
          </a:r>
          <a:endParaRPr lang="en-US" altLang="zh-CN" b="1" dirty="0" smtClean="0"/>
        </a:p>
      </dgm:t>
    </dgm:pt>
    <dgm:pt modelId="{5D2BFD55-3C30-4B2F-B625-6DF9E2B76E00}" type="parTrans" cxnId="{99150833-E179-498A-8B7D-F9217FEC9347}">
      <dgm:prSet/>
      <dgm:spPr/>
      <dgm:t>
        <a:bodyPr/>
        <a:lstStyle/>
        <a:p>
          <a:endParaRPr lang="en-US"/>
        </a:p>
      </dgm:t>
    </dgm:pt>
    <dgm:pt modelId="{149AC7B0-A457-4FDD-B62F-1B5FFBEAB805}" type="sibTrans" cxnId="{99150833-E179-498A-8B7D-F9217FEC9347}">
      <dgm:prSet/>
      <dgm:spPr/>
      <dgm:t>
        <a:bodyPr/>
        <a:lstStyle/>
        <a:p>
          <a:endParaRPr lang="en-US"/>
        </a:p>
      </dgm:t>
    </dgm:pt>
    <dgm:pt modelId="{C3AEE13B-2DDA-4668-8C33-68CB9E7D203B}">
      <dgm:prSet/>
      <dgm:spPr/>
      <dgm:t>
        <a:bodyPr/>
        <a:lstStyle/>
        <a:p>
          <a:r>
            <a:rPr lang="en-US" altLang="zh-CN" smtClean="0"/>
            <a:t>Knowing when the last bus left from a specific stop</a:t>
          </a:r>
          <a:endParaRPr lang="en-US" altLang="zh-CN" dirty="0" smtClean="0"/>
        </a:p>
      </dgm:t>
    </dgm:pt>
    <dgm:pt modelId="{9DF9EE66-8228-43AC-B0C0-CDE3C7C553E0}" type="parTrans" cxnId="{0E291E52-A44C-4789-A3CE-B355F40C12E8}">
      <dgm:prSet/>
      <dgm:spPr/>
      <dgm:t>
        <a:bodyPr/>
        <a:lstStyle/>
        <a:p>
          <a:endParaRPr lang="en-US"/>
        </a:p>
      </dgm:t>
    </dgm:pt>
    <dgm:pt modelId="{D8507CC5-4685-4BE7-A568-A248C347188A}" type="sibTrans" cxnId="{0E291E52-A44C-4789-A3CE-B355F40C12E8}">
      <dgm:prSet/>
      <dgm:spPr/>
      <dgm:t>
        <a:bodyPr/>
        <a:lstStyle/>
        <a:p>
          <a:endParaRPr lang="en-US"/>
        </a:p>
      </dgm:t>
    </dgm:pt>
    <dgm:pt modelId="{1B00AC78-6A15-4353-B9C0-522D2ACBB8C4}">
      <dgm:prSet/>
      <dgm:spPr/>
      <dgm:t>
        <a:bodyPr/>
        <a:lstStyle/>
        <a:p>
          <a:r>
            <a:rPr lang="en-US" altLang="zh-CN" smtClean="0"/>
            <a:t>Knowing when the next bus will arrive at a specific stop</a:t>
          </a:r>
          <a:endParaRPr lang="zh-CN" altLang="en-US" dirty="0"/>
        </a:p>
      </dgm:t>
    </dgm:pt>
    <dgm:pt modelId="{4DEE479F-6CD1-445B-8224-4AD066BF07CA}" type="parTrans" cxnId="{03C9667B-6DC8-4E9D-87FA-874C0BF7915A}">
      <dgm:prSet/>
      <dgm:spPr/>
      <dgm:t>
        <a:bodyPr/>
        <a:lstStyle/>
        <a:p>
          <a:endParaRPr lang="en-US"/>
        </a:p>
      </dgm:t>
    </dgm:pt>
    <dgm:pt modelId="{52CEA8E8-491B-44BE-A57B-2DF3D5A53EA1}" type="sibTrans" cxnId="{03C9667B-6DC8-4E9D-87FA-874C0BF7915A}">
      <dgm:prSet/>
      <dgm:spPr/>
      <dgm:t>
        <a:bodyPr/>
        <a:lstStyle/>
        <a:p>
          <a:endParaRPr lang="en-US"/>
        </a:p>
      </dgm:t>
    </dgm:pt>
    <dgm:pt modelId="{87788BC0-3E1A-4419-9E4E-4FC8C3462540}" type="pres">
      <dgm:prSet presAssocID="{4D05C3EA-39C2-476E-8A93-267CD81B5600}" presName="linear" presStyleCnt="0">
        <dgm:presLayoutVars>
          <dgm:dir/>
          <dgm:animLvl val="lvl"/>
          <dgm:resizeHandles val="exact"/>
        </dgm:presLayoutVars>
      </dgm:prSet>
      <dgm:spPr/>
      <dgm:t>
        <a:bodyPr/>
        <a:lstStyle/>
        <a:p>
          <a:endParaRPr lang="en-US"/>
        </a:p>
      </dgm:t>
    </dgm:pt>
    <dgm:pt modelId="{6BAAF6AE-E9F2-4A5D-A187-61BC4C6E4A02}" type="pres">
      <dgm:prSet presAssocID="{A8AD7202-110D-4AA7-B32B-08479F8AAE7B}" presName="parentLin" presStyleCnt="0"/>
      <dgm:spPr/>
    </dgm:pt>
    <dgm:pt modelId="{3D5AF834-8853-481D-9434-EF5CED6DE81A}" type="pres">
      <dgm:prSet presAssocID="{A8AD7202-110D-4AA7-B32B-08479F8AAE7B}" presName="parentLeftMargin" presStyleLbl="node1" presStyleIdx="0" presStyleCnt="2"/>
      <dgm:spPr/>
      <dgm:t>
        <a:bodyPr/>
        <a:lstStyle/>
        <a:p>
          <a:endParaRPr lang="en-US"/>
        </a:p>
      </dgm:t>
    </dgm:pt>
    <dgm:pt modelId="{6EED6C27-8A6B-4C87-B149-1947A07BD9D5}" type="pres">
      <dgm:prSet presAssocID="{A8AD7202-110D-4AA7-B32B-08479F8AAE7B}" presName="parentText" presStyleLbl="node1" presStyleIdx="0" presStyleCnt="2">
        <dgm:presLayoutVars>
          <dgm:chMax val="0"/>
          <dgm:bulletEnabled val="1"/>
        </dgm:presLayoutVars>
      </dgm:prSet>
      <dgm:spPr/>
      <dgm:t>
        <a:bodyPr/>
        <a:lstStyle/>
        <a:p>
          <a:endParaRPr lang="en-US"/>
        </a:p>
      </dgm:t>
    </dgm:pt>
    <dgm:pt modelId="{41BAB75E-9B9D-46EB-824E-3ECA8A8F89C2}" type="pres">
      <dgm:prSet presAssocID="{A8AD7202-110D-4AA7-B32B-08479F8AAE7B}" presName="negativeSpace" presStyleCnt="0"/>
      <dgm:spPr/>
    </dgm:pt>
    <dgm:pt modelId="{F4044A6C-A61A-4BF5-A2F1-EB5C6B9BD6EC}" type="pres">
      <dgm:prSet presAssocID="{A8AD7202-110D-4AA7-B32B-08479F8AAE7B}" presName="childText" presStyleLbl="conFgAcc1" presStyleIdx="0" presStyleCnt="2">
        <dgm:presLayoutVars>
          <dgm:bulletEnabled val="1"/>
        </dgm:presLayoutVars>
      </dgm:prSet>
      <dgm:spPr/>
      <dgm:t>
        <a:bodyPr/>
        <a:lstStyle/>
        <a:p>
          <a:endParaRPr lang="en-US"/>
        </a:p>
      </dgm:t>
    </dgm:pt>
    <dgm:pt modelId="{82871DB9-FE8E-4D49-BA94-F74C6D3A643C}" type="pres">
      <dgm:prSet presAssocID="{E1F3232C-F2C7-4195-B92D-01387F6D9C46}" presName="spaceBetweenRectangles" presStyleCnt="0"/>
      <dgm:spPr/>
    </dgm:pt>
    <dgm:pt modelId="{55C98774-AE11-4246-9B8E-E0811140BDC1}" type="pres">
      <dgm:prSet presAssocID="{9830518D-0BBE-4497-BEB6-F3C5594E2C03}" presName="parentLin" presStyleCnt="0"/>
      <dgm:spPr/>
    </dgm:pt>
    <dgm:pt modelId="{419B6E18-269D-45A7-9100-EC097F9B25B3}" type="pres">
      <dgm:prSet presAssocID="{9830518D-0BBE-4497-BEB6-F3C5594E2C03}" presName="parentLeftMargin" presStyleLbl="node1" presStyleIdx="0" presStyleCnt="2"/>
      <dgm:spPr/>
      <dgm:t>
        <a:bodyPr/>
        <a:lstStyle/>
        <a:p>
          <a:endParaRPr lang="en-US"/>
        </a:p>
      </dgm:t>
    </dgm:pt>
    <dgm:pt modelId="{3AA4E39F-6E72-45BF-A816-7FE3D85EBD2E}" type="pres">
      <dgm:prSet presAssocID="{9830518D-0BBE-4497-BEB6-F3C5594E2C03}" presName="parentText" presStyleLbl="node1" presStyleIdx="1" presStyleCnt="2">
        <dgm:presLayoutVars>
          <dgm:chMax val="0"/>
          <dgm:bulletEnabled val="1"/>
        </dgm:presLayoutVars>
      </dgm:prSet>
      <dgm:spPr/>
      <dgm:t>
        <a:bodyPr/>
        <a:lstStyle/>
        <a:p>
          <a:endParaRPr lang="en-US"/>
        </a:p>
      </dgm:t>
    </dgm:pt>
    <dgm:pt modelId="{53E72766-3787-4513-BA5A-2A41ECC97391}" type="pres">
      <dgm:prSet presAssocID="{9830518D-0BBE-4497-BEB6-F3C5594E2C03}" presName="negativeSpace" presStyleCnt="0"/>
      <dgm:spPr/>
    </dgm:pt>
    <dgm:pt modelId="{13766580-28FE-4DFD-9C37-4ECFBE22F7F2}" type="pres">
      <dgm:prSet presAssocID="{9830518D-0BBE-4497-BEB6-F3C5594E2C03}" presName="childText" presStyleLbl="conFgAcc1" presStyleIdx="1" presStyleCnt="2">
        <dgm:presLayoutVars>
          <dgm:bulletEnabled val="1"/>
        </dgm:presLayoutVars>
      </dgm:prSet>
      <dgm:spPr/>
      <dgm:t>
        <a:bodyPr/>
        <a:lstStyle/>
        <a:p>
          <a:endParaRPr lang="en-US"/>
        </a:p>
      </dgm:t>
    </dgm:pt>
  </dgm:ptLst>
  <dgm:cxnLst>
    <dgm:cxn modelId="{5773B7F7-B59F-482F-BA84-EB031E62BAFB}" srcId="{A8AD7202-110D-4AA7-B32B-08479F8AAE7B}" destId="{409B60A2-4D6A-40EC-9B39-851A7F16334F}" srcOrd="0" destOrd="0" parTransId="{DA0FFF63-EA0E-4B9A-A941-2251A2E992ED}" sibTransId="{5762CE36-E3EB-4D70-B84D-9D2895BBFC50}"/>
    <dgm:cxn modelId="{99150833-E179-498A-8B7D-F9217FEC9347}" srcId="{4D05C3EA-39C2-476E-8A93-267CD81B5600}" destId="{9830518D-0BBE-4497-BEB6-F3C5594E2C03}" srcOrd="1" destOrd="0" parTransId="{5D2BFD55-3C30-4B2F-B625-6DF9E2B76E00}" sibTransId="{149AC7B0-A457-4FDD-B62F-1B5FFBEAB805}"/>
    <dgm:cxn modelId="{EBF9744D-B4E7-43A8-990B-BB1CE43CA50E}" type="presOf" srcId="{C3AEE13B-2DDA-4668-8C33-68CB9E7D203B}" destId="{13766580-28FE-4DFD-9C37-4ECFBE22F7F2}" srcOrd="0" destOrd="0" presId="urn:microsoft.com/office/officeart/2005/8/layout/list1"/>
    <dgm:cxn modelId="{03C9667B-6DC8-4E9D-87FA-874C0BF7915A}" srcId="{9830518D-0BBE-4497-BEB6-F3C5594E2C03}" destId="{1B00AC78-6A15-4353-B9C0-522D2ACBB8C4}" srcOrd="1" destOrd="0" parTransId="{4DEE479F-6CD1-445B-8224-4AD066BF07CA}" sibTransId="{52CEA8E8-491B-44BE-A57B-2DF3D5A53EA1}"/>
    <dgm:cxn modelId="{34DC0509-2D85-42BC-A4D2-F908EA5B936E}" type="presOf" srcId="{1B00AC78-6A15-4353-B9C0-522D2ACBB8C4}" destId="{13766580-28FE-4DFD-9C37-4ECFBE22F7F2}" srcOrd="0" destOrd="1" presId="urn:microsoft.com/office/officeart/2005/8/layout/list1"/>
    <dgm:cxn modelId="{7783F16E-FB9D-4E88-9879-A9196A83B750}" type="presOf" srcId="{9830518D-0BBE-4497-BEB6-F3C5594E2C03}" destId="{3AA4E39F-6E72-45BF-A816-7FE3D85EBD2E}" srcOrd="1" destOrd="0" presId="urn:microsoft.com/office/officeart/2005/8/layout/list1"/>
    <dgm:cxn modelId="{D357F4B3-5CFB-4DB5-A795-B6E78F8EF0D9}" srcId="{4D05C3EA-39C2-476E-8A93-267CD81B5600}" destId="{A8AD7202-110D-4AA7-B32B-08479F8AAE7B}" srcOrd="0" destOrd="0" parTransId="{1A199D88-B3F5-4BC3-BF20-73C5F4533F9A}" sibTransId="{E1F3232C-F2C7-4195-B92D-01387F6D9C46}"/>
    <dgm:cxn modelId="{33D4DF04-5697-4C28-941F-366726A4C9C4}" type="presOf" srcId="{409B60A2-4D6A-40EC-9B39-851A7F16334F}" destId="{F4044A6C-A61A-4BF5-A2F1-EB5C6B9BD6EC}" srcOrd="0" destOrd="0" presId="urn:microsoft.com/office/officeart/2005/8/layout/list1"/>
    <dgm:cxn modelId="{DF1FBCF9-EABE-4EC9-B5AF-4B76C9A3CDB2}" type="presOf" srcId="{9830518D-0BBE-4497-BEB6-F3C5594E2C03}" destId="{419B6E18-269D-45A7-9100-EC097F9B25B3}" srcOrd="0" destOrd="0" presId="urn:microsoft.com/office/officeart/2005/8/layout/list1"/>
    <dgm:cxn modelId="{0BD1602F-12D5-4313-8479-CA29AFA0DE0C}" type="presOf" srcId="{A8AD7202-110D-4AA7-B32B-08479F8AAE7B}" destId="{3D5AF834-8853-481D-9434-EF5CED6DE81A}" srcOrd="0" destOrd="0" presId="urn:microsoft.com/office/officeart/2005/8/layout/list1"/>
    <dgm:cxn modelId="{9BEBA974-6961-406C-A188-4C73A1B8CE89}" type="presOf" srcId="{A8AD7202-110D-4AA7-B32B-08479F8AAE7B}" destId="{6EED6C27-8A6B-4C87-B149-1947A07BD9D5}" srcOrd="1" destOrd="0" presId="urn:microsoft.com/office/officeart/2005/8/layout/list1"/>
    <dgm:cxn modelId="{055D860D-13A7-4EFA-BAF4-848CA3E5AE1C}" type="presOf" srcId="{4D05C3EA-39C2-476E-8A93-267CD81B5600}" destId="{87788BC0-3E1A-4419-9E4E-4FC8C3462540}" srcOrd="0" destOrd="0" presId="urn:microsoft.com/office/officeart/2005/8/layout/list1"/>
    <dgm:cxn modelId="{0E291E52-A44C-4789-A3CE-B355F40C12E8}" srcId="{9830518D-0BBE-4497-BEB6-F3C5594E2C03}" destId="{C3AEE13B-2DDA-4668-8C33-68CB9E7D203B}" srcOrd="0" destOrd="0" parTransId="{9DF9EE66-8228-43AC-B0C0-CDE3C7C553E0}" sibTransId="{D8507CC5-4685-4BE7-A568-A248C347188A}"/>
    <dgm:cxn modelId="{46784197-427C-4351-BE90-4E6202A04DF4}" type="presParOf" srcId="{87788BC0-3E1A-4419-9E4E-4FC8C3462540}" destId="{6BAAF6AE-E9F2-4A5D-A187-61BC4C6E4A02}" srcOrd="0" destOrd="0" presId="urn:microsoft.com/office/officeart/2005/8/layout/list1"/>
    <dgm:cxn modelId="{E42766DA-29DE-4914-9786-B49F4EB13895}" type="presParOf" srcId="{6BAAF6AE-E9F2-4A5D-A187-61BC4C6E4A02}" destId="{3D5AF834-8853-481D-9434-EF5CED6DE81A}" srcOrd="0" destOrd="0" presId="urn:microsoft.com/office/officeart/2005/8/layout/list1"/>
    <dgm:cxn modelId="{0D41F44F-B89A-402D-B1F8-EA143E632D5A}" type="presParOf" srcId="{6BAAF6AE-E9F2-4A5D-A187-61BC4C6E4A02}" destId="{6EED6C27-8A6B-4C87-B149-1947A07BD9D5}" srcOrd="1" destOrd="0" presId="urn:microsoft.com/office/officeart/2005/8/layout/list1"/>
    <dgm:cxn modelId="{9F64F08F-A6B4-4699-B620-7C2482F13C2C}" type="presParOf" srcId="{87788BC0-3E1A-4419-9E4E-4FC8C3462540}" destId="{41BAB75E-9B9D-46EB-824E-3ECA8A8F89C2}" srcOrd="1" destOrd="0" presId="urn:microsoft.com/office/officeart/2005/8/layout/list1"/>
    <dgm:cxn modelId="{AFEB096E-84F3-4281-B5E1-71548F4680A5}" type="presParOf" srcId="{87788BC0-3E1A-4419-9E4E-4FC8C3462540}" destId="{F4044A6C-A61A-4BF5-A2F1-EB5C6B9BD6EC}" srcOrd="2" destOrd="0" presId="urn:microsoft.com/office/officeart/2005/8/layout/list1"/>
    <dgm:cxn modelId="{1B0CE13A-13AE-48BE-93D0-DB95D9217CE3}" type="presParOf" srcId="{87788BC0-3E1A-4419-9E4E-4FC8C3462540}" destId="{82871DB9-FE8E-4D49-BA94-F74C6D3A643C}" srcOrd="3" destOrd="0" presId="urn:microsoft.com/office/officeart/2005/8/layout/list1"/>
    <dgm:cxn modelId="{82240840-45C9-4D5B-AF61-DA6B930CF652}" type="presParOf" srcId="{87788BC0-3E1A-4419-9E4E-4FC8C3462540}" destId="{55C98774-AE11-4246-9B8E-E0811140BDC1}" srcOrd="4" destOrd="0" presId="urn:microsoft.com/office/officeart/2005/8/layout/list1"/>
    <dgm:cxn modelId="{864476C8-9807-48F7-A82F-DF4DBC6FB9F5}" type="presParOf" srcId="{55C98774-AE11-4246-9B8E-E0811140BDC1}" destId="{419B6E18-269D-45A7-9100-EC097F9B25B3}" srcOrd="0" destOrd="0" presId="urn:microsoft.com/office/officeart/2005/8/layout/list1"/>
    <dgm:cxn modelId="{D1F3043F-7702-462D-93F5-701983077B5F}" type="presParOf" srcId="{55C98774-AE11-4246-9B8E-E0811140BDC1}" destId="{3AA4E39F-6E72-45BF-A816-7FE3D85EBD2E}" srcOrd="1" destOrd="0" presId="urn:microsoft.com/office/officeart/2005/8/layout/list1"/>
    <dgm:cxn modelId="{B6F71843-8328-46ED-ACB8-6DED9E4A2869}" type="presParOf" srcId="{87788BC0-3E1A-4419-9E4E-4FC8C3462540}" destId="{53E72766-3787-4513-BA5A-2A41ECC97391}" srcOrd="5" destOrd="0" presId="urn:microsoft.com/office/officeart/2005/8/layout/list1"/>
    <dgm:cxn modelId="{F8F5EFA1-3180-4DA9-961F-BB7EA0988FF9}" type="presParOf" srcId="{87788BC0-3E1A-4419-9E4E-4FC8C3462540}" destId="{13766580-28FE-4DFD-9C37-4ECFBE22F7F2}"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CFEEB1-FEC5-4309-91E3-46CDA9A015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1FDD158-602D-4F74-8D31-60A25AE7A6A3}">
      <dgm:prSet phldrT="[Text]"/>
      <dgm:spPr/>
      <dgm:t>
        <a:bodyPr/>
        <a:lstStyle/>
        <a:p>
          <a:r>
            <a:rPr lang="en-US" altLang="zh-CN" b="1" smtClean="0"/>
            <a:t>Usability</a:t>
          </a:r>
          <a:endParaRPr lang="en-US"/>
        </a:p>
      </dgm:t>
    </dgm:pt>
    <dgm:pt modelId="{C127C108-64E3-4820-8E07-E0C022898CA0}" type="parTrans" cxnId="{29947F41-22C7-41E2-9C81-0CB0EAEA02FE}">
      <dgm:prSet/>
      <dgm:spPr/>
      <dgm:t>
        <a:bodyPr/>
        <a:lstStyle/>
        <a:p>
          <a:endParaRPr lang="en-US"/>
        </a:p>
      </dgm:t>
    </dgm:pt>
    <dgm:pt modelId="{6130A23A-D4A3-416E-B8EF-C7BB1E24DA8D}" type="sibTrans" cxnId="{29947F41-22C7-41E2-9C81-0CB0EAEA02FE}">
      <dgm:prSet/>
      <dgm:spPr/>
      <dgm:t>
        <a:bodyPr/>
        <a:lstStyle/>
        <a:p>
          <a:endParaRPr lang="en-US"/>
        </a:p>
      </dgm:t>
    </dgm:pt>
    <dgm:pt modelId="{EEA11916-7D37-4733-B5AA-D167AA68B510}">
      <dgm:prSet/>
      <dgm:spPr/>
      <dgm:t>
        <a:bodyPr/>
        <a:lstStyle/>
        <a:p>
          <a:r>
            <a:rPr lang="en-US" altLang="zh-CN" b="1" dirty="0" smtClean="0"/>
            <a:t>Android Compliance</a:t>
          </a:r>
        </a:p>
      </dgm:t>
    </dgm:pt>
    <dgm:pt modelId="{D2A7F408-CCEF-4766-8512-DEFDE401B936}" type="parTrans" cxnId="{18406AF0-F026-4F44-BAB4-E88442071996}">
      <dgm:prSet/>
      <dgm:spPr/>
      <dgm:t>
        <a:bodyPr/>
        <a:lstStyle/>
        <a:p>
          <a:endParaRPr lang="en-US"/>
        </a:p>
      </dgm:t>
    </dgm:pt>
    <dgm:pt modelId="{B338453E-6178-4CE5-ACF1-3C3716E835AF}" type="sibTrans" cxnId="{18406AF0-F026-4F44-BAB4-E88442071996}">
      <dgm:prSet/>
      <dgm:spPr/>
      <dgm:t>
        <a:bodyPr/>
        <a:lstStyle/>
        <a:p>
          <a:endParaRPr lang="en-US"/>
        </a:p>
      </dgm:t>
    </dgm:pt>
    <dgm:pt modelId="{35AA84F7-25B0-438B-874C-111639D6D9F6}">
      <dgm:prSet/>
      <dgm:spPr/>
      <dgm:t>
        <a:bodyPr/>
        <a:lstStyle/>
        <a:p>
          <a:r>
            <a:rPr lang="en-US" altLang="zh-CN" dirty="0" smtClean="0"/>
            <a:t>The user interface shall be Android compliant.</a:t>
          </a:r>
        </a:p>
      </dgm:t>
    </dgm:pt>
    <dgm:pt modelId="{50E1CE28-3059-45BD-B24E-879AA7548640}" type="parTrans" cxnId="{DDE30E72-FCB0-44C5-894D-FF25F32A62B8}">
      <dgm:prSet/>
      <dgm:spPr/>
      <dgm:t>
        <a:bodyPr/>
        <a:lstStyle/>
        <a:p>
          <a:endParaRPr lang="en-US"/>
        </a:p>
      </dgm:t>
    </dgm:pt>
    <dgm:pt modelId="{08FEF710-4DBE-4513-8CD4-120F0C44DC10}" type="sibTrans" cxnId="{DDE30E72-FCB0-44C5-894D-FF25F32A62B8}">
      <dgm:prSet/>
      <dgm:spPr/>
      <dgm:t>
        <a:bodyPr/>
        <a:lstStyle/>
        <a:p>
          <a:endParaRPr lang="en-US"/>
        </a:p>
      </dgm:t>
    </dgm:pt>
    <dgm:pt modelId="{100C6ACD-EF3C-4094-9859-7F96B003AF98}">
      <dgm:prSet/>
      <dgm:spPr/>
      <dgm:t>
        <a:bodyPr/>
        <a:lstStyle/>
        <a:p>
          <a:r>
            <a:rPr lang="en-US" altLang="zh-CN" b="1" dirty="0" smtClean="0"/>
            <a:t>Design for ease-of-use</a:t>
          </a:r>
        </a:p>
      </dgm:t>
    </dgm:pt>
    <dgm:pt modelId="{C71DAD7D-4163-4713-B8C2-A4F433BF7EC8}" type="parTrans" cxnId="{E1203E2E-1CE2-4882-86CE-57ADFB1B9665}">
      <dgm:prSet/>
      <dgm:spPr/>
      <dgm:t>
        <a:bodyPr/>
        <a:lstStyle/>
        <a:p>
          <a:endParaRPr lang="en-US"/>
        </a:p>
      </dgm:t>
    </dgm:pt>
    <dgm:pt modelId="{9D7BF180-2925-46B7-87F7-450D71955B8A}" type="sibTrans" cxnId="{E1203E2E-1CE2-4882-86CE-57ADFB1B9665}">
      <dgm:prSet/>
      <dgm:spPr/>
      <dgm:t>
        <a:bodyPr/>
        <a:lstStyle/>
        <a:p>
          <a:endParaRPr lang="en-US"/>
        </a:p>
      </dgm:t>
    </dgm:pt>
    <dgm:pt modelId="{AD2ECF31-36A4-4680-AE71-545EFF3C41FA}">
      <dgm:prSet/>
      <dgm:spPr/>
      <dgm:t>
        <a:bodyPr/>
        <a:lstStyle/>
        <a:p>
          <a:r>
            <a:rPr lang="en-US" altLang="zh-CN" dirty="0" smtClean="0"/>
            <a:t>The user interface of the </a:t>
          </a:r>
          <a:r>
            <a:rPr lang="en-US" altLang="zh-CN" dirty="0" err="1" smtClean="0"/>
            <a:t>JagTrack</a:t>
          </a:r>
          <a:r>
            <a:rPr lang="en-US" altLang="zh-CN" dirty="0" smtClean="0"/>
            <a:t> System shall be designed for ease-of-use and shall be appropriate for a </a:t>
          </a:r>
          <a:r>
            <a:rPr lang="en-US" altLang="zh-CN" dirty="0" err="1" smtClean="0"/>
            <a:t>smartphone</a:t>
          </a:r>
          <a:r>
            <a:rPr lang="en-US" altLang="zh-CN" dirty="0" smtClean="0"/>
            <a:t>-enabled user community with no additional training on the System.</a:t>
          </a:r>
        </a:p>
      </dgm:t>
    </dgm:pt>
    <dgm:pt modelId="{D022BC86-8F52-4989-9C72-3C834ED7915A}" type="parTrans" cxnId="{F766CD53-F05F-40A8-BF3E-A3E20EF397E0}">
      <dgm:prSet/>
      <dgm:spPr/>
      <dgm:t>
        <a:bodyPr/>
        <a:lstStyle/>
        <a:p>
          <a:endParaRPr lang="en-US"/>
        </a:p>
      </dgm:t>
    </dgm:pt>
    <dgm:pt modelId="{7225F25A-9F9F-4A95-8482-D7729AC00490}" type="sibTrans" cxnId="{F766CD53-F05F-40A8-BF3E-A3E20EF397E0}">
      <dgm:prSet/>
      <dgm:spPr/>
      <dgm:t>
        <a:bodyPr/>
        <a:lstStyle/>
        <a:p>
          <a:endParaRPr lang="en-US"/>
        </a:p>
      </dgm:t>
    </dgm:pt>
    <dgm:pt modelId="{EE0711FB-9EE0-4206-8253-41FE67001365}" type="pres">
      <dgm:prSet presAssocID="{9ECFEEB1-FEC5-4309-91E3-46CDA9A01511}" presName="linear" presStyleCnt="0">
        <dgm:presLayoutVars>
          <dgm:dir/>
          <dgm:animLvl val="lvl"/>
          <dgm:resizeHandles val="exact"/>
        </dgm:presLayoutVars>
      </dgm:prSet>
      <dgm:spPr/>
      <dgm:t>
        <a:bodyPr/>
        <a:lstStyle/>
        <a:p>
          <a:endParaRPr lang="en-US"/>
        </a:p>
      </dgm:t>
    </dgm:pt>
    <dgm:pt modelId="{B3399C4D-DBA5-4B28-82E0-C63E7BF26D05}" type="pres">
      <dgm:prSet presAssocID="{A1FDD158-602D-4F74-8D31-60A25AE7A6A3}" presName="parentLin" presStyleCnt="0"/>
      <dgm:spPr/>
    </dgm:pt>
    <dgm:pt modelId="{EB2FD339-91A4-4F79-B8CF-C504A058ECAD}" type="pres">
      <dgm:prSet presAssocID="{A1FDD158-602D-4F74-8D31-60A25AE7A6A3}" presName="parentLeftMargin" presStyleLbl="node1" presStyleIdx="0" presStyleCnt="2"/>
      <dgm:spPr/>
      <dgm:t>
        <a:bodyPr/>
        <a:lstStyle/>
        <a:p>
          <a:endParaRPr lang="en-US"/>
        </a:p>
      </dgm:t>
    </dgm:pt>
    <dgm:pt modelId="{F69C2463-7AD9-40B6-9E60-94924C039304}" type="pres">
      <dgm:prSet presAssocID="{A1FDD158-602D-4F74-8D31-60A25AE7A6A3}" presName="parentText" presStyleLbl="node1" presStyleIdx="0" presStyleCnt="2">
        <dgm:presLayoutVars>
          <dgm:chMax val="0"/>
          <dgm:bulletEnabled val="1"/>
        </dgm:presLayoutVars>
      </dgm:prSet>
      <dgm:spPr/>
      <dgm:t>
        <a:bodyPr/>
        <a:lstStyle/>
        <a:p>
          <a:endParaRPr lang="en-US"/>
        </a:p>
      </dgm:t>
    </dgm:pt>
    <dgm:pt modelId="{A9278095-3AAA-467E-8604-E567868CE8EC}" type="pres">
      <dgm:prSet presAssocID="{A1FDD158-602D-4F74-8D31-60A25AE7A6A3}" presName="negativeSpace" presStyleCnt="0"/>
      <dgm:spPr/>
    </dgm:pt>
    <dgm:pt modelId="{938E6DA4-2E94-429D-9C4C-8185423CC4C7}" type="pres">
      <dgm:prSet presAssocID="{A1FDD158-602D-4F74-8D31-60A25AE7A6A3}" presName="childText" presStyleLbl="conFgAcc1" presStyleIdx="0" presStyleCnt="2">
        <dgm:presLayoutVars>
          <dgm:bulletEnabled val="1"/>
        </dgm:presLayoutVars>
      </dgm:prSet>
      <dgm:spPr/>
      <dgm:t>
        <a:bodyPr/>
        <a:lstStyle/>
        <a:p>
          <a:endParaRPr lang="en-US"/>
        </a:p>
      </dgm:t>
    </dgm:pt>
    <dgm:pt modelId="{3CFCE362-A6EC-4797-81EA-D295FBF70007}" type="pres">
      <dgm:prSet presAssocID="{6130A23A-D4A3-416E-B8EF-C7BB1E24DA8D}" presName="spaceBetweenRectangles" presStyleCnt="0"/>
      <dgm:spPr/>
    </dgm:pt>
    <dgm:pt modelId="{90BAA46A-174F-4DDF-B281-17981536571E}" type="pres">
      <dgm:prSet presAssocID="{100C6ACD-EF3C-4094-9859-7F96B003AF98}" presName="parentLin" presStyleCnt="0"/>
      <dgm:spPr/>
    </dgm:pt>
    <dgm:pt modelId="{16680CA5-E182-4C98-8FD3-BE0F386307D7}" type="pres">
      <dgm:prSet presAssocID="{100C6ACD-EF3C-4094-9859-7F96B003AF98}" presName="parentLeftMargin" presStyleLbl="node1" presStyleIdx="0" presStyleCnt="2"/>
      <dgm:spPr/>
      <dgm:t>
        <a:bodyPr/>
        <a:lstStyle/>
        <a:p>
          <a:endParaRPr lang="en-US"/>
        </a:p>
      </dgm:t>
    </dgm:pt>
    <dgm:pt modelId="{08290B70-D3FA-4671-B456-550061F4047A}" type="pres">
      <dgm:prSet presAssocID="{100C6ACD-EF3C-4094-9859-7F96B003AF98}" presName="parentText" presStyleLbl="node1" presStyleIdx="1" presStyleCnt="2">
        <dgm:presLayoutVars>
          <dgm:chMax val="0"/>
          <dgm:bulletEnabled val="1"/>
        </dgm:presLayoutVars>
      </dgm:prSet>
      <dgm:spPr/>
      <dgm:t>
        <a:bodyPr/>
        <a:lstStyle/>
        <a:p>
          <a:endParaRPr lang="en-US"/>
        </a:p>
      </dgm:t>
    </dgm:pt>
    <dgm:pt modelId="{F9433C95-9EA3-41E0-9609-E1A7DC9FBAAC}" type="pres">
      <dgm:prSet presAssocID="{100C6ACD-EF3C-4094-9859-7F96B003AF98}" presName="negativeSpace" presStyleCnt="0"/>
      <dgm:spPr/>
    </dgm:pt>
    <dgm:pt modelId="{5183A931-3479-495C-8E6C-D8F19BF42C45}" type="pres">
      <dgm:prSet presAssocID="{100C6ACD-EF3C-4094-9859-7F96B003AF98}" presName="childText" presStyleLbl="conFgAcc1" presStyleIdx="1" presStyleCnt="2">
        <dgm:presLayoutVars>
          <dgm:bulletEnabled val="1"/>
        </dgm:presLayoutVars>
      </dgm:prSet>
      <dgm:spPr/>
      <dgm:t>
        <a:bodyPr/>
        <a:lstStyle/>
        <a:p>
          <a:endParaRPr lang="en-US"/>
        </a:p>
      </dgm:t>
    </dgm:pt>
  </dgm:ptLst>
  <dgm:cxnLst>
    <dgm:cxn modelId="{DDE30E72-FCB0-44C5-894D-FF25F32A62B8}" srcId="{A1FDD158-602D-4F74-8D31-60A25AE7A6A3}" destId="{35AA84F7-25B0-438B-874C-111639D6D9F6}" srcOrd="1" destOrd="0" parTransId="{50E1CE28-3059-45BD-B24E-879AA7548640}" sibTransId="{08FEF710-4DBE-4513-8CD4-120F0C44DC10}"/>
    <dgm:cxn modelId="{82DAE730-3887-47D6-BC2D-B315019DF512}" type="presOf" srcId="{100C6ACD-EF3C-4094-9859-7F96B003AF98}" destId="{08290B70-D3FA-4671-B456-550061F4047A}" srcOrd="1" destOrd="0" presId="urn:microsoft.com/office/officeart/2005/8/layout/list1"/>
    <dgm:cxn modelId="{F766CD53-F05F-40A8-BF3E-A3E20EF397E0}" srcId="{100C6ACD-EF3C-4094-9859-7F96B003AF98}" destId="{AD2ECF31-36A4-4680-AE71-545EFF3C41FA}" srcOrd="0" destOrd="0" parTransId="{D022BC86-8F52-4989-9C72-3C834ED7915A}" sibTransId="{7225F25A-9F9F-4A95-8482-D7729AC00490}"/>
    <dgm:cxn modelId="{35A31B13-24C7-425B-A080-1C18F38FB637}" type="presOf" srcId="{A1FDD158-602D-4F74-8D31-60A25AE7A6A3}" destId="{F69C2463-7AD9-40B6-9E60-94924C039304}" srcOrd="1" destOrd="0" presId="urn:microsoft.com/office/officeart/2005/8/layout/list1"/>
    <dgm:cxn modelId="{29947F41-22C7-41E2-9C81-0CB0EAEA02FE}" srcId="{9ECFEEB1-FEC5-4309-91E3-46CDA9A01511}" destId="{A1FDD158-602D-4F74-8D31-60A25AE7A6A3}" srcOrd="0" destOrd="0" parTransId="{C127C108-64E3-4820-8E07-E0C022898CA0}" sibTransId="{6130A23A-D4A3-416E-B8EF-C7BB1E24DA8D}"/>
    <dgm:cxn modelId="{35154265-CD31-4679-9812-387AEC7E4669}" type="presOf" srcId="{35AA84F7-25B0-438B-874C-111639D6D9F6}" destId="{938E6DA4-2E94-429D-9C4C-8185423CC4C7}" srcOrd="0" destOrd="1" presId="urn:microsoft.com/office/officeart/2005/8/layout/list1"/>
    <dgm:cxn modelId="{18406AF0-F026-4F44-BAB4-E88442071996}" srcId="{A1FDD158-602D-4F74-8D31-60A25AE7A6A3}" destId="{EEA11916-7D37-4733-B5AA-D167AA68B510}" srcOrd="0" destOrd="0" parTransId="{D2A7F408-CCEF-4766-8512-DEFDE401B936}" sibTransId="{B338453E-6178-4CE5-ACF1-3C3716E835AF}"/>
    <dgm:cxn modelId="{BE2A33AB-DD05-41BA-8A61-5EB4F07F5CA3}" type="presOf" srcId="{100C6ACD-EF3C-4094-9859-7F96B003AF98}" destId="{16680CA5-E182-4C98-8FD3-BE0F386307D7}" srcOrd="0" destOrd="0" presId="urn:microsoft.com/office/officeart/2005/8/layout/list1"/>
    <dgm:cxn modelId="{E49C8B42-B884-41C3-864B-3DA12EF5C90C}" type="presOf" srcId="{EEA11916-7D37-4733-B5AA-D167AA68B510}" destId="{938E6DA4-2E94-429D-9C4C-8185423CC4C7}" srcOrd="0" destOrd="0" presId="urn:microsoft.com/office/officeart/2005/8/layout/list1"/>
    <dgm:cxn modelId="{C48D232C-02C0-431F-BB96-5BC7F73DB3CC}" type="presOf" srcId="{A1FDD158-602D-4F74-8D31-60A25AE7A6A3}" destId="{EB2FD339-91A4-4F79-B8CF-C504A058ECAD}" srcOrd="0" destOrd="0" presId="urn:microsoft.com/office/officeart/2005/8/layout/list1"/>
    <dgm:cxn modelId="{E1203E2E-1CE2-4882-86CE-57ADFB1B9665}" srcId="{9ECFEEB1-FEC5-4309-91E3-46CDA9A01511}" destId="{100C6ACD-EF3C-4094-9859-7F96B003AF98}" srcOrd="1" destOrd="0" parTransId="{C71DAD7D-4163-4713-B8C2-A4F433BF7EC8}" sibTransId="{9D7BF180-2925-46B7-87F7-450D71955B8A}"/>
    <dgm:cxn modelId="{CF7C4381-B659-457B-BDDD-97709CC2AF0B}" type="presOf" srcId="{9ECFEEB1-FEC5-4309-91E3-46CDA9A01511}" destId="{EE0711FB-9EE0-4206-8253-41FE67001365}" srcOrd="0" destOrd="0" presId="urn:microsoft.com/office/officeart/2005/8/layout/list1"/>
    <dgm:cxn modelId="{2B817737-74EB-4AC4-BF84-1F0D1AECF3A1}" type="presOf" srcId="{AD2ECF31-36A4-4680-AE71-545EFF3C41FA}" destId="{5183A931-3479-495C-8E6C-D8F19BF42C45}" srcOrd="0" destOrd="0" presId="urn:microsoft.com/office/officeart/2005/8/layout/list1"/>
    <dgm:cxn modelId="{6A786AFF-0894-4DC1-AB93-ACCD79C88BF5}" type="presParOf" srcId="{EE0711FB-9EE0-4206-8253-41FE67001365}" destId="{B3399C4D-DBA5-4B28-82E0-C63E7BF26D05}" srcOrd="0" destOrd="0" presId="urn:microsoft.com/office/officeart/2005/8/layout/list1"/>
    <dgm:cxn modelId="{83CA8BEC-64BB-4170-A34D-153E9832F33C}" type="presParOf" srcId="{B3399C4D-DBA5-4B28-82E0-C63E7BF26D05}" destId="{EB2FD339-91A4-4F79-B8CF-C504A058ECAD}" srcOrd="0" destOrd="0" presId="urn:microsoft.com/office/officeart/2005/8/layout/list1"/>
    <dgm:cxn modelId="{91932732-5376-47B7-91EC-8727BCECB472}" type="presParOf" srcId="{B3399C4D-DBA5-4B28-82E0-C63E7BF26D05}" destId="{F69C2463-7AD9-40B6-9E60-94924C039304}" srcOrd="1" destOrd="0" presId="urn:microsoft.com/office/officeart/2005/8/layout/list1"/>
    <dgm:cxn modelId="{B58D46FD-75F4-4191-814F-8B5104858F19}" type="presParOf" srcId="{EE0711FB-9EE0-4206-8253-41FE67001365}" destId="{A9278095-3AAA-467E-8604-E567868CE8EC}" srcOrd="1" destOrd="0" presId="urn:microsoft.com/office/officeart/2005/8/layout/list1"/>
    <dgm:cxn modelId="{8D1C2EA9-D298-4692-A983-CF11A8364532}" type="presParOf" srcId="{EE0711FB-9EE0-4206-8253-41FE67001365}" destId="{938E6DA4-2E94-429D-9C4C-8185423CC4C7}" srcOrd="2" destOrd="0" presId="urn:microsoft.com/office/officeart/2005/8/layout/list1"/>
    <dgm:cxn modelId="{5FDF7582-28D1-41D6-B243-9241EAA53446}" type="presParOf" srcId="{EE0711FB-9EE0-4206-8253-41FE67001365}" destId="{3CFCE362-A6EC-4797-81EA-D295FBF70007}" srcOrd="3" destOrd="0" presId="urn:microsoft.com/office/officeart/2005/8/layout/list1"/>
    <dgm:cxn modelId="{4F02D047-5F04-4733-B804-BDCB5F1BA1BC}" type="presParOf" srcId="{EE0711FB-9EE0-4206-8253-41FE67001365}" destId="{90BAA46A-174F-4DDF-B281-17981536571E}" srcOrd="4" destOrd="0" presId="urn:microsoft.com/office/officeart/2005/8/layout/list1"/>
    <dgm:cxn modelId="{985D471A-0C4A-4297-B6D3-82358AB94344}" type="presParOf" srcId="{90BAA46A-174F-4DDF-B281-17981536571E}" destId="{16680CA5-E182-4C98-8FD3-BE0F386307D7}" srcOrd="0" destOrd="0" presId="urn:microsoft.com/office/officeart/2005/8/layout/list1"/>
    <dgm:cxn modelId="{DB1DDC1A-ABAB-4826-989F-D9C55B9221E9}" type="presParOf" srcId="{90BAA46A-174F-4DDF-B281-17981536571E}" destId="{08290B70-D3FA-4671-B456-550061F4047A}" srcOrd="1" destOrd="0" presId="urn:microsoft.com/office/officeart/2005/8/layout/list1"/>
    <dgm:cxn modelId="{900260FA-134A-4DA0-A61C-CA46C29C6455}" type="presParOf" srcId="{EE0711FB-9EE0-4206-8253-41FE67001365}" destId="{F9433C95-9EA3-41E0-9609-E1A7DC9FBAAC}" srcOrd="5" destOrd="0" presId="urn:microsoft.com/office/officeart/2005/8/layout/list1"/>
    <dgm:cxn modelId="{8A6669D4-A7FC-433B-B084-094F5A2E5F15}" type="presParOf" srcId="{EE0711FB-9EE0-4206-8253-41FE67001365}" destId="{5183A931-3479-495C-8E6C-D8F19BF42C45}"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06AC8E-9058-4C41-BC1C-1350F5B3FD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66BBC97-199E-4E2C-822C-DDC8A370F70D}">
      <dgm:prSet phldrT="[Text]" custT="1"/>
      <dgm:spPr/>
      <dgm:t>
        <a:bodyPr/>
        <a:lstStyle/>
        <a:p>
          <a:r>
            <a:rPr lang="en-US" altLang="zh-CN" sz="2800" b="1" dirty="0" smtClean="0"/>
            <a:t>Reliability</a:t>
          </a:r>
          <a:endParaRPr lang="en-US" sz="2800" dirty="0"/>
        </a:p>
      </dgm:t>
    </dgm:pt>
    <dgm:pt modelId="{D9FAC75D-71CB-4E13-9DE4-7365E37A8CD4}" type="parTrans" cxnId="{D3095270-A8CC-4F3E-8EA4-0D1C095A6A7C}">
      <dgm:prSet/>
      <dgm:spPr/>
      <dgm:t>
        <a:bodyPr/>
        <a:lstStyle/>
        <a:p>
          <a:endParaRPr lang="en-US"/>
        </a:p>
      </dgm:t>
    </dgm:pt>
    <dgm:pt modelId="{3C91DC83-ADA4-4A7D-9D09-E08E613B889F}" type="sibTrans" cxnId="{D3095270-A8CC-4F3E-8EA4-0D1C095A6A7C}">
      <dgm:prSet/>
      <dgm:spPr/>
      <dgm:t>
        <a:bodyPr/>
        <a:lstStyle/>
        <a:p>
          <a:endParaRPr lang="en-US"/>
        </a:p>
      </dgm:t>
    </dgm:pt>
    <dgm:pt modelId="{AA231DA2-73D2-46AA-BA77-F75610224D8B}">
      <dgm:prSet/>
      <dgm:spPr/>
      <dgm:t>
        <a:bodyPr/>
        <a:lstStyle/>
        <a:p>
          <a:r>
            <a:rPr lang="en-US" altLang="zh-CN" b="1" smtClean="0"/>
            <a:t>Availability</a:t>
          </a:r>
          <a:endParaRPr lang="en-US" altLang="zh-CN" b="1" dirty="0" smtClean="0"/>
        </a:p>
      </dgm:t>
    </dgm:pt>
    <dgm:pt modelId="{BD4C0AE8-4111-4FE4-8C1E-3A1F7FF6B2DB}" type="parTrans" cxnId="{AD688FAA-569A-4E26-B0DC-B04E59F1E8BC}">
      <dgm:prSet/>
      <dgm:spPr/>
      <dgm:t>
        <a:bodyPr/>
        <a:lstStyle/>
        <a:p>
          <a:endParaRPr lang="en-US"/>
        </a:p>
      </dgm:t>
    </dgm:pt>
    <dgm:pt modelId="{7F049E9A-0A5C-4CEA-B029-8F3ABC3B4BC3}" type="sibTrans" cxnId="{AD688FAA-569A-4E26-B0DC-B04E59F1E8BC}">
      <dgm:prSet/>
      <dgm:spPr/>
      <dgm:t>
        <a:bodyPr/>
        <a:lstStyle/>
        <a:p>
          <a:endParaRPr lang="en-US"/>
        </a:p>
      </dgm:t>
    </dgm:pt>
    <dgm:pt modelId="{F3A2D1D8-352E-4C83-B093-1E5C95965CD0}">
      <dgm:prSet/>
      <dgm:spPr/>
      <dgm:t>
        <a:bodyPr/>
        <a:lstStyle/>
        <a:p>
          <a:r>
            <a:rPr lang="en-US" altLang="zh-CN" dirty="0" smtClean="0"/>
            <a:t>The availability requirements will be defined in the next iteration.</a:t>
          </a:r>
        </a:p>
      </dgm:t>
    </dgm:pt>
    <dgm:pt modelId="{CBCC4104-5F24-4557-ABDC-5FBA0D3A19C5}" type="parTrans" cxnId="{95C7EBBD-EA59-40AB-ABD8-F8B344359FB9}">
      <dgm:prSet/>
      <dgm:spPr/>
      <dgm:t>
        <a:bodyPr/>
        <a:lstStyle/>
        <a:p>
          <a:endParaRPr lang="en-US"/>
        </a:p>
      </dgm:t>
    </dgm:pt>
    <dgm:pt modelId="{E8D3DCC5-E236-434C-A1B6-B158F2160204}" type="sibTrans" cxnId="{95C7EBBD-EA59-40AB-ABD8-F8B344359FB9}">
      <dgm:prSet/>
      <dgm:spPr/>
      <dgm:t>
        <a:bodyPr/>
        <a:lstStyle/>
        <a:p>
          <a:endParaRPr lang="en-US"/>
        </a:p>
      </dgm:t>
    </dgm:pt>
    <dgm:pt modelId="{F61FDD39-77FA-4FDD-8FAE-529EE7E99725}">
      <dgm:prSet/>
      <dgm:spPr/>
      <dgm:t>
        <a:bodyPr/>
        <a:lstStyle/>
        <a:p>
          <a:r>
            <a:rPr lang="en-US" altLang="zh-CN" b="1" dirty="0" smtClean="0"/>
            <a:t>Mean time between failures</a:t>
          </a:r>
        </a:p>
      </dgm:t>
    </dgm:pt>
    <dgm:pt modelId="{78677086-4255-4A76-AAD9-952EEA47977B}" type="parTrans" cxnId="{6A476612-F3A3-4B66-B1F7-F1043AD07520}">
      <dgm:prSet/>
      <dgm:spPr/>
      <dgm:t>
        <a:bodyPr/>
        <a:lstStyle/>
        <a:p>
          <a:endParaRPr lang="en-US"/>
        </a:p>
      </dgm:t>
    </dgm:pt>
    <dgm:pt modelId="{B5D00CCE-5E73-482B-9241-7944A6CDA5C9}" type="sibTrans" cxnId="{6A476612-F3A3-4B66-B1F7-F1043AD07520}">
      <dgm:prSet/>
      <dgm:spPr/>
      <dgm:t>
        <a:bodyPr/>
        <a:lstStyle/>
        <a:p>
          <a:endParaRPr lang="en-US"/>
        </a:p>
      </dgm:t>
    </dgm:pt>
    <dgm:pt modelId="{865B80AA-521C-4513-9FE9-DEB258CDEF83}">
      <dgm:prSet/>
      <dgm:spPr/>
      <dgm:t>
        <a:bodyPr/>
        <a:lstStyle/>
        <a:p>
          <a:r>
            <a:rPr lang="en-US" altLang="zh-CN" smtClean="0"/>
            <a:t>The MTBF requirements will be defined in the next iteration.</a:t>
          </a:r>
          <a:endParaRPr lang="en-US" altLang="zh-CN" dirty="0" smtClean="0"/>
        </a:p>
      </dgm:t>
    </dgm:pt>
    <dgm:pt modelId="{EEA4F015-C97E-45E6-B7A8-541278771AC2}" type="parTrans" cxnId="{C8991E54-D6B3-4A39-AA3C-EE0EA2566826}">
      <dgm:prSet/>
      <dgm:spPr/>
      <dgm:t>
        <a:bodyPr/>
        <a:lstStyle/>
        <a:p>
          <a:endParaRPr lang="en-US"/>
        </a:p>
      </dgm:t>
    </dgm:pt>
    <dgm:pt modelId="{BFFED66C-A422-42E2-9C50-4216704EC5ED}" type="sibTrans" cxnId="{C8991E54-D6B3-4A39-AA3C-EE0EA2566826}">
      <dgm:prSet/>
      <dgm:spPr/>
      <dgm:t>
        <a:bodyPr/>
        <a:lstStyle/>
        <a:p>
          <a:endParaRPr lang="en-US"/>
        </a:p>
      </dgm:t>
    </dgm:pt>
    <dgm:pt modelId="{C1524ABC-927F-4021-885C-3C31BD38E3EC}">
      <dgm:prSet custT="1"/>
      <dgm:spPr/>
      <dgm:t>
        <a:bodyPr/>
        <a:lstStyle/>
        <a:p>
          <a:r>
            <a:rPr lang="en-US" altLang="zh-CN" sz="2800" b="1" dirty="0" smtClean="0"/>
            <a:t>Performance</a:t>
          </a:r>
        </a:p>
      </dgm:t>
    </dgm:pt>
    <dgm:pt modelId="{F608A728-95A3-4F20-9F7D-6065DC739613}" type="parTrans" cxnId="{F42A4BA5-F08D-4238-AED4-89D1CD594058}">
      <dgm:prSet/>
      <dgm:spPr/>
      <dgm:t>
        <a:bodyPr/>
        <a:lstStyle/>
        <a:p>
          <a:endParaRPr lang="en-US"/>
        </a:p>
      </dgm:t>
    </dgm:pt>
    <dgm:pt modelId="{A1602F38-B816-4CB3-8A6A-D9DFBB1B7484}" type="sibTrans" cxnId="{F42A4BA5-F08D-4238-AED4-89D1CD594058}">
      <dgm:prSet/>
      <dgm:spPr/>
      <dgm:t>
        <a:bodyPr/>
        <a:lstStyle/>
        <a:p>
          <a:endParaRPr lang="en-US"/>
        </a:p>
      </dgm:t>
    </dgm:pt>
    <dgm:pt modelId="{87E67A01-EAF8-4CFD-B52A-2769FEC50CCE}">
      <dgm:prSet/>
      <dgm:spPr/>
      <dgm:t>
        <a:bodyPr/>
        <a:lstStyle/>
        <a:p>
          <a:r>
            <a:rPr lang="en-US" altLang="zh-CN" b="1" dirty="0" smtClean="0"/>
            <a:t>Database access response time</a:t>
          </a:r>
        </a:p>
      </dgm:t>
    </dgm:pt>
    <dgm:pt modelId="{C29A16E4-072E-4AC6-A85A-123EC5A53543}" type="parTrans" cxnId="{BC50682A-6A1B-4275-AB40-DC3608BDB44A}">
      <dgm:prSet/>
      <dgm:spPr/>
      <dgm:t>
        <a:bodyPr/>
        <a:lstStyle/>
        <a:p>
          <a:endParaRPr lang="en-US"/>
        </a:p>
      </dgm:t>
    </dgm:pt>
    <dgm:pt modelId="{7C8E4119-D667-4A67-BBBA-808A76B761BF}" type="sibTrans" cxnId="{BC50682A-6A1B-4275-AB40-DC3608BDB44A}">
      <dgm:prSet/>
      <dgm:spPr/>
      <dgm:t>
        <a:bodyPr/>
        <a:lstStyle/>
        <a:p>
          <a:endParaRPr lang="en-US"/>
        </a:p>
      </dgm:t>
    </dgm:pt>
    <dgm:pt modelId="{27529C94-AD87-4AA9-99E6-2A82CFB0B7DA}">
      <dgm:prSet/>
      <dgm:spPr/>
      <dgm:t>
        <a:bodyPr/>
        <a:lstStyle/>
        <a:p>
          <a:r>
            <a:rPr lang="en-US" altLang="zh-CN" dirty="0" smtClean="0"/>
            <a:t>The system shall provide access to the legacy </a:t>
          </a:r>
          <a:r>
            <a:rPr lang="en-US" altLang="zh-CN" dirty="0" smtClean="0"/>
            <a:t>route </a:t>
          </a:r>
          <a:r>
            <a:rPr lang="en-US" altLang="zh-CN" dirty="0" smtClean="0"/>
            <a:t>catalog database with no more than a 10 second latency.</a:t>
          </a:r>
        </a:p>
      </dgm:t>
    </dgm:pt>
    <dgm:pt modelId="{3A43A416-0789-4955-B927-D7B6719C9FE9}" type="parTrans" cxnId="{A64C8BEE-F271-4060-8ACB-40D098855FD3}">
      <dgm:prSet/>
      <dgm:spPr/>
      <dgm:t>
        <a:bodyPr/>
        <a:lstStyle/>
        <a:p>
          <a:endParaRPr lang="en-US"/>
        </a:p>
      </dgm:t>
    </dgm:pt>
    <dgm:pt modelId="{4DA097BA-E811-4650-B587-2338AE97E1E7}" type="sibTrans" cxnId="{A64C8BEE-F271-4060-8ACB-40D098855FD3}">
      <dgm:prSet/>
      <dgm:spPr/>
      <dgm:t>
        <a:bodyPr/>
        <a:lstStyle/>
        <a:p>
          <a:endParaRPr lang="en-US"/>
        </a:p>
      </dgm:t>
    </dgm:pt>
    <dgm:pt modelId="{3C71BCA9-ECC5-4DE5-AA42-D64D528E82B5}">
      <dgm:prSet/>
      <dgm:spPr/>
      <dgm:t>
        <a:bodyPr/>
        <a:lstStyle/>
        <a:p>
          <a:r>
            <a:rPr lang="en-US" altLang="zh-CN" b="1" smtClean="0"/>
            <a:t>Transaction response time</a:t>
          </a:r>
          <a:endParaRPr lang="en-US" altLang="zh-CN" b="1" dirty="0" smtClean="0"/>
        </a:p>
      </dgm:t>
    </dgm:pt>
    <dgm:pt modelId="{1219B9D4-54DA-42F9-A77A-345FC4750CFE}" type="parTrans" cxnId="{93E774DB-1390-4CE9-AE58-18705B3EEC64}">
      <dgm:prSet/>
      <dgm:spPr/>
      <dgm:t>
        <a:bodyPr/>
        <a:lstStyle/>
        <a:p>
          <a:endParaRPr lang="en-US"/>
        </a:p>
      </dgm:t>
    </dgm:pt>
    <dgm:pt modelId="{D1F17767-E76A-40E5-838B-3CB017939EEC}" type="sibTrans" cxnId="{93E774DB-1390-4CE9-AE58-18705B3EEC64}">
      <dgm:prSet/>
      <dgm:spPr/>
      <dgm:t>
        <a:bodyPr/>
        <a:lstStyle/>
        <a:p>
          <a:endParaRPr lang="en-US"/>
        </a:p>
      </dgm:t>
    </dgm:pt>
    <dgm:pt modelId="{7993FACB-2330-430B-9E76-1D3452B19481}">
      <dgm:prSet/>
      <dgm:spPr/>
      <dgm:t>
        <a:bodyPr/>
        <a:lstStyle/>
        <a:p>
          <a:r>
            <a:rPr lang="en-US" altLang="zh-CN" smtClean="0"/>
            <a:t>The system must be able to complete 80% of all transactions within 30 seconds.</a:t>
          </a:r>
          <a:endParaRPr lang="en-US" altLang="zh-CN" dirty="0" smtClean="0"/>
        </a:p>
      </dgm:t>
    </dgm:pt>
    <dgm:pt modelId="{EB7F83A1-3F20-474F-B493-39D60FBEC23F}" type="parTrans" cxnId="{0AB57DDD-7730-4708-A0CB-516A050E5C99}">
      <dgm:prSet/>
      <dgm:spPr/>
      <dgm:t>
        <a:bodyPr/>
        <a:lstStyle/>
        <a:p>
          <a:endParaRPr lang="en-US"/>
        </a:p>
      </dgm:t>
    </dgm:pt>
    <dgm:pt modelId="{CE66800E-3D95-4E90-9D20-E9DDEADF8FF2}" type="sibTrans" cxnId="{0AB57DDD-7730-4708-A0CB-516A050E5C99}">
      <dgm:prSet/>
      <dgm:spPr/>
      <dgm:t>
        <a:bodyPr/>
        <a:lstStyle/>
        <a:p>
          <a:endParaRPr lang="en-US"/>
        </a:p>
      </dgm:t>
    </dgm:pt>
    <dgm:pt modelId="{410CB510-4A84-4A1F-BDA8-D0DB6E4A00EA}" type="pres">
      <dgm:prSet presAssocID="{4906AC8E-9058-4C41-BC1C-1350F5B3FD47}" presName="linear" presStyleCnt="0">
        <dgm:presLayoutVars>
          <dgm:dir/>
          <dgm:animLvl val="lvl"/>
          <dgm:resizeHandles val="exact"/>
        </dgm:presLayoutVars>
      </dgm:prSet>
      <dgm:spPr/>
      <dgm:t>
        <a:bodyPr/>
        <a:lstStyle/>
        <a:p>
          <a:endParaRPr lang="en-US"/>
        </a:p>
      </dgm:t>
    </dgm:pt>
    <dgm:pt modelId="{DF0E72BE-2A6D-4B1A-A6EC-AE965B0C8A29}" type="pres">
      <dgm:prSet presAssocID="{C66BBC97-199E-4E2C-822C-DDC8A370F70D}" presName="parentLin" presStyleCnt="0"/>
      <dgm:spPr/>
    </dgm:pt>
    <dgm:pt modelId="{89B6589D-8093-4E78-88B2-FA55C70CCFCA}" type="pres">
      <dgm:prSet presAssocID="{C66BBC97-199E-4E2C-822C-DDC8A370F70D}" presName="parentLeftMargin" presStyleLbl="node1" presStyleIdx="0" presStyleCnt="2"/>
      <dgm:spPr/>
      <dgm:t>
        <a:bodyPr/>
        <a:lstStyle/>
        <a:p>
          <a:endParaRPr lang="en-US"/>
        </a:p>
      </dgm:t>
    </dgm:pt>
    <dgm:pt modelId="{B0579F80-4826-4804-8CEB-B24F9E3E71E1}" type="pres">
      <dgm:prSet presAssocID="{C66BBC97-199E-4E2C-822C-DDC8A370F70D}" presName="parentText" presStyleLbl="node1" presStyleIdx="0" presStyleCnt="2">
        <dgm:presLayoutVars>
          <dgm:chMax val="0"/>
          <dgm:bulletEnabled val="1"/>
        </dgm:presLayoutVars>
      </dgm:prSet>
      <dgm:spPr/>
      <dgm:t>
        <a:bodyPr/>
        <a:lstStyle/>
        <a:p>
          <a:endParaRPr lang="en-US"/>
        </a:p>
      </dgm:t>
    </dgm:pt>
    <dgm:pt modelId="{7B0F4B15-FD3D-42CF-AE87-7C66B8D4C17F}" type="pres">
      <dgm:prSet presAssocID="{C66BBC97-199E-4E2C-822C-DDC8A370F70D}" presName="negativeSpace" presStyleCnt="0"/>
      <dgm:spPr/>
    </dgm:pt>
    <dgm:pt modelId="{4B840E8D-AE36-423D-9C99-37BD66F2E0EA}" type="pres">
      <dgm:prSet presAssocID="{C66BBC97-199E-4E2C-822C-DDC8A370F70D}" presName="childText" presStyleLbl="conFgAcc1" presStyleIdx="0" presStyleCnt="2">
        <dgm:presLayoutVars>
          <dgm:bulletEnabled val="1"/>
        </dgm:presLayoutVars>
      </dgm:prSet>
      <dgm:spPr/>
      <dgm:t>
        <a:bodyPr/>
        <a:lstStyle/>
        <a:p>
          <a:endParaRPr lang="en-US"/>
        </a:p>
      </dgm:t>
    </dgm:pt>
    <dgm:pt modelId="{2146F616-43FD-43B5-A10C-C26E2E7407A8}" type="pres">
      <dgm:prSet presAssocID="{3C91DC83-ADA4-4A7D-9D09-E08E613B889F}" presName="spaceBetweenRectangles" presStyleCnt="0"/>
      <dgm:spPr/>
    </dgm:pt>
    <dgm:pt modelId="{37C11D0C-793D-4087-8DF2-51ED912CC5AA}" type="pres">
      <dgm:prSet presAssocID="{C1524ABC-927F-4021-885C-3C31BD38E3EC}" presName="parentLin" presStyleCnt="0"/>
      <dgm:spPr/>
    </dgm:pt>
    <dgm:pt modelId="{435B3816-090D-43A2-94A1-8FFE1CCC8C8C}" type="pres">
      <dgm:prSet presAssocID="{C1524ABC-927F-4021-885C-3C31BD38E3EC}" presName="parentLeftMargin" presStyleLbl="node1" presStyleIdx="0" presStyleCnt="2"/>
      <dgm:spPr/>
      <dgm:t>
        <a:bodyPr/>
        <a:lstStyle/>
        <a:p>
          <a:endParaRPr lang="en-US"/>
        </a:p>
      </dgm:t>
    </dgm:pt>
    <dgm:pt modelId="{BD77F960-D19E-428B-A9CF-1774FA75CF48}" type="pres">
      <dgm:prSet presAssocID="{C1524ABC-927F-4021-885C-3C31BD38E3EC}" presName="parentText" presStyleLbl="node1" presStyleIdx="1" presStyleCnt="2">
        <dgm:presLayoutVars>
          <dgm:chMax val="0"/>
          <dgm:bulletEnabled val="1"/>
        </dgm:presLayoutVars>
      </dgm:prSet>
      <dgm:spPr/>
      <dgm:t>
        <a:bodyPr/>
        <a:lstStyle/>
        <a:p>
          <a:endParaRPr lang="en-US"/>
        </a:p>
      </dgm:t>
    </dgm:pt>
    <dgm:pt modelId="{2C8545D6-402F-4993-9203-A4AC11ED67B5}" type="pres">
      <dgm:prSet presAssocID="{C1524ABC-927F-4021-885C-3C31BD38E3EC}" presName="negativeSpace" presStyleCnt="0"/>
      <dgm:spPr/>
    </dgm:pt>
    <dgm:pt modelId="{79A3EE5C-C043-458B-BE75-51CA870F12C3}" type="pres">
      <dgm:prSet presAssocID="{C1524ABC-927F-4021-885C-3C31BD38E3EC}" presName="childText" presStyleLbl="conFgAcc1" presStyleIdx="1" presStyleCnt="2">
        <dgm:presLayoutVars>
          <dgm:bulletEnabled val="1"/>
        </dgm:presLayoutVars>
      </dgm:prSet>
      <dgm:spPr/>
      <dgm:t>
        <a:bodyPr/>
        <a:lstStyle/>
        <a:p>
          <a:endParaRPr lang="en-US"/>
        </a:p>
      </dgm:t>
    </dgm:pt>
  </dgm:ptLst>
  <dgm:cxnLst>
    <dgm:cxn modelId="{185AA0A8-E718-4623-8F1E-C659FE768732}" type="presOf" srcId="{7993FACB-2330-430B-9E76-1D3452B19481}" destId="{79A3EE5C-C043-458B-BE75-51CA870F12C3}" srcOrd="0" destOrd="3" presId="urn:microsoft.com/office/officeart/2005/8/layout/list1"/>
    <dgm:cxn modelId="{C489FD6E-8140-444A-B012-46393B790A1D}" type="presOf" srcId="{AA231DA2-73D2-46AA-BA77-F75610224D8B}" destId="{4B840E8D-AE36-423D-9C99-37BD66F2E0EA}" srcOrd="0" destOrd="0" presId="urn:microsoft.com/office/officeart/2005/8/layout/list1"/>
    <dgm:cxn modelId="{D3095270-A8CC-4F3E-8EA4-0D1C095A6A7C}" srcId="{4906AC8E-9058-4C41-BC1C-1350F5B3FD47}" destId="{C66BBC97-199E-4E2C-822C-DDC8A370F70D}" srcOrd="0" destOrd="0" parTransId="{D9FAC75D-71CB-4E13-9DE4-7365E37A8CD4}" sibTransId="{3C91DC83-ADA4-4A7D-9D09-E08E613B889F}"/>
    <dgm:cxn modelId="{5304A2DE-B787-4B5E-9816-C53FB7ACCAEF}" type="presOf" srcId="{C66BBC97-199E-4E2C-822C-DDC8A370F70D}" destId="{89B6589D-8093-4E78-88B2-FA55C70CCFCA}" srcOrd="0" destOrd="0" presId="urn:microsoft.com/office/officeart/2005/8/layout/list1"/>
    <dgm:cxn modelId="{AD688FAA-569A-4E26-B0DC-B04E59F1E8BC}" srcId="{C66BBC97-199E-4E2C-822C-DDC8A370F70D}" destId="{AA231DA2-73D2-46AA-BA77-F75610224D8B}" srcOrd="0" destOrd="0" parTransId="{BD4C0AE8-4111-4FE4-8C1E-3A1F7FF6B2DB}" sibTransId="{7F049E9A-0A5C-4CEA-B029-8F3ABC3B4BC3}"/>
    <dgm:cxn modelId="{FF951D09-348D-4F20-B84C-7664E634E57F}" type="presOf" srcId="{C1524ABC-927F-4021-885C-3C31BD38E3EC}" destId="{435B3816-090D-43A2-94A1-8FFE1CCC8C8C}" srcOrd="0" destOrd="0" presId="urn:microsoft.com/office/officeart/2005/8/layout/list1"/>
    <dgm:cxn modelId="{0AB57DDD-7730-4708-A0CB-516A050E5C99}" srcId="{C1524ABC-927F-4021-885C-3C31BD38E3EC}" destId="{7993FACB-2330-430B-9E76-1D3452B19481}" srcOrd="3" destOrd="0" parTransId="{EB7F83A1-3F20-474F-B493-39D60FBEC23F}" sibTransId="{CE66800E-3D95-4E90-9D20-E9DDEADF8FF2}"/>
    <dgm:cxn modelId="{A1E511C7-53C5-443B-AAFF-DC68D0A6A006}" type="presOf" srcId="{4906AC8E-9058-4C41-BC1C-1350F5B3FD47}" destId="{410CB510-4A84-4A1F-BDA8-D0DB6E4A00EA}" srcOrd="0" destOrd="0" presId="urn:microsoft.com/office/officeart/2005/8/layout/list1"/>
    <dgm:cxn modelId="{C6368C0C-7A40-4922-B6AB-04FE7F3FE5BF}" type="presOf" srcId="{F3A2D1D8-352E-4C83-B093-1E5C95965CD0}" destId="{4B840E8D-AE36-423D-9C99-37BD66F2E0EA}" srcOrd="0" destOrd="1" presId="urn:microsoft.com/office/officeart/2005/8/layout/list1"/>
    <dgm:cxn modelId="{93E774DB-1390-4CE9-AE58-18705B3EEC64}" srcId="{C1524ABC-927F-4021-885C-3C31BD38E3EC}" destId="{3C71BCA9-ECC5-4DE5-AA42-D64D528E82B5}" srcOrd="2" destOrd="0" parTransId="{1219B9D4-54DA-42F9-A77A-345FC4750CFE}" sibTransId="{D1F17767-E76A-40E5-838B-3CB017939EEC}"/>
    <dgm:cxn modelId="{891B36F4-6EE0-4DAD-B2EA-0FCC0DE1A679}" type="presOf" srcId="{3C71BCA9-ECC5-4DE5-AA42-D64D528E82B5}" destId="{79A3EE5C-C043-458B-BE75-51CA870F12C3}" srcOrd="0" destOrd="2" presId="urn:microsoft.com/office/officeart/2005/8/layout/list1"/>
    <dgm:cxn modelId="{95C7EBBD-EA59-40AB-ABD8-F8B344359FB9}" srcId="{C66BBC97-199E-4E2C-822C-DDC8A370F70D}" destId="{F3A2D1D8-352E-4C83-B093-1E5C95965CD0}" srcOrd="1" destOrd="0" parTransId="{CBCC4104-5F24-4557-ABDC-5FBA0D3A19C5}" sibTransId="{E8D3DCC5-E236-434C-A1B6-B158F2160204}"/>
    <dgm:cxn modelId="{27349C63-97B0-41D1-A4B7-5719E2B0F38A}" type="presOf" srcId="{F61FDD39-77FA-4FDD-8FAE-529EE7E99725}" destId="{4B840E8D-AE36-423D-9C99-37BD66F2E0EA}" srcOrd="0" destOrd="2" presId="urn:microsoft.com/office/officeart/2005/8/layout/list1"/>
    <dgm:cxn modelId="{9691F5BB-7673-4F0D-9657-AFD95C0FFA73}" type="presOf" srcId="{865B80AA-521C-4513-9FE9-DEB258CDEF83}" destId="{4B840E8D-AE36-423D-9C99-37BD66F2E0EA}" srcOrd="0" destOrd="3" presId="urn:microsoft.com/office/officeart/2005/8/layout/list1"/>
    <dgm:cxn modelId="{2A484C7C-66CF-4BBA-B131-4BF686781C2A}" type="presOf" srcId="{27529C94-AD87-4AA9-99E6-2A82CFB0B7DA}" destId="{79A3EE5C-C043-458B-BE75-51CA870F12C3}" srcOrd="0" destOrd="1" presId="urn:microsoft.com/office/officeart/2005/8/layout/list1"/>
    <dgm:cxn modelId="{C8991E54-D6B3-4A39-AA3C-EE0EA2566826}" srcId="{C66BBC97-199E-4E2C-822C-DDC8A370F70D}" destId="{865B80AA-521C-4513-9FE9-DEB258CDEF83}" srcOrd="3" destOrd="0" parTransId="{EEA4F015-C97E-45E6-B7A8-541278771AC2}" sibTransId="{BFFED66C-A422-42E2-9C50-4216704EC5ED}"/>
    <dgm:cxn modelId="{0AAF4E51-0111-479B-A1A0-CA3F22203BB0}" type="presOf" srcId="{C1524ABC-927F-4021-885C-3C31BD38E3EC}" destId="{BD77F960-D19E-428B-A9CF-1774FA75CF48}" srcOrd="1" destOrd="0" presId="urn:microsoft.com/office/officeart/2005/8/layout/list1"/>
    <dgm:cxn modelId="{0F75D9E6-0C29-48CE-B4EB-FEBBF9D6C2C2}" type="presOf" srcId="{87E67A01-EAF8-4CFD-B52A-2769FEC50CCE}" destId="{79A3EE5C-C043-458B-BE75-51CA870F12C3}" srcOrd="0" destOrd="0" presId="urn:microsoft.com/office/officeart/2005/8/layout/list1"/>
    <dgm:cxn modelId="{A64C8BEE-F271-4060-8ACB-40D098855FD3}" srcId="{C1524ABC-927F-4021-885C-3C31BD38E3EC}" destId="{27529C94-AD87-4AA9-99E6-2A82CFB0B7DA}" srcOrd="1" destOrd="0" parTransId="{3A43A416-0789-4955-B927-D7B6719C9FE9}" sibTransId="{4DA097BA-E811-4650-B587-2338AE97E1E7}"/>
    <dgm:cxn modelId="{6A476612-F3A3-4B66-B1F7-F1043AD07520}" srcId="{C66BBC97-199E-4E2C-822C-DDC8A370F70D}" destId="{F61FDD39-77FA-4FDD-8FAE-529EE7E99725}" srcOrd="2" destOrd="0" parTransId="{78677086-4255-4A76-AAD9-952EEA47977B}" sibTransId="{B5D00CCE-5E73-482B-9241-7944A6CDA5C9}"/>
    <dgm:cxn modelId="{BC50682A-6A1B-4275-AB40-DC3608BDB44A}" srcId="{C1524ABC-927F-4021-885C-3C31BD38E3EC}" destId="{87E67A01-EAF8-4CFD-B52A-2769FEC50CCE}" srcOrd="0" destOrd="0" parTransId="{C29A16E4-072E-4AC6-A85A-123EC5A53543}" sibTransId="{7C8E4119-D667-4A67-BBBA-808A76B761BF}"/>
    <dgm:cxn modelId="{88C1C554-F6F4-47D4-AC88-266DC4AE3363}" type="presOf" srcId="{C66BBC97-199E-4E2C-822C-DDC8A370F70D}" destId="{B0579F80-4826-4804-8CEB-B24F9E3E71E1}" srcOrd="1" destOrd="0" presId="urn:microsoft.com/office/officeart/2005/8/layout/list1"/>
    <dgm:cxn modelId="{F42A4BA5-F08D-4238-AED4-89D1CD594058}" srcId="{4906AC8E-9058-4C41-BC1C-1350F5B3FD47}" destId="{C1524ABC-927F-4021-885C-3C31BD38E3EC}" srcOrd="1" destOrd="0" parTransId="{F608A728-95A3-4F20-9F7D-6065DC739613}" sibTransId="{A1602F38-B816-4CB3-8A6A-D9DFBB1B7484}"/>
    <dgm:cxn modelId="{A22A686A-BE7E-488A-9089-0B1216BCE2FD}" type="presParOf" srcId="{410CB510-4A84-4A1F-BDA8-D0DB6E4A00EA}" destId="{DF0E72BE-2A6D-4B1A-A6EC-AE965B0C8A29}" srcOrd="0" destOrd="0" presId="urn:microsoft.com/office/officeart/2005/8/layout/list1"/>
    <dgm:cxn modelId="{AA230BDE-0943-4FED-BDF3-A252A2AF7CE7}" type="presParOf" srcId="{DF0E72BE-2A6D-4B1A-A6EC-AE965B0C8A29}" destId="{89B6589D-8093-4E78-88B2-FA55C70CCFCA}" srcOrd="0" destOrd="0" presId="urn:microsoft.com/office/officeart/2005/8/layout/list1"/>
    <dgm:cxn modelId="{74E5189C-9DDE-4F61-A626-70C44179F819}" type="presParOf" srcId="{DF0E72BE-2A6D-4B1A-A6EC-AE965B0C8A29}" destId="{B0579F80-4826-4804-8CEB-B24F9E3E71E1}" srcOrd="1" destOrd="0" presId="urn:microsoft.com/office/officeart/2005/8/layout/list1"/>
    <dgm:cxn modelId="{D370FD34-9084-4876-91F4-357147070899}" type="presParOf" srcId="{410CB510-4A84-4A1F-BDA8-D0DB6E4A00EA}" destId="{7B0F4B15-FD3D-42CF-AE87-7C66B8D4C17F}" srcOrd="1" destOrd="0" presId="urn:microsoft.com/office/officeart/2005/8/layout/list1"/>
    <dgm:cxn modelId="{215FD284-0605-42C0-8475-B0BBE7D88385}" type="presParOf" srcId="{410CB510-4A84-4A1F-BDA8-D0DB6E4A00EA}" destId="{4B840E8D-AE36-423D-9C99-37BD66F2E0EA}" srcOrd="2" destOrd="0" presId="urn:microsoft.com/office/officeart/2005/8/layout/list1"/>
    <dgm:cxn modelId="{E1CE65FE-949E-4528-8B8C-CE44B907396D}" type="presParOf" srcId="{410CB510-4A84-4A1F-BDA8-D0DB6E4A00EA}" destId="{2146F616-43FD-43B5-A10C-C26E2E7407A8}" srcOrd="3" destOrd="0" presId="urn:microsoft.com/office/officeart/2005/8/layout/list1"/>
    <dgm:cxn modelId="{3D69B1D9-D368-43C7-B98C-C8AC7A2AA1D7}" type="presParOf" srcId="{410CB510-4A84-4A1F-BDA8-D0DB6E4A00EA}" destId="{37C11D0C-793D-4087-8DF2-51ED912CC5AA}" srcOrd="4" destOrd="0" presId="urn:microsoft.com/office/officeart/2005/8/layout/list1"/>
    <dgm:cxn modelId="{D2572BC8-A317-483F-ABBB-07E683B650C7}" type="presParOf" srcId="{37C11D0C-793D-4087-8DF2-51ED912CC5AA}" destId="{435B3816-090D-43A2-94A1-8FFE1CCC8C8C}" srcOrd="0" destOrd="0" presId="urn:microsoft.com/office/officeart/2005/8/layout/list1"/>
    <dgm:cxn modelId="{789F68E2-408E-437D-A413-16DA0BA80AFD}" type="presParOf" srcId="{37C11D0C-793D-4087-8DF2-51ED912CC5AA}" destId="{BD77F960-D19E-428B-A9CF-1774FA75CF48}" srcOrd="1" destOrd="0" presId="urn:microsoft.com/office/officeart/2005/8/layout/list1"/>
    <dgm:cxn modelId="{7F194F55-2063-4D23-96A9-B5A6EA309597}" type="presParOf" srcId="{410CB510-4A84-4A1F-BDA8-D0DB6E4A00EA}" destId="{2C8545D6-402F-4993-9203-A4AC11ED67B5}" srcOrd="5" destOrd="0" presId="urn:microsoft.com/office/officeart/2005/8/layout/list1"/>
    <dgm:cxn modelId="{AB6D7CDE-1F3E-488E-8200-12A50D4559DB}" type="presParOf" srcId="{410CB510-4A84-4A1F-BDA8-D0DB6E4A00EA}" destId="{79A3EE5C-C043-458B-BE75-51CA870F12C3}"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12973F-1465-43C1-B36D-B302C925BB3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584FA2E-0FF8-4ABE-A73B-DF5198A9E76D}">
      <dgm:prSet phldrT="[Text]" custT="1"/>
      <dgm:spPr/>
      <dgm:t>
        <a:bodyPr/>
        <a:lstStyle/>
        <a:p>
          <a:r>
            <a:rPr lang="en-US" sz="2400" dirty="0" smtClean="0"/>
            <a:t>Technology</a:t>
          </a:r>
          <a:endParaRPr lang="en-US" sz="2400" dirty="0"/>
        </a:p>
      </dgm:t>
    </dgm:pt>
    <dgm:pt modelId="{EEFE51E3-3B88-4C1D-B315-B6D4EB32E9D3}" type="parTrans" cxnId="{2C39E5FA-2472-4046-8BD7-12C28C54B723}">
      <dgm:prSet/>
      <dgm:spPr/>
      <dgm:t>
        <a:bodyPr/>
        <a:lstStyle/>
        <a:p>
          <a:endParaRPr lang="en-US"/>
        </a:p>
      </dgm:t>
    </dgm:pt>
    <dgm:pt modelId="{389A6632-D8EA-481F-86B6-A30B4A4A99F0}" type="sibTrans" cxnId="{2C39E5FA-2472-4046-8BD7-12C28C54B723}">
      <dgm:prSet/>
      <dgm:spPr/>
      <dgm:t>
        <a:bodyPr/>
        <a:lstStyle/>
        <a:p>
          <a:endParaRPr lang="en-US"/>
        </a:p>
      </dgm:t>
    </dgm:pt>
    <dgm:pt modelId="{4AFCC358-D341-4F34-A966-66BE6787FB07}">
      <dgm:prSet/>
      <dgm:spPr/>
      <dgm:t>
        <a:bodyPr/>
        <a:lstStyle/>
        <a:p>
          <a:r>
            <a:rPr lang="en-US" dirty="0" smtClean="0"/>
            <a:t>The Android hardware used for testing may fail at critical times during the project.</a:t>
          </a:r>
        </a:p>
      </dgm:t>
    </dgm:pt>
    <dgm:pt modelId="{CD58A014-6177-4FE5-BDC1-691D8BD074BC}" type="parTrans" cxnId="{CCFFC3AA-C394-4F9B-97AE-6084700D7BD2}">
      <dgm:prSet/>
      <dgm:spPr/>
      <dgm:t>
        <a:bodyPr/>
        <a:lstStyle/>
        <a:p>
          <a:endParaRPr lang="en-US"/>
        </a:p>
      </dgm:t>
    </dgm:pt>
    <dgm:pt modelId="{42D05BA9-96E1-4535-A321-ED30AD7714F2}" type="sibTrans" cxnId="{CCFFC3AA-C394-4F9B-97AE-6084700D7BD2}">
      <dgm:prSet/>
      <dgm:spPr/>
      <dgm:t>
        <a:bodyPr/>
        <a:lstStyle/>
        <a:p>
          <a:endParaRPr lang="en-US"/>
        </a:p>
      </dgm:t>
    </dgm:pt>
    <dgm:pt modelId="{FDD5F494-38C4-47C6-9D19-54B7EF83EB7F}">
      <dgm:prSet/>
      <dgm:spPr/>
      <dgm:t>
        <a:bodyPr/>
        <a:lstStyle/>
        <a:p>
          <a:r>
            <a:rPr lang="en-US" smtClean="0"/>
            <a:t>Mitigation Plan: Currently, we are making use of Android simulators to reduce the affect of this risk. </a:t>
          </a:r>
          <a:endParaRPr lang="en-US" dirty="0" smtClean="0"/>
        </a:p>
      </dgm:t>
    </dgm:pt>
    <dgm:pt modelId="{828613DB-F8FC-4AF5-88F4-F064269CD231}" type="parTrans" cxnId="{2415D1E8-1A20-4B12-80A8-780BD1F96BE0}">
      <dgm:prSet/>
      <dgm:spPr/>
      <dgm:t>
        <a:bodyPr/>
        <a:lstStyle/>
        <a:p>
          <a:endParaRPr lang="en-US"/>
        </a:p>
      </dgm:t>
    </dgm:pt>
    <dgm:pt modelId="{AB888C33-C767-4D2B-B785-E4C671C5FF66}" type="sibTrans" cxnId="{2415D1E8-1A20-4B12-80A8-780BD1F96BE0}">
      <dgm:prSet/>
      <dgm:spPr/>
      <dgm:t>
        <a:bodyPr/>
        <a:lstStyle/>
        <a:p>
          <a:endParaRPr lang="en-US"/>
        </a:p>
      </dgm:t>
    </dgm:pt>
    <dgm:pt modelId="{00D90CAB-0A3C-4687-A3F0-9EEA2287548E}">
      <dgm:prSet custT="1"/>
      <dgm:spPr/>
      <dgm:t>
        <a:bodyPr/>
        <a:lstStyle/>
        <a:p>
          <a:r>
            <a:rPr lang="en-US" sz="2400" dirty="0" smtClean="0"/>
            <a:t>People</a:t>
          </a:r>
        </a:p>
      </dgm:t>
    </dgm:pt>
    <dgm:pt modelId="{AE81980C-1FD6-4A90-9EA2-29A9B695B74C}" type="parTrans" cxnId="{656471AE-4224-4DED-9DAF-0872B614F403}">
      <dgm:prSet/>
      <dgm:spPr/>
      <dgm:t>
        <a:bodyPr/>
        <a:lstStyle/>
        <a:p>
          <a:endParaRPr lang="en-US"/>
        </a:p>
      </dgm:t>
    </dgm:pt>
    <dgm:pt modelId="{B8FB4AF9-6629-44D4-B3B3-3653EE39A093}" type="sibTrans" cxnId="{656471AE-4224-4DED-9DAF-0872B614F403}">
      <dgm:prSet/>
      <dgm:spPr/>
      <dgm:t>
        <a:bodyPr/>
        <a:lstStyle/>
        <a:p>
          <a:endParaRPr lang="en-US"/>
        </a:p>
      </dgm:t>
    </dgm:pt>
    <dgm:pt modelId="{813F9169-3A3A-4FF3-8E9C-72F4B66D0C1C}">
      <dgm:prSet/>
      <dgm:spPr/>
      <dgm:t>
        <a:bodyPr/>
        <a:lstStyle/>
        <a:p>
          <a:r>
            <a:rPr lang="en-US" smtClean="0"/>
            <a:t>The staff may not be familiar with the specific tools needed to design the Android application or other system components. </a:t>
          </a:r>
          <a:endParaRPr lang="en-US" dirty="0" smtClean="0"/>
        </a:p>
      </dgm:t>
    </dgm:pt>
    <dgm:pt modelId="{F6DF62AF-FD28-4379-8EED-2FCFF29E6544}" type="parTrans" cxnId="{AC7FAF3E-B35B-4CF9-90B6-D17CBB3A2193}">
      <dgm:prSet/>
      <dgm:spPr/>
      <dgm:t>
        <a:bodyPr/>
        <a:lstStyle/>
        <a:p>
          <a:endParaRPr lang="en-US"/>
        </a:p>
      </dgm:t>
    </dgm:pt>
    <dgm:pt modelId="{DCF76774-8AF3-4BB7-8929-66D704492B4F}" type="sibTrans" cxnId="{AC7FAF3E-B35B-4CF9-90B6-D17CBB3A2193}">
      <dgm:prSet/>
      <dgm:spPr/>
      <dgm:t>
        <a:bodyPr/>
        <a:lstStyle/>
        <a:p>
          <a:endParaRPr lang="en-US"/>
        </a:p>
      </dgm:t>
    </dgm:pt>
    <dgm:pt modelId="{184E2656-4A37-4F60-810E-F901C53538A9}">
      <dgm:prSet/>
      <dgm:spPr/>
      <dgm:t>
        <a:bodyPr/>
        <a:lstStyle/>
        <a:p>
          <a:r>
            <a:rPr lang="en-US" smtClean="0"/>
            <a:t>Mitigation Plan: Prototype development and working code development is being done by individuals with some experience with the technology</a:t>
          </a:r>
          <a:endParaRPr lang="en-US" dirty="0" smtClean="0"/>
        </a:p>
      </dgm:t>
    </dgm:pt>
    <dgm:pt modelId="{8C4C18A6-4F5C-49C5-A9F1-BCE2304D900B}" type="parTrans" cxnId="{66638174-4491-4E81-9B65-6708F1410C13}">
      <dgm:prSet/>
      <dgm:spPr/>
      <dgm:t>
        <a:bodyPr/>
        <a:lstStyle/>
        <a:p>
          <a:endParaRPr lang="en-US"/>
        </a:p>
      </dgm:t>
    </dgm:pt>
    <dgm:pt modelId="{9DE88F4B-CF43-4A5A-8975-AC2CD56D135C}" type="sibTrans" cxnId="{66638174-4491-4E81-9B65-6708F1410C13}">
      <dgm:prSet/>
      <dgm:spPr/>
      <dgm:t>
        <a:bodyPr/>
        <a:lstStyle/>
        <a:p>
          <a:endParaRPr lang="en-US"/>
        </a:p>
      </dgm:t>
    </dgm:pt>
    <dgm:pt modelId="{6ED76C86-54AA-47F4-AF65-FF62D01F400A}">
      <dgm:prSet custT="1"/>
      <dgm:spPr/>
      <dgm:t>
        <a:bodyPr/>
        <a:lstStyle/>
        <a:p>
          <a:r>
            <a:rPr lang="en-US" sz="2400" dirty="0" smtClean="0"/>
            <a:t>Organizational</a:t>
          </a:r>
        </a:p>
      </dgm:t>
    </dgm:pt>
    <dgm:pt modelId="{E547365B-1C22-4C11-B592-975CCF17E77A}" type="parTrans" cxnId="{AE59CAD0-5BE9-4C30-9C8B-C364993DD529}">
      <dgm:prSet/>
      <dgm:spPr/>
      <dgm:t>
        <a:bodyPr/>
        <a:lstStyle/>
        <a:p>
          <a:endParaRPr lang="en-US"/>
        </a:p>
      </dgm:t>
    </dgm:pt>
    <dgm:pt modelId="{561188FC-3D74-4BA5-BCD5-B3F6E2AFAA63}" type="sibTrans" cxnId="{AE59CAD0-5BE9-4C30-9C8B-C364993DD529}">
      <dgm:prSet/>
      <dgm:spPr/>
      <dgm:t>
        <a:bodyPr/>
        <a:lstStyle/>
        <a:p>
          <a:endParaRPr lang="en-US"/>
        </a:p>
      </dgm:t>
    </dgm:pt>
    <dgm:pt modelId="{DFFD7BD3-F7E8-4033-88CB-C40C5111C22F}">
      <dgm:prSet/>
      <dgm:spPr/>
      <dgm:t>
        <a:bodyPr/>
        <a:lstStyle/>
        <a:p>
          <a:r>
            <a:rPr lang="en-US" smtClean="0"/>
            <a:t>Group communication lacks as semester gets busier.</a:t>
          </a:r>
          <a:endParaRPr lang="en-US" dirty="0" smtClean="0"/>
        </a:p>
      </dgm:t>
    </dgm:pt>
    <dgm:pt modelId="{BDE3EB60-FEA0-46F5-9810-F429120A1FF7}" type="parTrans" cxnId="{3E3EB422-C538-4E65-8D1D-9B18EE77A5BC}">
      <dgm:prSet/>
      <dgm:spPr/>
      <dgm:t>
        <a:bodyPr/>
        <a:lstStyle/>
        <a:p>
          <a:endParaRPr lang="en-US"/>
        </a:p>
      </dgm:t>
    </dgm:pt>
    <dgm:pt modelId="{C7EF09A6-5B6C-4F25-A8D0-9EB4196ACE6A}" type="sibTrans" cxnId="{3E3EB422-C538-4E65-8D1D-9B18EE77A5BC}">
      <dgm:prSet/>
      <dgm:spPr/>
      <dgm:t>
        <a:bodyPr/>
        <a:lstStyle/>
        <a:p>
          <a:endParaRPr lang="en-US"/>
        </a:p>
      </dgm:t>
    </dgm:pt>
    <dgm:pt modelId="{5192AE29-7FE1-46B9-B4AE-5F53525BC39C}">
      <dgm:prSet/>
      <dgm:spPr/>
      <dgm:t>
        <a:bodyPr/>
        <a:lstStyle/>
        <a:p>
          <a:r>
            <a:rPr lang="en-US" dirty="0" smtClean="0"/>
            <a:t>Mitigation Plan: Group is currently using </a:t>
          </a:r>
          <a:r>
            <a:rPr lang="en-US" dirty="0" err="1" smtClean="0"/>
            <a:t>GitHub</a:t>
          </a:r>
          <a:r>
            <a:rPr lang="en-US" dirty="0" smtClean="0"/>
            <a:t> and email to relay due date and goal.</a:t>
          </a:r>
        </a:p>
      </dgm:t>
    </dgm:pt>
    <dgm:pt modelId="{ED868FB3-D35D-4C81-A94A-2A82A2C5A809}" type="parTrans" cxnId="{CC28BA38-9AC2-44D2-8408-AACD50047EA2}">
      <dgm:prSet/>
      <dgm:spPr/>
      <dgm:t>
        <a:bodyPr/>
        <a:lstStyle/>
        <a:p>
          <a:endParaRPr lang="en-US"/>
        </a:p>
      </dgm:t>
    </dgm:pt>
    <dgm:pt modelId="{6D755FD5-C975-471B-AA90-0EDD25F3CFC5}" type="sibTrans" cxnId="{CC28BA38-9AC2-44D2-8408-AACD50047EA2}">
      <dgm:prSet/>
      <dgm:spPr/>
      <dgm:t>
        <a:bodyPr/>
        <a:lstStyle/>
        <a:p>
          <a:endParaRPr lang="en-US"/>
        </a:p>
      </dgm:t>
    </dgm:pt>
    <dgm:pt modelId="{3C869451-9766-4F5C-B144-00BC10184BA0}" type="pres">
      <dgm:prSet presAssocID="{5F12973F-1465-43C1-B36D-B302C925BB35}" presName="linear" presStyleCnt="0">
        <dgm:presLayoutVars>
          <dgm:dir/>
          <dgm:animLvl val="lvl"/>
          <dgm:resizeHandles val="exact"/>
        </dgm:presLayoutVars>
      </dgm:prSet>
      <dgm:spPr/>
      <dgm:t>
        <a:bodyPr/>
        <a:lstStyle/>
        <a:p>
          <a:endParaRPr lang="en-US"/>
        </a:p>
      </dgm:t>
    </dgm:pt>
    <dgm:pt modelId="{73F81C09-E695-4FA2-A0E1-06A7330BD841}" type="pres">
      <dgm:prSet presAssocID="{B584FA2E-0FF8-4ABE-A73B-DF5198A9E76D}" presName="parentLin" presStyleCnt="0"/>
      <dgm:spPr/>
    </dgm:pt>
    <dgm:pt modelId="{12B0A02D-F832-49E1-9754-566795BC73AA}" type="pres">
      <dgm:prSet presAssocID="{B584FA2E-0FF8-4ABE-A73B-DF5198A9E76D}" presName="parentLeftMargin" presStyleLbl="node1" presStyleIdx="0" presStyleCnt="3"/>
      <dgm:spPr/>
      <dgm:t>
        <a:bodyPr/>
        <a:lstStyle/>
        <a:p>
          <a:endParaRPr lang="en-US"/>
        </a:p>
      </dgm:t>
    </dgm:pt>
    <dgm:pt modelId="{913CDE91-F6E9-4EFD-AF4D-AED7A86C20A0}" type="pres">
      <dgm:prSet presAssocID="{B584FA2E-0FF8-4ABE-A73B-DF5198A9E76D}" presName="parentText" presStyleLbl="node1" presStyleIdx="0" presStyleCnt="3">
        <dgm:presLayoutVars>
          <dgm:chMax val="0"/>
          <dgm:bulletEnabled val="1"/>
        </dgm:presLayoutVars>
      </dgm:prSet>
      <dgm:spPr/>
      <dgm:t>
        <a:bodyPr/>
        <a:lstStyle/>
        <a:p>
          <a:endParaRPr lang="en-US"/>
        </a:p>
      </dgm:t>
    </dgm:pt>
    <dgm:pt modelId="{1021DC30-D868-4A46-8609-128682D081C1}" type="pres">
      <dgm:prSet presAssocID="{B584FA2E-0FF8-4ABE-A73B-DF5198A9E76D}" presName="negativeSpace" presStyleCnt="0"/>
      <dgm:spPr/>
    </dgm:pt>
    <dgm:pt modelId="{98AA630D-1984-4009-B657-D0BACFA95942}" type="pres">
      <dgm:prSet presAssocID="{B584FA2E-0FF8-4ABE-A73B-DF5198A9E76D}" presName="childText" presStyleLbl="conFgAcc1" presStyleIdx="0" presStyleCnt="3">
        <dgm:presLayoutVars>
          <dgm:bulletEnabled val="1"/>
        </dgm:presLayoutVars>
      </dgm:prSet>
      <dgm:spPr/>
      <dgm:t>
        <a:bodyPr/>
        <a:lstStyle/>
        <a:p>
          <a:endParaRPr lang="en-US"/>
        </a:p>
      </dgm:t>
    </dgm:pt>
    <dgm:pt modelId="{28593ADD-4158-4020-99C4-AF37FA11CF51}" type="pres">
      <dgm:prSet presAssocID="{389A6632-D8EA-481F-86B6-A30B4A4A99F0}" presName="spaceBetweenRectangles" presStyleCnt="0"/>
      <dgm:spPr/>
    </dgm:pt>
    <dgm:pt modelId="{140FE49F-E284-457D-9F0D-971A4780CF0C}" type="pres">
      <dgm:prSet presAssocID="{00D90CAB-0A3C-4687-A3F0-9EEA2287548E}" presName="parentLin" presStyleCnt="0"/>
      <dgm:spPr/>
    </dgm:pt>
    <dgm:pt modelId="{D57D8A87-7C2D-4768-9D0D-C915418DA2C8}" type="pres">
      <dgm:prSet presAssocID="{00D90CAB-0A3C-4687-A3F0-9EEA2287548E}" presName="parentLeftMargin" presStyleLbl="node1" presStyleIdx="0" presStyleCnt="3"/>
      <dgm:spPr/>
      <dgm:t>
        <a:bodyPr/>
        <a:lstStyle/>
        <a:p>
          <a:endParaRPr lang="en-US"/>
        </a:p>
      </dgm:t>
    </dgm:pt>
    <dgm:pt modelId="{901B3937-9BCF-431A-9EEE-53FCA527231D}" type="pres">
      <dgm:prSet presAssocID="{00D90CAB-0A3C-4687-A3F0-9EEA2287548E}" presName="parentText" presStyleLbl="node1" presStyleIdx="1" presStyleCnt="3">
        <dgm:presLayoutVars>
          <dgm:chMax val="0"/>
          <dgm:bulletEnabled val="1"/>
        </dgm:presLayoutVars>
      </dgm:prSet>
      <dgm:spPr/>
      <dgm:t>
        <a:bodyPr/>
        <a:lstStyle/>
        <a:p>
          <a:endParaRPr lang="en-US"/>
        </a:p>
      </dgm:t>
    </dgm:pt>
    <dgm:pt modelId="{194B34DC-AA2B-4D2C-91A1-F076D328208F}" type="pres">
      <dgm:prSet presAssocID="{00D90CAB-0A3C-4687-A3F0-9EEA2287548E}" presName="negativeSpace" presStyleCnt="0"/>
      <dgm:spPr/>
    </dgm:pt>
    <dgm:pt modelId="{615EDBCA-E6B7-4F5F-B780-27CDEC9B742C}" type="pres">
      <dgm:prSet presAssocID="{00D90CAB-0A3C-4687-A3F0-9EEA2287548E}" presName="childText" presStyleLbl="conFgAcc1" presStyleIdx="1" presStyleCnt="3">
        <dgm:presLayoutVars>
          <dgm:bulletEnabled val="1"/>
        </dgm:presLayoutVars>
      </dgm:prSet>
      <dgm:spPr/>
      <dgm:t>
        <a:bodyPr/>
        <a:lstStyle/>
        <a:p>
          <a:endParaRPr lang="en-US"/>
        </a:p>
      </dgm:t>
    </dgm:pt>
    <dgm:pt modelId="{CE2AA22F-57AD-449E-BCD9-1DE66D7BB3F0}" type="pres">
      <dgm:prSet presAssocID="{B8FB4AF9-6629-44D4-B3B3-3653EE39A093}" presName="spaceBetweenRectangles" presStyleCnt="0"/>
      <dgm:spPr/>
    </dgm:pt>
    <dgm:pt modelId="{55E33316-3812-4C77-8C9C-4515490125A8}" type="pres">
      <dgm:prSet presAssocID="{6ED76C86-54AA-47F4-AF65-FF62D01F400A}" presName="parentLin" presStyleCnt="0"/>
      <dgm:spPr/>
    </dgm:pt>
    <dgm:pt modelId="{C67981B8-B3E6-49D0-9F58-C43D49515AF4}" type="pres">
      <dgm:prSet presAssocID="{6ED76C86-54AA-47F4-AF65-FF62D01F400A}" presName="parentLeftMargin" presStyleLbl="node1" presStyleIdx="1" presStyleCnt="3"/>
      <dgm:spPr/>
      <dgm:t>
        <a:bodyPr/>
        <a:lstStyle/>
        <a:p>
          <a:endParaRPr lang="en-US"/>
        </a:p>
      </dgm:t>
    </dgm:pt>
    <dgm:pt modelId="{A439C707-6D4A-4825-8DF9-BDA540580651}" type="pres">
      <dgm:prSet presAssocID="{6ED76C86-54AA-47F4-AF65-FF62D01F400A}" presName="parentText" presStyleLbl="node1" presStyleIdx="2" presStyleCnt="3">
        <dgm:presLayoutVars>
          <dgm:chMax val="0"/>
          <dgm:bulletEnabled val="1"/>
        </dgm:presLayoutVars>
      </dgm:prSet>
      <dgm:spPr/>
      <dgm:t>
        <a:bodyPr/>
        <a:lstStyle/>
        <a:p>
          <a:endParaRPr lang="en-US"/>
        </a:p>
      </dgm:t>
    </dgm:pt>
    <dgm:pt modelId="{3151DB58-6A82-486F-93CB-3896436DABCF}" type="pres">
      <dgm:prSet presAssocID="{6ED76C86-54AA-47F4-AF65-FF62D01F400A}" presName="negativeSpace" presStyleCnt="0"/>
      <dgm:spPr/>
    </dgm:pt>
    <dgm:pt modelId="{3C31FDD6-7F16-434F-B243-AE5D88E32B3E}" type="pres">
      <dgm:prSet presAssocID="{6ED76C86-54AA-47F4-AF65-FF62D01F400A}" presName="childText" presStyleLbl="conFgAcc1" presStyleIdx="2" presStyleCnt="3">
        <dgm:presLayoutVars>
          <dgm:bulletEnabled val="1"/>
        </dgm:presLayoutVars>
      </dgm:prSet>
      <dgm:spPr/>
      <dgm:t>
        <a:bodyPr/>
        <a:lstStyle/>
        <a:p>
          <a:endParaRPr lang="en-US"/>
        </a:p>
      </dgm:t>
    </dgm:pt>
  </dgm:ptLst>
  <dgm:cxnLst>
    <dgm:cxn modelId="{1EC5D7B4-2341-48A4-9131-DF6FD7D699B1}" type="presOf" srcId="{6ED76C86-54AA-47F4-AF65-FF62D01F400A}" destId="{A439C707-6D4A-4825-8DF9-BDA540580651}" srcOrd="1" destOrd="0" presId="urn:microsoft.com/office/officeart/2005/8/layout/list1"/>
    <dgm:cxn modelId="{AC7FAF3E-B35B-4CF9-90B6-D17CBB3A2193}" srcId="{00D90CAB-0A3C-4687-A3F0-9EEA2287548E}" destId="{813F9169-3A3A-4FF3-8E9C-72F4B66D0C1C}" srcOrd="0" destOrd="0" parTransId="{F6DF62AF-FD28-4379-8EED-2FCFF29E6544}" sibTransId="{DCF76774-8AF3-4BB7-8929-66D704492B4F}"/>
    <dgm:cxn modelId="{563B8D84-5025-404C-8D26-6B40604D71DC}" type="presOf" srcId="{B584FA2E-0FF8-4ABE-A73B-DF5198A9E76D}" destId="{913CDE91-F6E9-4EFD-AF4D-AED7A86C20A0}" srcOrd="1" destOrd="0" presId="urn:microsoft.com/office/officeart/2005/8/layout/list1"/>
    <dgm:cxn modelId="{656471AE-4224-4DED-9DAF-0872B614F403}" srcId="{5F12973F-1465-43C1-B36D-B302C925BB35}" destId="{00D90CAB-0A3C-4687-A3F0-9EEA2287548E}" srcOrd="1" destOrd="0" parTransId="{AE81980C-1FD6-4A90-9EA2-29A9B695B74C}" sibTransId="{B8FB4AF9-6629-44D4-B3B3-3653EE39A093}"/>
    <dgm:cxn modelId="{BDB393CA-24D6-4985-93A6-B8EC486E7116}" type="presOf" srcId="{813F9169-3A3A-4FF3-8E9C-72F4B66D0C1C}" destId="{615EDBCA-E6B7-4F5F-B780-27CDEC9B742C}" srcOrd="0" destOrd="0" presId="urn:microsoft.com/office/officeart/2005/8/layout/list1"/>
    <dgm:cxn modelId="{3E3EB422-C538-4E65-8D1D-9B18EE77A5BC}" srcId="{6ED76C86-54AA-47F4-AF65-FF62D01F400A}" destId="{DFFD7BD3-F7E8-4033-88CB-C40C5111C22F}" srcOrd="0" destOrd="0" parTransId="{BDE3EB60-FEA0-46F5-9810-F429120A1FF7}" sibTransId="{C7EF09A6-5B6C-4F25-A8D0-9EB4196ACE6A}"/>
    <dgm:cxn modelId="{2C39E5FA-2472-4046-8BD7-12C28C54B723}" srcId="{5F12973F-1465-43C1-B36D-B302C925BB35}" destId="{B584FA2E-0FF8-4ABE-A73B-DF5198A9E76D}" srcOrd="0" destOrd="0" parTransId="{EEFE51E3-3B88-4C1D-B315-B6D4EB32E9D3}" sibTransId="{389A6632-D8EA-481F-86B6-A30B4A4A99F0}"/>
    <dgm:cxn modelId="{E6363240-EA10-4D70-A75F-7BC34C5BDD53}" type="presOf" srcId="{184E2656-4A37-4F60-810E-F901C53538A9}" destId="{615EDBCA-E6B7-4F5F-B780-27CDEC9B742C}" srcOrd="0" destOrd="1" presId="urn:microsoft.com/office/officeart/2005/8/layout/list1"/>
    <dgm:cxn modelId="{CCFFC3AA-C394-4F9B-97AE-6084700D7BD2}" srcId="{B584FA2E-0FF8-4ABE-A73B-DF5198A9E76D}" destId="{4AFCC358-D341-4F34-A966-66BE6787FB07}" srcOrd="0" destOrd="0" parTransId="{CD58A014-6177-4FE5-BDC1-691D8BD074BC}" sibTransId="{42D05BA9-96E1-4535-A321-ED30AD7714F2}"/>
    <dgm:cxn modelId="{AE59CAD0-5BE9-4C30-9C8B-C364993DD529}" srcId="{5F12973F-1465-43C1-B36D-B302C925BB35}" destId="{6ED76C86-54AA-47F4-AF65-FF62D01F400A}" srcOrd="2" destOrd="0" parTransId="{E547365B-1C22-4C11-B592-975CCF17E77A}" sibTransId="{561188FC-3D74-4BA5-BCD5-B3F6E2AFAA63}"/>
    <dgm:cxn modelId="{03C70020-5523-4F1F-BA01-AF4EF0C61D0C}" type="presOf" srcId="{4AFCC358-D341-4F34-A966-66BE6787FB07}" destId="{98AA630D-1984-4009-B657-D0BACFA95942}" srcOrd="0" destOrd="0" presId="urn:microsoft.com/office/officeart/2005/8/layout/list1"/>
    <dgm:cxn modelId="{CAA7F351-6101-4D98-B5AF-8046CE52F983}" type="presOf" srcId="{B584FA2E-0FF8-4ABE-A73B-DF5198A9E76D}" destId="{12B0A02D-F832-49E1-9754-566795BC73AA}" srcOrd="0" destOrd="0" presId="urn:microsoft.com/office/officeart/2005/8/layout/list1"/>
    <dgm:cxn modelId="{BCD498CE-84BD-4EC1-ACD0-251542259C2E}" type="presOf" srcId="{6ED76C86-54AA-47F4-AF65-FF62D01F400A}" destId="{C67981B8-B3E6-49D0-9F58-C43D49515AF4}" srcOrd="0" destOrd="0" presId="urn:microsoft.com/office/officeart/2005/8/layout/list1"/>
    <dgm:cxn modelId="{66638174-4491-4E81-9B65-6708F1410C13}" srcId="{00D90CAB-0A3C-4687-A3F0-9EEA2287548E}" destId="{184E2656-4A37-4F60-810E-F901C53538A9}" srcOrd="1" destOrd="0" parTransId="{8C4C18A6-4F5C-49C5-A9F1-BCE2304D900B}" sibTransId="{9DE88F4B-CF43-4A5A-8975-AC2CD56D135C}"/>
    <dgm:cxn modelId="{85D8B0A2-897E-4B4F-8FDB-90E03303E338}" type="presOf" srcId="{5F12973F-1465-43C1-B36D-B302C925BB35}" destId="{3C869451-9766-4F5C-B144-00BC10184BA0}" srcOrd="0" destOrd="0" presId="urn:microsoft.com/office/officeart/2005/8/layout/list1"/>
    <dgm:cxn modelId="{D2BA6725-F19F-4827-859D-9472CE6BBB8F}" type="presOf" srcId="{FDD5F494-38C4-47C6-9D19-54B7EF83EB7F}" destId="{98AA630D-1984-4009-B657-D0BACFA95942}" srcOrd="0" destOrd="1" presId="urn:microsoft.com/office/officeart/2005/8/layout/list1"/>
    <dgm:cxn modelId="{D97E62C6-8D9A-443A-BFCB-8CEE0E11D846}" type="presOf" srcId="{5192AE29-7FE1-46B9-B4AE-5F53525BC39C}" destId="{3C31FDD6-7F16-434F-B243-AE5D88E32B3E}" srcOrd="0" destOrd="1" presId="urn:microsoft.com/office/officeart/2005/8/layout/list1"/>
    <dgm:cxn modelId="{83B78AC2-C15B-48B5-B3D2-9AB0BD9FE476}" type="presOf" srcId="{00D90CAB-0A3C-4687-A3F0-9EEA2287548E}" destId="{901B3937-9BCF-431A-9EEE-53FCA527231D}" srcOrd="1" destOrd="0" presId="urn:microsoft.com/office/officeart/2005/8/layout/list1"/>
    <dgm:cxn modelId="{CC28BA38-9AC2-44D2-8408-AACD50047EA2}" srcId="{6ED76C86-54AA-47F4-AF65-FF62D01F400A}" destId="{5192AE29-7FE1-46B9-B4AE-5F53525BC39C}" srcOrd="1" destOrd="0" parTransId="{ED868FB3-D35D-4C81-A94A-2A82A2C5A809}" sibTransId="{6D755FD5-C975-471B-AA90-0EDD25F3CFC5}"/>
    <dgm:cxn modelId="{2415D1E8-1A20-4B12-80A8-780BD1F96BE0}" srcId="{B584FA2E-0FF8-4ABE-A73B-DF5198A9E76D}" destId="{FDD5F494-38C4-47C6-9D19-54B7EF83EB7F}" srcOrd="1" destOrd="0" parTransId="{828613DB-F8FC-4AF5-88F4-F064269CD231}" sibTransId="{AB888C33-C767-4D2B-B785-E4C671C5FF66}"/>
    <dgm:cxn modelId="{162BB373-E4C2-41F8-ABEA-EE0809807D86}" type="presOf" srcId="{00D90CAB-0A3C-4687-A3F0-9EEA2287548E}" destId="{D57D8A87-7C2D-4768-9D0D-C915418DA2C8}" srcOrd="0" destOrd="0" presId="urn:microsoft.com/office/officeart/2005/8/layout/list1"/>
    <dgm:cxn modelId="{11ECCFD5-9BF4-4C2D-BEAA-4BD0FFCC10B0}" type="presOf" srcId="{DFFD7BD3-F7E8-4033-88CB-C40C5111C22F}" destId="{3C31FDD6-7F16-434F-B243-AE5D88E32B3E}" srcOrd="0" destOrd="0" presId="urn:microsoft.com/office/officeart/2005/8/layout/list1"/>
    <dgm:cxn modelId="{9C4D885C-0EED-4251-83C3-39EF8AA4D27D}" type="presParOf" srcId="{3C869451-9766-4F5C-B144-00BC10184BA0}" destId="{73F81C09-E695-4FA2-A0E1-06A7330BD841}" srcOrd="0" destOrd="0" presId="urn:microsoft.com/office/officeart/2005/8/layout/list1"/>
    <dgm:cxn modelId="{5E57734C-0D82-407E-80E4-7B1B7E561B6A}" type="presParOf" srcId="{73F81C09-E695-4FA2-A0E1-06A7330BD841}" destId="{12B0A02D-F832-49E1-9754-566795BC73AA}" srcOrd="0" destOrd="0" presId="urn:microsoft.com/office/officeart/2005/8/layout/list1"/>
    <dgm:cxn modelId="{F314A0C3-2685-4DDD-B442-36D7BF1FC462}" type="presParOf" srcId="{73F81C09-E695-4FA2-A0E1-06A7330BD841}" destId="{913CDE91-F6E9-4EFD-AF4D-AED7A86C20A0}" srcOrd="1" destOrd="0" presId="urn:microsoft.com/office/officeart/2005/8/layout/list1"/>
    <dgm:cxn modelId="{797E12AC-6199-4F2F-B17F-F08041E6A7F2}" type="presParOf" srcId="{3C869451-9766-4F5C-B144-00BC10184BA0}" destId="{1021DC30-D868-4A46-8609-128682D081C1}" srcOrd="1" destOrd="0" presId="urn:microsoft.com/office/officeart/2005/8/layout/list1"/>
    <dgm:cxn modelId="{DC650CF3-435E-4969-A635-1FFA5AA6C158}" type="presParOf" srcId="{3C869451-9766-4F5C-B144-00BC10184BA0}" destId="{98AA630D-1984-4009-B657-D0BACFA95942}" srcOrd="2" destOrd="0" presId="urn:microsoft.com/office/officeart/2005/8/layout/list1"/>
    <dgm:cxn modelId="{25DFCC4E-B6CD-4A38-8101-57B9119B7701}" type="presParOf" srcId="{3C869451-9766-4F5C-B144-00BC10184BA0}" destId="{28593ADD-4158-4020-99C4-AF37FA11CF51}" srcOrd="3" destOrd="0" presId="urn:microsoft.com/office/officeart/2005/8/layout/list1"/>
    <dgm:cxn modelId="{9673C22F-D81A-451E-B800-1B4A4660AED0}" type="presParOf" srcId="{3C869451-9766-4F5C-B144-00BC10184BA0}" destId="{140FE49F-E284-457D-9F0D-971A4780CF0C}" srcOrd="4" destOrd="0" presId="urn:microsoft.com/office/officeart/2005/8/layout/list1"/>
    <dgm:cxn modelId="{7AABE9B9-15AB-48CD-BB72-68999462B430}" type="presParOf" srcId="{140FE49F-E284-457D-9F0D-971A4780CF0C}" destId="{D57D8A87-7C2D-4768-9D0D-C915418DA2C8}" srcOrd="0" destOrd="0" presId="urn:microsoft.com/office/officeart/2005/8/layout/list1"/>
    <dgm:cxn modelId="{3C4AC08B-76B0-4213-9760-D6AD7AF064C1}" type="presParOf" srcId="{140FE49F-E284-457D-9F0D-971A4780CF0C}" destId="{901B3937-9BCF-431A-9EEE-53FCA527231D}" srcOrd="1" destOrd="0" presId="urn:microsoft.com/office/officeart/2005/8/layout/list1"/>
    <dgm:cxn modelId="{2EE97D84-DF79-40F2-AD7E-95A0128B3828}" type="presParOf" srcId="{3C869451-9766-4F5C-B144-00BC10184BA0}" destId="{194B34DC-AA2B-4D2C-91A1-F076D328208F}" srcOrd="5" destOrd="0" presId="urn:microsoft.com/office/officeart/2005/8/layout/list1"/>
    <dgm:cxn modelId="{9858AFF5-6CC9-45B4-9072-13AE721D06C7}" type="presParOf" srcId="{3C869451-9766-4F5C-B144-00BC10184BA0}" destId="{615EDBCA-E6B7-4F5F-B780-27CDEC9B742C}" srcOrd="6" destOrd="0" presId="urn:microsoft.com/office/officeart/2005/8/layout/list1"/>
    <dgm:cxn modelId="{E767B8C5-B10B-4B1B-B141-91233C67ED36}" type="presParOf" srcId="{3C869451-9766-4F5C-B144-00BC10184BA0}" destId="{CE2AA22F-57AD-449E-BCD9-1DE66D7BB3F0}" srcOrd="7" destOrd="0" presId="urn:microsoft.com/office/officeart/2005/8/layout/list1"/>
    <dgm:cxn modelId="{1FC39EF5-6FA1-4DC9-89FE-10D07EF537A5}" type="presParOf" srcId="{3C869451-9766-4F5C-B144-00BC10184BA0}" destId="{55E33316-3812-4C77-8C9C-4515490125A8}" srcOrd="8" destOrd="0" presId="urn:microsoft.com/office/officeart/2005/8/layout/list1"/>
    <dgm:cxn modelId="{C308E6E4-0006-4BCB-97AC-B3FFC839B1A0}" type="presParOf" srcId="{55E33316-3812-4C77-8C9C-4515490125A8}" destId="{C67981B8-B3E6-49D0-9F58-C43D49515AF4}" srcOrd="0" destOrd="0" presId="urn:microsoft.com/office/officeart/2005/8/layout/list1"/>
    <dgm:cxn modelId="{65658A08-5F98-4A84-9BAE-8F6BAC94919F}" type="presParOf" srcId="{55E33316-3812-4C77-8C9C-4515490125A8}" destId="{A439C707-6D4A-4825-8DF9-BDA540580651}" srcOrd="1" destOrd="0" presId="urn:microsoft.com/office/officeart/2005/8/layout/list1"/>
    <dgm:cxn modelId="{11641E89-7BD1-4909-B714-7884E8561BF7}" type="presParOf" srcId="{3C869451-9766-4F5C-B144-00BC10184BA0}" destId="{3151DB58-6A82-486F-93CB-3896436DABCF}" srcOrd="9" destOrd="0" presId="urn:microsoft.com/office/officeart/2005/8/layout/list1"/>
    <dgm:cxn modelId="{90C33BA2-E9A1-4004-B6B8-4CE3736184B8}" type="presParOf" srcId="{3C869451-9766-4F5C-B144-00BC10184BA0}" destId="{3C31FDD6-7F16-434F-B243-AE5D88E32B3E}"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16D3DF-BFCB-44A7-982F-113DD2FDF9A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57DF6E-322D-40FF-BA57-22471DC3B10D}">
      <dgm:prSet phldrT="[Text]" custT="1"/>
      <dgm:spPr/>
      <dgm:t>
        <a:bodyPr/>
        <a:lstStyle/>
        <a:p>
          <a:r>
            <a:rPr lang="en-US" sz="2800" dirty="0" smtClean="0"/>
            <a:t>Tools</a:t>
          </a:r>
          <a:endParaRPr lang="en-US" sz="2800" dirty="0"/>
        </a:p>
      </dgm:t>
    </dgm:pt>
    <dgm:pt modelId="{0C651368-4DE5-4CED-80BD-D85725B6D7DD}" type="parTrans" cxnId="{8B1E77E6-0095-4A7D-8388-13FC6239C24A}">
      <dgm:prSet/>
      <dgm:spPr/>
      <dgm:t>
        <a:bodyPr/>
        <a:lstStyle/>
        <a:p>
          <a:endParaRPr lang="en-US"/>
        </a:p>
      </dgm:t>
    </dgm:pt>
    <dgm:pt modelId="{ACD5CAF2-5E46-4D28-9DDE-C60E04C48CC0}" type="sibTrans" cxnId="{8B1E77E6-0095-4A7D-8388-13FC6239C24A}">
      <dgm:prSet/>
      <dgm:spPr/>
      <dgm:t>
        <a:bodyPr/>
        <a:lstStyle/>
        <a:p>
          <a:endParaRPr lang="en-US"/>
        </a:p>
      </dgm:t>
    </dgm:pt>
    <dgm:pt modelId="{706A3D32-7D5D-400A-ACAB-CD235337E84A}">
      <dgm:prSet/>
      <dgm:spPr/>
      <dgm:t>
        <a:bodyPr/>
        <a:lstStyle/>
        <a:p>
          <a:r>
            <a:rPr lang="en-US" dirty="0" err="1" smtClean="0"/>
            <a:t>Plugins</a:t>
          </a:r>
          <a:r>
            <a:rPr lang="en-US" dirty="0" smtClean="0"/>
            <a:t>/SDK that are required for Android development may be difficult to install and configure</a:t>
          </a:r>
        </a:p>
      </dgm:t>
    </dgm:pt>
    <dgm:pt modelId="{61CA332D-8FD7-4009-97F3-BB392AD5BA80}" type="parTrans" cxnId="{DB15CFF7-0907-4DEF-8999-C5F3D90FE9C4}">
      <dgm:prSet/>
      <dgm:spPr/>
      <dgm:t>
        <a:bodyPr/>
        <a:lstStyle/>
        <a:p>
          <a:endParaRPr lang="en-US"/>
        </a:p>
      </dgm:t>
    </dgm:pt>
    <dgm:pt modelId="{3FCA48A9-B390-47E8-84A2-AC239CFB50F5}" type="sibTrans" cxnId="{DB15CFF7-0907-4DEF-8999-C5F3D90FE9C4}">
      <dgm:prSet/>
      <dgm:spPr/>
      <dgm:t>
        <a:bodyPr/>
        <a:lstStyle/>
        <a:p>
          <a:endParaRPr lang="en-US"/>
        </a:p>
      </dgm:t>
    </dgm:pt>
    <dgm:pt modelId="{FBFAB77A-AE35-4A73-B5B4-8B85A4BBDC5C}">
      <dgm:prSet/>
      <dgm:spPr/>
      <dgm:t>
        <a:bodyPr/>
        <a:lstStyle/>
        <a:p>
          <a:r>
            <a:rPr lang="en-US" dirty="0" smtClean="0"/>
            <a:t>Mitigation Plan: We will have setup instructions for the tools posted on </a:t>
          </a:r>
          <a:r>
            <a:rPr lang="en-US" dirty="0" err="1" smtClean="0"/>
            <a:t>GitHub</a:t>
          </a:r>
          <a:endParaRPr lang="en-US" dirty="0" smtClean="0"/>
        </a:p>
      </dgm:t>
    </dgm:pt>
    <dgm:pt modelId="{62B61037-C96A-4D40-AE10-BAE9FBCCAF32}" type="parTrans" cxnId="{33448DCE-2500-4A6F-9097-3913C1ED5F6C}">
      <dgm:prSet/>
      <dgm:spPr/>
      <dgm:t>
        <a:bodyPr/>
        <a:lstStyle/>
        <a:p>
          <a:endParaRPr lang="en-US"/>
        </a:p>
      </dgm:t>
    </dgm:pt>
    <dgm:pt modelId="{E2E4B7D8-C367-4F90-A414-2C4217D4378C}" type="sibTrans" cxnId="{33448DCE-2500-4A6F-9097-3913C1ED5F6C}">
      <dgm:prSet/>
      <dgm:spPr/>
      <dgm:t>
        <a:bodyPr/>
        <a:lstStyle/>
        <a:p>
          <a:endParaRPr lang="en-US"/>
        </a:p>
      </dgm:t>
    </dgm:pt>
    <dgm:pt modelId="{05121E64-200F-4E3E-9D9A-10EA759BA999}">
      <dgm:prSet custT="1"/>
      <dgm:spPr/>
      <dgm:t>
        <a:bodyPr/>
        <a:lstStyle/>
        <a:p>
          <a:r>
            <a:rPr lang="en-US" sz="2800" dirty="0" smtClean="0"/>
            <a:t>Requirements</a:t>
          </a:r>
        </a:p>
      </dgm:t>
    </dgm:pt>
    <dgm:pt modelId="{B6DDDD27-49C6-4EB8-A291-666FDEB9B8FB}" type="parTrans" cxnId="{73D5E8AD-BA2B-4748-98F5-9E49DBADC1E9}">
      <dgm:prSet/>
      <dgm:spPr/>
      <dgm:t>
        <a:bodyPr/>
        <a:lstStyle/>
        <a:p>
          <a:endParaRPr lang="en-US"/>
        </a:p>
      </dgm:t>
    </dgm:pt>
    <dgm:pt modelId="{50CFC8C8-5D20-4A0B-9055-AC6DC339675D}" type="sibTrans" cxnId="{73D5E8AD-BA2B-4748-98F5-9E49DBADC1E9}">
      <dgm:prSet/>
      <dgm:spPr/>
      <dgm:t>
        <a:bodyPr/>
        <a:lstStyle/>
        <a:p>
          <a:endParaRPr lang="en-US"/>
        </a:p>
      </dgm:t>
    </dgm:pt>
    <dgm:pt modelId="{94407BA7-6D3E-4F33-83B6-819DAF825DBE}">
      <dgm:prSet/>
      <dgm:spPr/>
      <dgm:t>
        <a:bodyPr/>
        <a:lstStyle/>
        <a:p>
          <a:r>
            <a:rPr lang="en-US" dirty="0" smtClean="0"/>
            <a:t>The JagTran management may not fully specify what they want from the system, causing requirements to change in the middle of the project.</a:t>
          </a:r>
        </a:p>
      </dgm:t>
    </dgm:pt>
    <dgm:pt modelId="{3F4AF5DF-5579-432F-A585-7BBE1DE5CDB2}" type="parTrans" cxnId="{A01F2B2C-0E28-490D-A348-BC4B151814FF}">
      <dgm:prSet/>
      <dgm:spPr/>
      <dgm:t>
        <a:bodyPr/>
        <a:lstStyle/>
        <a:p>
          <a:endParaRPr lang="en-US"/>
        </a:p>
      </dgm:t>
    </dgm:pt>
    <dgm:pt modelId="{0836F443-57AE-4B81-9E13-4680A8FBA7D1}" type="sibTrans" cxnId="{A01F2B2C-0E28-490D-A348-BC4B151814FF}">
      <dgm:prSet/>
      <dgm:spPr/>
      <dgm:t>
        <a:bodyPr/>
        <a:lstStyle/>
        <a:p>
          <a:endParaRPr lang="en-US"/>
        </a:p>
      </dgm:t>
    </dgm:pt>
    <dgm:pt modelId="{766E88D4-16F1-4F16-9E34-FB8944CD09CF}">
      <dgm:prSet/>
      <dgm:spPr/>
      <dgm:t>
        <a:bodyPr/>
        <a:lstStyle/>
        <a:p>
          <a:r>
            <a:rPr lang="en-US" dirty="0" smtClean="0"/>
            <a:t>Mitigation Plan: By using an iterative development process, the </a:t>
          </a:r>
          <a:r>
            <a:rPr lang="en-US" dirty="0" err="1" smtClean="0"/>
            <a:t>JagTrack</a:t>
          </a:r>
          <a:r>
            <a:rPr lang="en-US" dirty="0" smtClean="0"/>
            <a:t> team is prepared to handle changing requirements</a:t>
          </a:r>
        </a:p>
      </dgm:t>
    </dgm:pt>
    <dgm:pt modelId="{BA843187-8D8B-439F-A69E-45043B239A4B}" type="parTrans" cxnId="{B32EBCFF-74BC-4D16-A30A-24549C05E4D1}">
      <dgm:prSet/>
      <dgm:spPr/>
      <dgm:t>
        <a:bodyPr/>
        <a:lstStyle/>
        <a:p>
          <a:endParaRPr lang="en-US"/>
        </a:p>
      </dgm:t>
    </dgm:pt>
    <dgm:pt modelId="{3FF3B1F2-F93B-4464-8A90-F313C731CF84}" type="sibTrans" cxnId="{B32EBCFF-74BC-4D16-A30A-24549C05E4D1}">
      <dgm:prSet/>
      <dgm:spPr/>
      <dgm:t>
        <a:bodyPr/>
        <a:lstStyle/>
        <a:p>
          <a:endParaRPr lang="en-US"/>
        </a:p>
      </dgm:t>
    </dgm:pt>
    <dgm:pt modelId="{AE774706-ECE6-4FFF-BB84-9B7B1CD99EA4}">
      <dgm:prSet custT="1"/>
      <dgm:spPr/>
      <dgm:t>
        <a:bodyPr/>
        <a:lstStyle/>
        <a:p>
          <a:r>
            <a:rPr lang="en-US" sz="2800" dirty="0" smtClean="0"/>
            <a:t>Estimation</a:t>
          </a:r>
        </a:p>
      </dgm:t>
    </dgm:pt>
    <dgm:pt modelId="{0F5DBE7B-2E0F-42D8-8AC4-0C8D05CF6C7D}" type="parTrans" cxnId="{946AEA2C-800C-4956-B11B-BDDACF577460}">
      <dgm:prSet/>
      <dgm:spPr/>
      <dgm:t>
        <a:bodyPr/>
        <a:lstStyle/>
        <a:p>
          <a:endParaRPr lang="en-US"/>
        </a:p>
      </dgm:t>
    </dgm:pt>
    <dgm:pt modelId="{1D3D42D4-83B6-43BA-B005-22379AC9AD49}" type="sibTrans" cxnId="{946AEA2C-800C-4956-B11B-BDDACF577460}">
      <dgm:prSet/>
      <dgm:spPr/>
      <dgm:t>
        <a:bodyPr/>
        <a:lstStyle/>
        <a:p>
          <a:endParaRPr lang="en-US"/>
        </a:p>
      </dgm:t>
    </dgm:pt>
    <dgm:pt modelId="{A37A869D-D1F1-4BD1-970E-BAAE38904794}">
      <dgm:prSet/>
      <dgm:spPr/>
      <dgm:t>
        <a:bodyPr/>
        <a:lstStyle/>
        <a:p>
          <a:r>
            <a:rPr lang="en-US" dirty="0" smtClean="0"/>
            <a:t>The time required to complete the project is underestimated since most of the staff involved will be learning new skills</a:t>
          </a:r>
        </a:p>
      </dgm:t>
    </dgm:pt>
    <dgm:pt modelId="{445140E3-5890-4FAF-9064-B46B1235D8AF}" type="parTrans" cxnId="{BF9D95D6-72BD-4008-8B7D-92867BEE82F2}">
      <dgm:prSet/>
      <dgm:spPr/>
      <dgm:t>
        <a:bodyPr/>
        <a:lstStyle/>
        <a:p>
          <a:endParaRPr lang="en-US"/>
        </a:p>
      </dgm:t>
    </dgm:pt>
    <dgm:pt modelId="{9B09124E-F9B1-4CF3-A97A-17A62DE0FBC4}" type="sibTrans" cxnId="{BF9D95D6-72BD-4008-8B7D-92867BEE82F2}">
      <dgm:prSet/>
      <dgm:spPr/>
      <dgm:t>
        <a:bodyPr/>
        <a:lstStyle/>
        <a:p>
          <a:endParaRPr lang="en-US"/>
        </a:p>
      </dgm:t>
    </dgm:pt>
    <dgm:pt modelId="{ACCF8BEE-914F-42CB-852B-753CD76981A5}">
      <dgm:prSet/>
      <dgm:spPr/>
      <dgm:t>
        <a:bodyPr/>
        <a:lstStyle/>
        <a:p>
          <a:r>
            <a:rPr lang="en-US" dirty="0" smtClean="0"/>
            <a:t>Mitigation Plan:</a:t>
          </a:r>
        </a:p>
      </dgm:t>
    </dgm:pt>
    <dgm:pt modelId="{DE36CD42-4286-45F7-B21F-209A16FCC40A}" type="parTrans" cxnId="{31B631FB-DF09-4B18-AB60-7F1987EDE367}">
      <dgm:prSet/>
      <dgm:spPr/>
      <dgm:t>
        <a:bodyPr/>
        <a:lstStyle/>
        <a:p>
          <a:endParaRPr lang="en-US"/>
        </a:p>
      </dgm:t>
    </dgm:pt>
    <dgm:pt modelId="{C5BEBDC9-1A81-4D95-A3A7-65D8FA8AD9F2}" type="sibTrans" cxnId="{31B631FB-DF09-4B18-AB60-7F1987EDE367}">
      <dgm:prSet/>
      <dgm:spPr/>
      <dgm:t>
        <a:bodyPr/>
        <a:lstStyle/>
        <a:p>
          <a:endParaRPr lang="en-US"/>
        </a:p>
      </dgm:t>
    </dgm:pt>
    <dgm:pt modelId="{E6B500F0-DE2E-48C9-B43F-44A8579C03A0}">
      <dgm:prSet/>
      <dgm:spPr/>
      <dgm:t>
        <a:bodyPr/>
        <a:lstStyle/>
        <a:p>
          <a:r>
            <a:rPr lang="en-US" dirty="0" smtClean="0"/>
            <a:t>The work has been divided amongst many different staff members so that each member doesn’t have to do too much work</a:t>
          </a:r>
        </a:p>
      </dgm:t>
    </dgm:pt>
    <dgm:pt modelId="{2EBC157C-54E6-427F-80A5-43DEC5A6008E}" type="parTrans" cxnId="{B35AFEA6-9A9D-4401-B104-A6198C3C14B4}">
      <dgm:prSet/>
      <dgm:spPr/>
      <dgm:t>
        <a:bodyPr/>
        <a:lstStyle/>
        <a:p>
          <a:endParaRPr lang="en-US"/>
        </a:p>
      </dgm:t>
    </dgm:pt>
    <dgm:pt modelId="{1F2E35CD-8DBD-490F-9B03-B46188511B52}" type="sibTrans" cxnId="{B35AFEA6-9A9D-4401-B104-A6198C3C14B4}">
      <dgm:prSet/>
      <dgm:spPr/>
      <dgm:t>
        <a:bodyPr/>
        <a:lstStyle/>
        <a:p>
          <a:endParaRPr lang="en-US"/>
        </a:p>
      </dgm:t>
    </dgm:pt>
    <dgm:pt modelId="{E7780A19-7E6B-4FCD-8B35-22D0FECBA425}">
      <dgm:prSet/>
      <dgm:spPr/>
      <dgm:t>
        <a:bodyPr/>
        <a:lstStyle/>
        <a:p>
          <a:r>
            <a:rPr lang="en-US" dirty="0" err="1" smtClean="0"/>
            <a:t>GitHub</a:t>
          </a:r>
          <a:r>
            <a:rPr lang="en-US" dirty="0" smtClean="0"/>
            <a:t> contains links to tutorials do decrease the amount of overhead for mundane tasks such as configuration management and version control</a:t>
          </a:r>
        </a:p>
      </dgm:t>
    </dgm:pt>
    <dgm:pt modelId="{A84E99D1-9287-4776-ABC5-C4C6225E56DD}" type="parTrans" cxnId="{F7DE3436-6F0C-4215-BE5A-D0FEE998F350}">
      <dgm:prSet/>
      <dgm:spPr/>
      <dgm:t>
        <a:bodyPr/>
        <a:lstStyle/>
        <a:p>
          <a:endParaRPr lang="en-US"/>
        </a:p>
      </dgm:t>
    </dgm:pt>
    <dgm:pt modelId="{04E57DA6-4849-41E7-9EB2-06326EF610A8}" type="sibTrans" cxnId="{F7DE3436-6F0C-4215-BE5A-D0FEE998F350}">
      <dgm:prSet/>
      <dgm:spPr/>
      <dgm:t>
        <a:bodyPr/>
        <a:lstStyle/>
        <a:p>
          <a:endParaRPr lang="en-US"/>
        </a:p>
      </dgm:t>
    </dgm:pt>
    <dgm:pt modelId="{9812F649-EADB-4EE3-A1A0-08CBC9C4B922}" type="pres">
      <dgm:prSet presAssocID="{4016D3DF-BFCB-44A7-982F-113DD2FDF9A9}" presName="linear" presStyleCnt="0">
        <dgm:presLayoutVars>
          <dgm:dir/>
          <dgm:animLvl val="lvl"/>
          <dgm:resizeHandles val="exact"/>
        </dgm:presLayoutVars>
      </dgm:prSet>
      <dgm:spPr/>
      <dgm:t>
        <a:bodyPr/>
        <a:lstStyle/>
        <a:p>
          <a:endParaRPr lang="en-US"/>
        </a:p>
      </dgm:t>
    </dgm:pt>
    <dgm:pt modelId="{8603AD98-C0CC-4BB7-956A-4BAFB244E697}" type="pres">
      <dgm:prSet presAssocID="{6357DF6E-322D-40FF-BA57-22471DC3B10D}" presName="parentLin" presStyleCnt="0"/>
      <dgm:spPr/>
    </dgm:pt>
    <dgm:pt modelId="{DACFF288-F3AF-438E-BB51-FB56CE2EA5BB}" type="pres">
      <dgm:prSet presAssocID="{6357DF6E-322D-40FF-BA57-22471DC3B10D}" presName="parentLeftMargin" presStyleLbl="node1" presStyleIdx="0" presStyleCnt="3"/>
      <dgm:spPr/>
      <dgm:t>
        <a:bodyPr/>
        <a:lstStyle/>
        <a:p>
          <a:endParaRPr lang="en-US"/>
        </a:p>
      </dgm:t>
    </dgm:pt>
    <dgm:pt modelId="{3F4586A4-F5F1-48DB-BB8C-D5B69452209D}" type="pres">
      <dgm:prSet presAssocID="{6357DF6E-322D-40FF-BA57-22471DC3B10D}" presName="parentText" presStyleLbl="node1" presStyleIdx="0" presStyleCnt="3">
        <dgm:presLayoutVars>
          <dgm:chMax val="0"/>
          <dgm:bulletEnabled val="1"/>
        </dgm:presLayoutVars>
      </dgm:prSet>
      <dgm:spPr/>
      <dgm:t>
        <a:bodyPr/>
        <a:lstStyle/>
        <a:p>
          <a:endParaRPr lang="en-US"/>
        </a:p>
      </dgm:t>
    </dgm:pt>
    <dgm:pt modelId="{301553C2-F22F-4E80-9594-EE28AC95C24A}" type="pres">
      <dgm:prSet presAssocID="{6357DF6E-322D-40FF-BA57-22471DC3B10D}" presName="negativeSpace" presStyleCnt="0"/>
      <dgm:spPr/>
    </dgm:pt>
    <dgm:pt modelId="{35096B94-0E46-485D-B3F9-5544C82E68A3}" type="pres">
      <dgm:prSet presAssocID="{6357DF6E-322D-40FF-BA57-22471DC3B10D}" presName="childText" presStyleLbl="conFgAcc1" presStyleIdx="0" presStyleCnt="3">
        <dgm:presLayoutVars>
          <dgm:bulletEnabled val="1"/>
        </dgm:presLayoutVars>
      </dgm:prSet>
      <dgm:spPr/>
      <dgm:t>
        <a:bodyPr/>
        <a:lstStyle/>
        <a:p>
          <a:endParaRPr lang="en-US"/>
        </a:p>
      </dgm:t>
    </dgm:pt>
    <dgm:pt modelId="{D31D9A76-C72B-46F5-B798-32695DDD7A1F}" type="pres">
      <dgm:prSet presAssocID="{ACD5CAF2-5E46-4D28-9DDE-C60E04C48CC0}" presName="spaceBetweenRectangles" presStyleCnt="0"/>
      <dgm:spPr/>
    </dgm:pt>
    <dgm:pt modelId="{3E1615C8-0BD3-4F6F-BAB2-64C8926A4083}" type="pres">
      <dgm:prSet presAssocID="{05121E64-200F-4E3E-9D9A-10EA759BA999}" presName="parentLin" presStyleCnt="0"/>
      <dgm:spPr/>
    </dgm:pt>
    <dgm:pt modelId="{562CE7AD-53B6-43BB-BCBD-63D18E4C086C}" type="pres">
      <dgm:prSet presAssocID="{05121E64-200F-4E3E-9D9A-10EA759BA999}" presName="parentLeftMargin" presStyleLbl="node1" presStyleIdx="0" presStyleCnt="3"/>
      <dgm:spPr/>
      <dgm:t>
        <a:bodyPr/>
        <a:lstStyle/>
        <a:p>
          <a:endParaRPr lang="en-US"/>
        </a:p>
      </dgm:t>
    </dgm:pt>
    <dgm:pt modelId="{B5825BFB-4F17-41F6-B32B-EE3F077E63BC}" type="pres">
      <dgm:prSet presAssocID="{05121E64-200F-4E3E-9D9A-10EA759BA999}" presName="parentText" presStyleLbl="node1" presStyleIdx="1" presStyleCnt="3">
        <dgm:presLayoutVars>
          <dgm:chMax val="0"/>
          <dgm:bulletEnabled val="1"/>
        </dgm:presLayoutVars>
      </dgm:prSet>
      <dgm:spPr/>
      <dgm:t>
        <a:bodyPr/>
        <a:lstStyle/>
        <a:p>
          <a:endParaRPr lang="en-US"/>
        </a:p>
      </dgm:t>
    </dgm:pt>
    <dgm:pt modelId="{E18E39B6-799B-426B-AB07-11C562085ED7}" type="pres">
      <dgm:prSet presAssocID="{05121E64-200F-4E3E-9D9A-10EA759BA999}" presName="negativeSpace" presStyleCnt="0"/>
      <dgm:spPr/>
    </dgm:pt>
    <dgm:pt modelId="{42D6D699-3095-4AFD-9092-4C479A6BA799}" type="pres">
      <dgm:prSet presAssocID="{05121E64-200F-4E3E-9D9A-10EA759BA999}" presName="childText" presStyleLbl="conFgAcc1" presStyleIdx="1" presStyleCnt="3">
        <dgm:presLayoutVars>
          <dgm:bulletEnabled val="1"/>
        </dgm:presLayoutVars>
      </dgm:prSet>
      <dgm:spPr/>
      <dgm:t>
        <a:bodyPr/>
        <a:lstStyle/>
        <a:p>
          <a:endParaRPr lang="en-US"/>
        </a:p>
      </dgm:t>
    </dgm:pt>
    <dgm:pt modelId="{984D9CDE-5216-4DD4-9122-B596C44C01CE}" type="pres">
      <dgm:prSet presAssocID="{50CFC8C8-5D20-4A0B-9055-AC6DC339675D}" presName="spaceBetweenRectangles" presStyleCnt="0"/>
      <dgm:spPr/>
    </dgm:pt>
    <dgm:pt modelId="{B9049072-2184-4342-B089-A5464A955EFB}" type="pres">
      <dgm:prSet presAssocID="{AE774706-ECE6-4FFF-BB84-9B7B1CD99EA4}" presName="parentLin" presStyleCnt="0"/>
      <dgm:spPr/>
    </dgm:pt>
    <dgm:pt modelId="{359D31F8-8D88-493D-83BC-7A2AB252FB83}" type="pres">
      <dgm:prSet presAssocID="{AE774706-ECE6-4FFF-BB84-9B7B1CD99EA4}" presName="parentLeftMargin" presStyleLbl="node1" presStyleIdx="1" presStyleCnt="3"/>
      <dgm:spPr/>
      <dgm:t>
        <a:bodyPr/>
        <a:lstStyle/>
        <a:p>
          <a:endParaRPr lang="en-US"/>
        </a:p>
      </dgm:t>
    </dgm:pt>
    <dgm:pt modelId="{BBE7E4A0-052E-4BA3-8180-297D80E91629}" type="pres">
      <dgm:prSet presAssocID="{AE774706-ECE6-4FFF-BB84-9B7B1CD99EA4}" presName="parentText" presStyleLbl="node1" presStyleIdx="2" presStyleCnt="3">
        <dgm:presLayoutVars>
          <dgm:chMax val="0"/>
          <dgm:bulletEnabled val="1"/>
        </dgm:presLayoutVars>
      </dgm:prSet>
      <dgm:spPr/>
      <dgm:t>
        <a:bodyPr/>
        <a:lstStyle/>
        <a:p>
          <a:endParaRPr lang="en-US"/>
        </a:p>
      </dgm:t>
    </dgm:pt>
    <dgm:pt modelId="{B0AB98EC-F7A4-466A-BFA4-3F8ED11532A1}" type="pres">
      <dgm:prSet presAssocID="{AE774706-ECE6-4FFF-BB84-9B7B1CD99EA4}" presName="negativeSpace" presStyleCnt="0"/>
      <dgm:spPr/>
    </dgm:pt>
    <dgm:pt modelId="{14114926-0DE3-4EF5-A495-D1CAE4EBEF1B}" type="pres">
      <dgm:prSet presAssocID="{AE774706-ECE6-4FFF-BB84-9B7B1CD99EA4}" presName="childText" presStyleLbl="conFgAcc1" presStyleIdx="2" presStyleCnt="3">
        <dgm:presLayoutVars>
          <dgm:bulletEnabled val="1"/>
        </dgm:presLayoutVars>
      </dgm:prSet>
      <dgm:spPr/>
      <dgm:t>
        <a:bodyPr/>
        <a:lstStyle/>
        <a:p>
          <a:endParaRPr lang="en-US"/>
        </a:p>
      </dgm:t>
    </dgm:pt>
  </dgm:ptLst>
  <dgm:cxnLst>
    <dgm:cxn modelId="{BF9D95D6-72BD-4008-8B7D-92867BEE82F2}" srcId="{AE774706-ECE6-4FFF-BB84-9B7B1CD99EA4}" destId="{A37A869D-D1F1-4BD1-970E-BAAE38904794}" srcOrd="0" destOrd="0" parTransId="{445140E3-5890-4FAF-9064-B46B1235D8AF}" sibTransId="{9B09124E-F9B1-4CF3-A97A-17A62DE0FBC4}"/>
    <dgm:cxn modelId="{8B1E77E6-0095-4A7D-8388-13FC6239C24A}" srcId="{4016D3DF-BFCB-44A7-982F-113DD2FDF9A9}" destId="{6357DF6E-322D-40FF-BA57-22471DC3B10D}" srcOrd="0" destOrd="0" parTransId="{0C651368-4DE5-4CED-80BD-D85725B6D7DD}" sibTransId="{ACD5CAF2-5E46-4D28-9DDE-C60E04C48CC0}"/>
    <dgm:cxn modelId="{31B631FB-DF09-4B18-AB60-7F1987EDE367}" srcId="{AE774706-ECE6-4FFF-BB84-9B7B1CD99EA4}" destId="{ACCF8BEE-914F-42CB-852B-753CD76981A5}" srcOrd="1" destOrd="0" parTransId="{DE36CD42-4286-45F7-B21F-209A16FCC40A}" sibTransId="{C5BEBDC9-1A81-4D95-A3A7-65D8FA8AD9F2}"/>
    <dgm:cxn modelId="{B32EBCFF-74BC-4D16-A30A-24549C05E4D1}" srcId="{05121E64-200F-4E3E-9D9A-10EA759BA999}" destId="{766E88D4-16F1-4F16-9E34-FB8944CD09CF}" srcOrd="1" destOrd="0" parTransId="{BA843187-8D8B-439F-A69E-45043B239A4B}" sibTransId="{3FF3B1F2-F93B-4464-8A90-F313C731CF84}"/>
    <dgm:cxn modelId="{CA7E567C-F909-4C3F-9136-E0E22C035B3C}" type="presOf" srcId="{FBFAB77A-AE35-4A73-B5B4-8B85A4BBDC5C}" destId="{35096B94-0E46-485D-B3F9-5544C82E68A3}" srcOrd="0" destOrd="1" presId="urn:microsoft.com/office/officeart/2005/8/layout/list1"/>
    <dgm:cxn modelId="{E36202A7-F00D-42DC-8E84-CCC7DEDE641D}" type="presOf" srcId="{E7780A19-7E6B-4FCD-8B35-22D0FECBA425}" destId="{14114926-0DE3-4EF5-A495-D1CAE4EBEF1B}" srcOrd="0" destOrd="3" presId="urn:microsoft.com/office/officeart/2005/8/layout/list1"/>
    <dgm:cxn modelId="{33448DCE-2500-4A6F-9097-3913C1ED5F6C}" srcId="{6357DF6E-322D-40FF-BA57-22471DC3B10D}" destId="{FBFAB77A-AE35-4A73-B5B4-8B85A4BBDC5C}" srcOrd="1" destOrd="0" parTransId="{62B61037-C96A-4D40-AE10-BAE9FBCCAF32}" sibTransId="{E2E4B7D8-C367-4F90-A414-2C4217D4378C}"/>
    <dgm:cxn modelId="{E253E612-1267-4177-B735-4B24ACD865AF}" type="presOf" srcId="{A37A869D-D1F1-4BD1-970E-BAAE38904794}" destId="{14114926-0DE3-4EF5-A495-D1CAE4EBEF1B}" srcOrd="0" destOrd="0" presId="urn:microsoft.com/office/officeart/2005/8/layout/list1"/>
    <dgm:cxn modelId="{DB15CFF7-0907-4DEF-8999-C5F3D90FE9C4}" srcId="{6357DF6E-322D-40FF-BA57-22471DC3B10D}" destId="{706A3D32-7D5D-400A-ACAB-CD235337E84A}" srcOrd="0" destOrd="0" parTransId="{61CA332D-8FD7-4009-97F3-BB392AD5BA80}" sibTransId="{3FCA48A9-B390-47E8-84A2-AC239CFB50F5}"/>
    <dgm:cxn modelId="{73D5E8AD-BA2B-4748-98F5-9E49DBADC1E9}" srcId="{4016D3DF-BFCB-44A7-982F-113DD2FDF9A9}" destId="{05121E64-200F-4E3E-9D9A-10EA759BA999}" srcOrd="1" destOrd="0" parTransId="{B6DDDD27-49C6-4EB8-A291-666FDEB9B8FB}" sibTransId="{50CFC8C8-5D20-4A0B-9055-AC6DC339675D}"/>
    <dgm:cxn modelId="{1A5DEED5-922C-42BB-A91A-A5C5FEB50BEB}" type="presOf" srcId="{AE774706-ECE6-4FFF-BB84-9B7B1CD99EA4}" destId="{BBE7E4A0-052E-4BA3-8180-297D80E91629}" srcOrd="1" destOrd="0" presId="urn:microsoft.com/office/officeart/2005/8/layout/list1"/>
    <dgm:cxn modelId="{0B1E5839-1CD6-4B66-A9CA-3304531B1302}" type="presOf" srcId="{766E88D4-16F1-4F16-9E34-FB8944CD09CF}" destId="{42D6D699-3095-4AFD-9092-4C479A6BA799}" srcOrd="0" destOrd="1" presId="urn:microsoft.com/office/officeart/2005/8/layout/list1"/>
    <dgm:cxn modelId="{F837833C-2047-4557-87DD-0EE1FCE6D7B8}" type="presOf" srcId="{ACCF8BEE-914F-42CB-852B-753CD76981A5}" destId="{14114926-0DE3-4EF5-A495-D1CAE4EBEF1B}" srcOrd="0" destOrd="1" presId="urn:microsoft.com/office/officeart/2005/8/layout/list1"/>
    <dgm:cxn modelId="{B35AFEA6-9A9D-4401-B104-A6198C3C14B4}" srcId="{ACCF8BEE-914F-42CB-852B-753CD76981A5}" destId="{E6B500F0-DE2E-48C9-B43F-44A8579C03A0}" srcOrd="0" destOrd="0" parTransId="{2EBC157C-54E6-427F-80A5-43DEC5A6008E}" sibTransId="{1F2E35CD-8DBD-490F-9B03-B46188511B52}"/>
    <dgm:cxn modelId="{8B850CC7-E752-46CF-AEFB-11CACE7F25A4}" type="presOf" srcId="{4016D3DF-BFCB-44A7-982F-113DD2FDF9A9}" destId="{9812F649-EADB-4EE3-A1A0-08CBC9C4B922}" srcOrd="0" destOrd="0" presId="urn:microsoft.com/office/officeart/2005/8/layout/list1"/>
    <dgm:cxn modelId="{C0177B8C-3C39-4F1A-86B5-A6638273C514}" type="presOf" srcId="{E6B500F0-DE2E-48C9-B43F-44A8579C03A0}" destId="{14114926-0DE3-4EF5-A495-D1CAE4EBEF1B}" srcOrd="0" destOrd="2" presId="urn:microsoft.com/office/officeart/2005/8/layout/list1"/>
    <dgm:cxn modelId="{414C0E5E-6608-498B-BE3E-0FCECA04EA23}" type="presOf" srcId="{94407BA7-6D3E-4F33-83B6-819DAF825DBE}" destId="{42D6D699-3095-4AFD-9092-4C479A6BA799}" srcOrd="0" destOrd="0" presId="urn:microsoft.com/office/officeart/2005/8/layout/list1"/>
    <dgm:cxn modelId="{946AEA2C-800C-4956-B11B-BDDACF577460}" srcId="{4016D3DF-BFCB-44A7-982F-113DD2FDF9A9}" destId="{AE774706-ECE6-4FFF-BB84-9B7B1CD99EA4}" srcOrd="2" destOrd="0" parTransId="{0F5DBE7B-2E0F-42D8-8AC4-0C8D05CF6C7D}" sibTransId="{1D3D42D4-83B6-43BA-B005-22379AC9AD49}"/>
    <dgm:cxn modelId="{A01F2B2C-0E28-490D-A348-BC4B151814FF}" srcId="{05121E64-200F-4E3E-9D9A-10EA759BA999}" destId="{94407BA7-6D3E-4F33-83B6-819DAF825DBE}" srcOrd="0" destOrd="0" parTransId="{3F4AF5DF-5579-432F-A585-7BBE1DE5CDB2}" sibTransId="{0836F443-57AE-4B81-9E13-4680A8FBA7D1}"/>
    <dgm:cxn modelId="{641C9434-EEA2-45C7-8635-56A97B778F4E}" type="presOf" srcId="{6357DF6E-322D-40FF-BA57-22471DC3B10D}" destId="{DACFF288-F3AF-438E-BB51-FB56CE2EA5BB}" srcOrd="0" destOrd="0" presId="urn:microsoft.com/office/officeart/2005/8/layout/list1"/>
    <dgm:cxn modelId="{9565E019-E301-4CDC-A41D-8382F33EFE35}" type="presOf" srcId="{05121E64-200F-4E3E-9D9A-10EA759BA999}" destId="{B5825BFB-4F17-41F6-B32B-EE3F077E63BC}" srcOrd="1" destOrd="0" presId="urn:microsoft.com/office/officeart/2005/8/layout/list1"/>
    <dgm:cxn modelId="{384F3D89-6EE6-411D-9A02-AB5415D28620}" type="presOf" srcId="{05121E64-200F-4E3E-9D9A-10EA759BA999}" destId="{562CE7AD-53B6-43BB-BCBD-63D18E4C086C}" srcOrd="0" destOrd="0" presId="urn:microsoft.com/office/officeart/2005/8/layout/list1"/>
    <dgm:cxn modelId="{F7DE3436-6F0C-4215-BE5A-D0FEE998F350}" srcId="{ACCF8BEE-914F-42CB-852B-753CD76981A5}" destId="{E7780A19-7E6B-4FCD-8B35-22D0FECBA425}" srcOrd="1" destOrd="0" parTransId="{A84E99D1-9287-4776-ABC5-C4C6225E56DD}" sibTransId="{04E57DA6-4849-41E7-9EB2-06326EF610A8}"/>
    <dgm:cxn modelId="{2103B56A-9664-44DF-A2E6-3B3986CE33F5}" type="presOf" srcId="{706A3D32-7D5D-400A-ACAB-CD235337E84A}" destId="{35096B94-0E46-485D-B3F9-5544C82E68A3}" srcOrd="0" destOrd="0" presId="urn:microsoft.com/office/officeart/2005/8/layout/list1"/>
    <dgm:cxn modelId="{609157BD-B59D-401C-86EA-E84D47B7E2A2}" type="presOf" srcId="{6357DF6E-322D-40FF-BA57-22471DC3B10D}" destId="{3F4586A4-F5F1-48DB-BB8C-D5B69452209D}" srcOrd="1" destOrd="0" presId="urn:microsoft.com/office/officeart/2005/8/layout/list1"/>
    <dgm:cxn modelId="{405C5738-BA13-4751-8356-93C81DDA6695}" type="presOf" srcId="{AE774706-ECE6-4FFF-BB84-9B7B1CD99EA4}" destId="{359D31F8-8D88-493D-83BC-7A2AB252FB83}" srcOrd="0" destOrd="0" presId="urn:microsoft.com/office/officeart/2005/8/layout/list1"/>
    <dgm:cxn modelId="{80F62DC2-ABA9-4559-9021-5F0C3790BF22}" type="presParOf" srcId="{9812F649-EADB-4EE3-A1A0-08CBC9C4B922}" destId="{8603AD98-C0CC-4BB7-956A-4BAFB244E697}" srcOrd="0" destOrd="0" presId="urn:microsoft.com/office/officeart/2005/8/layout/list1"/>
    <dgm:cxn modelId="{6ABA8017-CC62-4B4C-ABD0-0248A85524ED}" type="presParOf" srcId="{8603AD98-C0CC-4BB7-956A-4BAFB244E697}" destId="{DACFF288-F3AF-438E-BB51-FB56CE2EA5BB}" srcOrd="0" destOrd="0" presId="urn:microsoft.com/office/officeart/2005/8/layout/list1"/>
    <dgm:cxn modelId="{7B450671-F309-4701-BFB4-A1DEDB74B4D0}" type="presParOf" srcId="{8603AD98-C0CC-4BB7-956A-4BAFB244E697}" destId="{3F4586A4-F5F1-48DB-BB8C-D5B69452209D}" srcOrd="1" destOrd="0" presId="urn:microsoft.com/office/officeart/2005/8/layout/list1"/>
    <dgm:cxn modelId="{73C697FC-7237-45B0-A3C1-0CC40B2D6634}" type="presParOf" srcId="{9812F649-EADB-4EE3-A1A0-08CBC9C4B922}" destId="{301553C2-F22F-4E80-9594-EE28AC95C24A}" srcOrd="1" destOrd="0" presId="urn:microsoft.com/office/officeart/2005/8/layout/list1"/>
    <dgm:cxn modelId="{0AD78D1C-2D0D-4AEA-BD8B-8788D13F30AF}" type="presParOf" srcId="{9812F649-EADB-4EE3-A1A0-08CBC9C4B922}" destId="{35096B94-0E46-485D-B3F9-5544C82E68A3}" srcOrd="2" destOrd="0" presId="urn:microsoft.com/office/officeart/2005/8/layout/list1"/>
    <dgm:cxn modelId="{050A6B66-40F9-48AB-98F0-1AB737E924AE}" type="presParOf" srcId="{9812F649-EADB-4EE3-A1A0-08CBC9C4B922}" destId="{D31D9A76-C72B-46F5-B798-32695DDD7A1F}" srcOrd="3" destOrd="0" presId="urn:microsoft.com/office/officeart/2005/8/layout/list1"/>
    <dgm:cxn modelId="{7D844BCC-4672-4FEF-9A44-A783E9B4EB7D}" type="presParOf" srcId="{9812F649-EADB-4EE3-A1A0-08CBC9C4B922}" destId="{3E1615C8-0BD3-4F6F-BAB2-64C8926A4083}" srcOrd="4" destOrd="0" presId="urn:microsoft.com/office/officeart/2005/8/layout/list1"/>
    <dgm:cxn modelId="{9A53230A-55B4-4672-BFBA-248BA4AFF5F1}" type="presParOf" srcId="{3E1615C8-0BD3-4F6F-BAB2-64C8926A4083}" destId="{562CE7AD-53B6-43BB-BCBD-63D18E4C086C}" srcOrd="0" destOrd="0" presId="urn:microsoft.com/office/officeart/2005/8/layout/list1"/>
    <dgm:cxn modelId="{44AFD115-CD07-492A-B185-BAFF6027237A}" type="presParOf" srcId="{3E1615C8-0BD3-4F6F-BAB2-64C8926A4083}" destId="{B5825BFB-4F17-41F6-B32B-EE3F077E63BC}" srcOrd="1" destOrd="0" presId="urn:microsoft.com/office/officeart/2005/8/layout/list1"/>
    <dgm:cxn modelId="{A38BAA95-3C7E-42D4-94B4-AD38A8CEAADD}" type="presParOf" srcId="{9812F649-EADB-4EE3-A1A0-08CBC9C4B922}" destId="{E18E39B6-799B-426B-AB07-11C562085ED7}" srcOrd="5" destOrd="0" presId="urn:microsoft.com/office/officeart/2005/8/layout/list1"/>
    <dgm:cxn modelId="{56283EEB-97BF-40CA-9E8F-7CD9F6ACEE71}" type="presParOf" srcId="{9812F649-EADB-4EE3-A1A0-08CBC9C4B922}" destId="{42D6D699-3095-4AFD-9092-4C479A6BA799}" srcOrd="6" destOrd="0" presId="urn:microsoft.com/office/officeart/2005/8/layout/list1"/>
    <dgm:cxn modelId="{75F28B54-BF3A-458B-9298-2E51D9F27905}" type="presParOf" srcId="{9812F649-EADB-4EE3-A1A0-08CBC9C4B922}" destId="{984D9CDE-5216-4DD4-9122-B596C44C01CE}" srcOrd="7" destOrd="0" presId="urn:microsoft.com/office/officeart/2005/8/layout/list1"/>
    <dgm:cxn modelId="{634C5711-2FB1-4F03-AF7F-E5103BFC61F3}" type="presParOf" srcId="{9812F649-EADB-4EE3-A1A0-08CBC9C4B922}" destId="{B9049072-2184-4342-B089-A5464A955EFB}" srcOrd="8" destOrd="0" presId="urn:microsoft.com/office/officeart/2005/8/layout/list1"/>
    <dgm:cxn modelId="{3CF5F328-DDEA-4B3F-9E12-B8B677FB1078}" type="presParOf" srcId="{B9049072-2184-4342-B089-A5464A955EFB}" destId="{359D31F8-8D88-493D-83BC-7A2AB252FB83}" srcOrd="0" destOrd="0" presId="urn:microsoft.com/office/officeart/2005/8/layout/list1"/>
    <dgm:cxn modelId="{1A02F9DB-74F6-4175-A0A9-93463F4A636B}" type="presParOf" srcId="{B9049072-2184-4342-B089-A5464A955EFB}" destId="{BBE7E4A0-052E-4BA3-8180-297D80E91629}" srcOrd="1" destOrd="0" presId="urn:microsoft.com/office/officeart/2005/8/layout/list1"/>
    <dgm:cxn modelId="{8A40F339-169D-48DB-A63E-043B8C3E4DAD}" type="presParOf" srcId="{9812F649-EADB-4EE3-A1A0-08CBC9C4B922}" destId="{B0AB98EC-F7A4-466A-BFA4-3F8ED11532A1}" srcOrd="9" destOrd="0" presId="urn:microsoft.com/office/officeart/2005/8/layout/list1"/>
    <dgm:cxn modelId="{C8697144-AB1E-46B7-A651-085EF37048C7}" type="presParOf" srcId="{9812F649-EADB-4EE3-A1A0-08CBC9C4B922}" destId="{14114926-0DE3-4EF5-A495-D1CAE4EBEF1B}"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BBD5FFB-5CB2-40F8-A74B-2D0405FA1BB6}">
      <dgm:prSet phldrT="[Text]"/>
      <dgm:spPr/>
      <dgm:t>
        <a:bodyPr/>
        <a:lstStyle/>
        <a:p>
          <a:r>
            <a:rPr lang="en-US" dirty="0" smtClean="0"/>
            <a:t>Phase</a:t>
          </a:r>
          <a:endParaRPr lang="en-US" dirty="0"/>
        </a:p>
      </dgm:t>
    </dgm:pt>
    <dgm:pt modelId="{ADB0853A-D370-4A8B-98FC-94B7DEEB5023}" type="parTrans" cxnId="{96AF10A2-041F-484A-8E00-935FE8F06F72}">
      <dgm:prSet/>
      <dgm:spPr/>
      <dgm:t>
        <a:bodyPr/>
        <a:lstStyle/>
        <a:p>
          <a:endParaRPr lang="en-US"/>
        </a:p>
      </dgm:t>
    </dgm:pt>
    <dgm:pt modelId="{CF7CF7EC-5295-4A22-A475-9F4BF0220278}" type="sibTrans" cxnId="{96AF10A2-041F-484A-8E00-935FE8F06F72}">
      <dgm:prSet/>
      <dgm:spPr/>
      <dgm:t>
        <a:bodyPr/>
        <a:lstStyle/>
        <a:p>
          <a:endParaRPr lang="en-US"/>
        </a:p>
      </dgm:t>
    </dgm:pt>
    <dgm:pt modelId="{4FBCA773-6740-47FC-8E6E-BA1306CEDC27}">
      <dgm:prSet/>
      <dgm:spPr/>
      <dgm:t>
        <a:bodyPr/>
        <a:lstStyle/>
        <a:p>
          <a:r>
            <a:rPr lang="en-US" dirty="0" smtClean="0"/>
            <a:t>At the beginning of each phase of the development process, the requirements and constraints will be assessed and changed according to new manifestations in the process and product. </a:t>
          </a:r>
          <a:endParaRPr lang="en-US" dirty="0"/>
        </a:p>
      </dgm:t>
    </dgm:pt>
    <dgm:pt modelId="{618E1AD5-CF08-41DD-9984-F8F65F73AF66}" type="parTrans" cxnId="{02AA674F-CC57-4F0A-8DE5-B17E297C4AE3}">
      <dgm:prSet/>
      <dgm:spPr/>
      <dgm:t>
        <a:bodyPr/>
        <a:lstStyle/>
        <a:p>
          <a:endParaRPr lang="en-US"/>
        </a:p>
      </dgm:t>
    </dgm:pt>
    <dgm:pt modelId="{F0B78707-EBF4-4911-ABB7-7C49A8905FCA}" type="sibTrans" cxnId="{02AA674F-CC57-4F0A-8DE5-B17E297C4AE3}">
      <dgm:prSet/>
      <dgm:spPr/>
      <dgm:t>
        <a:bodyPr/>
        <a:lstStyle/>
        <a:p>
          <a:endParaRPr lang="en-US"/>
        </a:p>
      </dgm:t>
    </dgm:pt>
    <dgm:pt modelId="{5F08B0AF-2CAC-437D-92B7-B27E761E4A45}">
      <dgm:prSet/>
      <dgm:spPr/>
      <dgm:t>
        <a:bodyPr/>
        <a:lstStyle/>
        <a:p>
          <a:r>
            <a:rPr lang="en-US" dirty="0" smtClean="0"/>
            <a:t>Iteration</a:t>
          </a:r>
          <a:endParaRPr lang="en-US" dirty="0"/>
        </a:p>
      </dgm:t>
    </dgm:pt>
    <dgm:pt modelId="{A8E5A77D-2D38-4B39-BE79-2BC438F408F5}" type="parTrans" cxnId="{CFECED82-FA9B-44A6-B6D0-FA80DD31F1B5}">
      <dgm:prSet/>
      <dgm:spPr/>
      <dgm:t>
        <a:bodyPr/>
        <a:lstStyle/>
        <a:p>
          <a:endParaRPr lang="en-US"/>
        </a:p>
      </dgm:t>
    </dgm:pt>
    <dgm:pt modelId="{C2F5E53D-0C74-4EC0-821D-3398425AA5AF}" type="sibTrans" cxnId="{CFECED82-FA9B-44A6-B6D0-FA80DD31F1B5}">
      <dgm:prSet/>
      <dgm:spPr/>
      <dgm:t>
        <a:bodyPr/>
        <a:lstStyle/>
        <a:p>
          <a:endParaRPr lang="en-US"/>
        </a:p>
      </dgm:t>
    </dgm:pt>
    <dgm:pt modelId="{8B0632F4-8660-45E7-A1A7-D9C75718B5F8}">
      <dgm:prSet/>
      <dgm:spPr/>
      <dgm:t>
        <a:bodyPr/>
        <a:lstStyle/>
        <a:p>
          <a:r>
            <a:rPr lang="en-US" smtClean="0"/>
            <a:t>Much like the process at the end of each phase, requirements will be assessed at the end and all throughout the iterations until release. </a:t>
          </a:r>
          <a:r>
            <a:rPr lang="en-US" dirty="0" smtClean="0"/>
            <a:t>If changes in requirements are required mid iteration they will be addressed when needed. </a:t>
          </a:r>
          <a:endParaRPr lang="en-US" dirty="0"/>
        </a:p>
      </dgm:t>
    </dgm:pt>
    <dgm:pt modelId="{5E24CDA5-B839-4F1D-9C28-70227EF48675}" type="parTrans" cxnId="{9E0D3977-60ED-4AF7-B456-350954C20566}">
      <dgm:prSet/>
      <dgm:spPr/>
      <dgm:t>
        <a:bodyPr/>
        <a:lstStyle/>
        <a:p>
          <a:endParaRPr lang="en-US"/>
        </a:p>
      </dgm:t>
    </dgm:pt>
    <dgm:pt modelId="{CDAED287-EE98-41F0-85F2-D9977E895429}" type="sib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6973BB7B-24D2-4802-BAE6-34EA00608224}" type="pres">
      <dgm:prSet presAssocID="{FBBD5FFB-5CB2-40F8-A74B-2D0405FA1BB6}" presName="parentLin" presStyleCnt="0"/>
      <dgm:spPr/>
    </dgm:pt>
    <dgm:pt modelId="{4FFEB12B-AFE2-4255-B369-54CCB4C8BC83}" type="pres">
      <dgm:prSet presAssocID="{FBBD5FFB-5CB2-40F8-A74B-2D0405FA1BB6}" presName="parentLeftMargin" presStyleLbl="node1" presStyleIdx="0" presStyleCnt="2"/>
      <dgm:spPr/>
      <dgm:t>
        <a:bodyPr/>
        <a:lstStyle/>
        <a:p>
          <a:endParaRPr lang="en-US"/>
        </a:p>
      </dgm:t>
    </dgm:pt>
    <dgm:pt modelId="{DF4DE8E9-60E4-4961-A324-53FA6D52C58A}" type="pres">
      <dgm:prSet presAssocID="{FBBD5FFB-5CB2-40F8-A74B-2D0405FA1BB6}" presName="parentText" presStyleLbl="node1" presStyleIdx="0" presStyleCnt="2">
        <dgm:presLayoutVars>
          <dgm:chMax val="0"/>
          <dgm:bulletEnabled val="1"/>
        </dgm:presLayoutVars>
      </dgm:prSet>
      <dgm:spPr/>
      <dgm:t>
        <a:bodyPr/>
        <a:lstStyle/>
        <a:p>
          <a:endParaRPr lang="en-US"/>
        </a:p>
      </dgm:t>
    </dgm:pt>
    <dgm:pt modelId="{CB130BCF-0CBA-4396-9ED7-A54A21726EC8}" type="pres">
      <dgm:prSet presAssocID="{FBBD5FFB-5CB2-40F8-A74B-2D0405FA1BB6}" presName="negativeSpace" presStyleCnt="0"/>
      <dgm:spPr/>
    </dgm:pt>
    <dgm:pt modelId="{2FD082A1-3C56-4D44-89E6-A99ADA3CB763}" type="pres">
      <dgm:prSet presAssocID="{FBBD5FFB-5CB2-40F8-A74B-2D0405FA1BB6}" presName="childText" presStyleLbl="conFgAcc1" presStyleIdx="0" presStyleCnt="2">
        <dgm:presLayoutVars>
          <dgm:bulletEnabled val="1"/>
        </dgm:presLayoutVars>
      </dgm:prSet>
      <dgm:spPr/>
      <dgm:t>
        <a:bodyPr/>
        <a:lstStyle/>
        <a:p>
          <a:endParaRPr lang="en-US"/>
        </a:p>
      </dgm:t>
    </dgm:pt>
    <dgm:pt modelId="{AE1A090A-5147-4EF9-A97D-B584EA6519C0}" type="pres">
      <dgm:prSet presAssocID="{CF7CF7EC-5295-4A22-A475-9F4BF0220278}" presName="spaceBetweenRectangles" presStyleCnt="0"/>
      <dgm:spPr/>
    </dgm:pt>
    <dgm:pt modelId="{5438ED19-8EA4-4255-950D-8E32B4DC086A}" type="pres">
      <dgm:prSet presAssocID="{5F08B0AF-2CAC-437D-92B7-B27E761E4A45}" presName="parentLin" presStyleCnt="0"/>
      <dgm:spPr/>
    </dgm:pt>
    <dgm:pt modelId="{CE7D3C7B-BB10-485D-8C6B-39128AED0E92}" type="pres">
      <dgm:prSet presAssocID="{5F08B0AF-2CAC-437D-92B7-B27E761E4A45}" presName="parentLeftMargin" presStyleLbl="node1" presStyleIdx="0" presStyleCnt="2"/>
      <dgm:spPr/>
      <dgm:t>
        <a:bodyPr/>
        <a:lstStyle/>
        <a:p>
          <a:endParaRPr lang="en-US"/>
        </a:p>
      </dgm:t>
    </dgm:pt>
    <dgm:pt modelId="{418EDB08-FA76-4A54-8C73-BF0494A221C6}" type="pres">
      <dgm:prSet presAssocID="{5F08B0AF-2CAC-437D-92B7-B27E761E4A45}" presName="parentText" presStyleLbl="node1" presStyleIdx="1" presStyleCnt="2">
        <dgm:presLayoutVars>
          <dgm:chMax val="0"/>
          <dgm:bulletEnabled val="1"/>
        </dgm:presLayoutVars>
      </dgm:prSet>
      <dgm:spPr/>
      <dgm:t>
        <a:bodyPr/>
        <a:lstStyle/>
        <a:p>
          <a:endParaRPr lang="en-US"/>
        </a:p>
      </dgm:t>
    </dgm:pt>
    <dgm:pt modelId="{E84BFF4C-9AEC-4053-9ADB-60CF8EE95E67}" type="pres">
      <dgm:prSet presAssocID="{5F08B0AF-2CAC-437D-92B7-B27E761E4A45}" presName="negativeSpace" presStyleCnt="0"/>
      <dgm:spPr/>
    </dgm:pt>
    <dgm:pt modelId="{9C94C757-E6FF-40D6-89DD-AE7C606E081E}" type="pres">
      <dgm:prSet presAssocID="{5F08B0AF-2CAC-437D-92B7-B27E761E4A45}" presName="childText" presStyleLbl="conFgAcc1" presStyleIdx="1" presStyleCnt="2">
        <dgm:presLayoutVars>
          <dgm:bulletEnabled val="1"/>
        </dgm:presLayoutVars>
      </dgm:prSet>
      <dgm:spPr/>
      <dgm:t>
        <a:bodyPr/>
        <a:lstStyle/>
        <a:p>
          <a:endParaRPr lang="en-US"/>
        </a:p>
      </dgm:t>
    </dgm:pt>
  </dgm:ptLst>
  <dgm:cxnLst>
    <dgm:cxn modelId="{9E0D3977-60ED-4AF7-B456-350954C20566}" srcId="{5F08B0AF-2CAC-437D-92B7-B27E761E4A45}" destId="{8B0632F4-8660-45E7-A1A7-D9C75718B5F8}" srcOrd="0" destOrd="0" parTransId="{5E24CDA5-B839-4F1D-9C28-70227EF48675}" sibTransId="{CDAED287-EE98-41F0-85F2-D9977E895429}"/>
    <dgm:cxn modelId="{A2C2694F-3EC6-447F-9FAA-92B0FA4CDC06}" type="presOf" srcId="{FBBD5FFB-5CB2-40F8-A74B-2D0405FA1BB6}" destId="{4FFEB12B-AFE2-4255-B369-54CCB4C8BC83}" srcOrd="0" destOrd="0" presId="urn:microsoft.com/office/officeart/2005/8/layout/list1"/>
    <dgm:cxn modelId="{710D7D33-8A25-482A-B405-AA9CB17538A3}" type="presOf" srcId="{5F08B0AF-2CAC-437D-92B7-B27E761E4A45}" destId="{418EDB08-FA76-4A54-8C73-BF0494A221C6}" srcOrd="1" destOrd="0" presId="urn:microsoft.com/office/officeart/2005/8/layout/list1"/>
    <dgm:cxn modelId="{502ECE29-704E-42D6-BA9D-CA9285444D28}" type="presOf" srcId="{5F08B0AF-2CAC-437D-92B7-B27E761E4A45}" destId="{CE7D3C7B-BB10-485D-8C6B-39128AED0E92}" srcOrd="0" destOrd="0" presId="urn:microsoft.com/office/officeart/2005/8/layout/list1"/>
    <dgm:cxn modelId="{EBD6CCEF-7DAD-483B-BD15-6EC7D2850BA4}" type="presOf" srcId="{FBBD5FFB-5CB2-40F8-A74B-2D0405FA1BB6}" destId="{DF4DE8E9-60E4-4961-A324-53FA6D52C58A}" srcOrd="1" destOrd="0" presId="urn:microsoft.com/office/officeart/2005/8/layout/list1"/>
    <dgm:cxn modelId="{63A535CD-997D-4F28-A5BF-FE1C11CC52E5}" type="presOf" srcId="{1133B943-2F9F-4793-BCF2-7E7E85B71944}" destId="{910DCCAA-4886-49DD-9A09-C70735FA7881}" srcOrd="0" destOrd="0" presId="urn:microsoft.com/office/officeart/2005/8/layout/list1"/>
    <dgm:cxn modelId="{371D0E72-8701-4970-AA70-9154E3C4D420}" type="presOf" srcId="{4FBCA773-6740-47FC-8E6E-BA1306CEDC27}" destId="{2FD082A1-3C56-4D44-89E6-A99ADA3CB763}" srcOrd="0" destOrd="0" presId="urn:microsoft.com/office/officeart/2005/8/layout/list1"/>
    <dgm:cxn modelId="{96AF10A2-041F-484A-8E00-935FE8F06F72}" srcId="{1133B943-2F9F-4793-BCF2-7E7E85B71944}" destId="{FBBD5FFB-5CB2-40F8-A74B-2D0405FA1BB6}" srcOrd="0" destOrd="0" parTransId="{ADB0853A-D370-4A8B-98FC-94B7DEEB5023}" sibTransId="{CF7CF7EC-5295-4A22-A475-9F4BF0220278}"/>
    <dgm:cxn modelId="{02AA674F-CC57-4F0A-8DE5-B17E297C4AE3}" srcId="{FBBD5FFB-5CB2-40F8-A74B-2D0405FA1BB6}" destId="{4FBCA773-6740-47FC-8E6E-BA1306CEDC27}" srcOrd="0" destOrd="0" parTransId="{618E1AD5-CF08-41DD-9984-F8F65F73AF66}" sibTransId="{F0B78707-EBF4-4911-ABB7-7C49A8905FCA}"/>
    <dgm:cxn modelId="{070D28BE-2928-4C26-9603-A318CE228726}" type="presOf" srcId="{8B0632F4-8660-45E7-A1A7-D9C75718B5F8}" destId="{9C94C757-E6FF-40D6-89DD-AE7C606E081E}" srcOrd="0" destOrd="0" presId="urn:microsoft.com/office/officeart/2005/8/layout/list1"/>
    <dgm:cxn modelId="{CFECED82-FA9B-44A6-B6D0-FA80DD31F1B5}" srcId="{1133B943-2F9F-4793-BCF2-7E7E85B71944}" destId="{5F08B0AF-2CAC-437D-92B7-B27E761E4A45}" srcOrd="1" destOrd="0" parTransId="{A8E5A77D-2D38-4B39-BE79-2BC438F408F5}" sibTransId="{C2F5E53D-0C74-4EC0-821D-3398425AA5AF}"/>
    <dgm:cxn modelId="{D6B17DFE-E31D-49D3-9D47-3FFE451F7679}" type="presParOf" srcId="{910DCCAA-4886-49DD-9A09-C70735FA7881}" destId="{6973BB7B-24D2-4802-BAE6-34EA00608224}" srcOrd="0" destOrd="0" presId="urn:microsoft.com/office/officeart/2005/8/layout/list1"/>
    <dgm:cxn modelId="{4B8C281F-5B55-450C-A04A-2B7F1F2C423B}" type="presParOf" srcId="{6973BB7B-24D2-4802-BAE6-34EA00608224}" destId="{4FFEB12B-AFE2-4255-B369-54CCB4C8BC83}" srcOrd="0" destOrd="0" presId="urn:microsoft.com/office/officeart/2005/8/layout/list1"/>
    <dgm:cxn modelId="{A7DABD5B-4A92-4576-8082-2F7FBABAD2F1}" type="presParOf" srcId="{6973BB7B-24D2-4802-BAE6-34EA00608224}" destId="{DF4DE8E9-60E4-4961-A324-53FA6D52C58A}" srcOrd="1" destOrd="0" presId="urn:microsoft.com/office/officeart/2005/8/layout/list1"/>
    <dgm:cxn modelId="{2903DEA3-F2DF-4607-827E-3B4DF247C6E5}" type="presParOf" srcId="{910DCCAA-4886-49DD-9A09-C70735FA7881}" destId="{CB130BCF-0CBA-4396-9ED7-A54A21726EC8}" srcOrd="1" destOrd="0" presId="urn:microsoft.com/office/officeart/2005/8/layout/list1"/>
    <dgm:cxn modelId="{472489B6-335D-4B81-85DD-54D28B1ACD4C}" type="presParOf" srcId="{910DCCAA-4886-49DD-9A09-C70735FA7881}" destId="{2FD082A1-3C56-4D44-89E6-A99ADA3CB763}" srcOrd="2" destOrd="0" presId="urn:microsoft.com/office/officeart/2005/8/layout/list1"/>
    <dgm:cxn modelId="{1844E0AB-F598-467D-963C-6308FA7F0474}" type="presParOf" srcId="{910DCCAA-4886-49DD-9A09-C70735FA7881}" destId="{AE1A090A-5147-4EF9-A97D-B584EA6519C0}" srcOrd="3" destOrd="0" presId="urn:microsoft.com/office/officeart/2005/8/layout/list1"/>
    <dgm:cxn modelId="{A8CE7C10-9D36-4847-B06E-BEC3F8270D54}" type="presParOf" srcId="{910DCCAA-4886-49DD-9A09-C70735FA7881}" destId="{5438ED19-8EA4-4255-950D-8E32B4DC086A}" srcOrd="4" destOrd="0" presId="urn:microsoft.com/office/officeart/2005/8/layout/list1"/>
    <dgm:cxn modelId="{FB4AEF4B-6EAE-43B0-8DA9-B2467B69225F}" type="presParOf" srcId="{5438ED19-8EA4-4255-950D-8E32B4DC086A}" destId="{CE7D3C7B-BB10-485D-8C6B-39128AED0E92}" srcOrd="0" destOrd="0" presId="urn:microsoft.com/office/officeart/2005/8/layout/list1"/>
    <dgm:cxn modelId="{64385511-7741-4695-B8EB-644181CE8890}" type="presParOf" srcId="{5438ED19-8EA4-4255-950D-8E32B4DC086A}" destId="{418EDB08-FA76-4A54-8C73-BF0494A221C6}" srcOrd="1" destOrd="0" presId="urn:microsoft.com/office/officeart/2005/8/layout/list1"/>
    <dgm:cxn modelId="{D7DF612A-99A7-4873-B097-31119B95A1F9}" type="presParOf" srcId="{910DCCAA-4886-49DD-9A09-C70735FA7881}" destId="{E84BFF4C-9AEC-4053-9ADB-60CF8EE95E67}" srcOrd="5" destOrd="0" presId="urn:microsoft.com/office/officeart/2005/8/layout/list1"/>
    <dgm:cxn modelId="{5F3CB00F-CD63-4F2D-B508-773C84DDC7A5}" type="presParOf" srcId="{910DCCAA-4886-49DD-9A09-C70735FA7881}" destId="{9C94C757-E6FF-40D6-89DD-AE7C606E081E}"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653AE72-E63E-48A1-BDCA-61033C707B93}">
      <dgm:prSet/>
      <dgm:spPr/>
      <dgm:t>
        <a:bodyPr/>
        <a:lstStyle/>
        <a:p>
          <a:r>
            <a:rPr lang="en-US" dirty="0" smtClean="0"/>
            <a:t>Whenever a prototype is released the information gathered from the prototype will be used to update the requirements and confirm that the project is holding to the requirements already established. </a:t>
          </a:r>
          <a:endParaRPr lang="en-US" dirty="0"/>
        </a:p>
      </dgm:t>
    </dgm:pt>
    <dgm:pt modelId="{A51519F6-754C-4466-BC02-D04A539702E9}" type="parTrans" cxnId="{33655F1C-9CA0-456A-B9D5-8C1AA7CDA055}">
      <dgm:prSet/>
      <dgm:spPr/>
      <dgm:t>
        <a:bodyPr/>
        <a:lstStyle/>
        <a:p>
          <a:endParaRPr lang="en-US"/>
        </a:p>
      </dgm:t>
    </dgm:pt>
    <dgm:pt modelId="{838F4A14-4D82-491A-B5F5-3BB830C27CF2}" type="sibTrans" cxnId="{33655F1C-9CA0-456A-B9D5-8C1AA7CDA055}">
      <dgm:prSet/>
      <dgm:spPr/>
      <dgm:t>
        <a:bodyPr/>
        <a:lstStyle/>
        <a:p>
          <a:endParaRPr lang="en-US"/>
        </a:p>
      </dgm:t>
    </dgm:pt>
    <dgm:pt modelId="{81B60709-E934-4D8F-80E5-89183994838F}">
      <dgm:prSet/>
      <dgm:spPr/>
      <dgm:t>
        <a:bodyPr/>
        <a:lstStyle/>
        <a:p>
          <a:r>
            <a:rPr lang="en-US" dirty="0" smtClean="0"/>
            <a:t>Customer Meeting</a:t>
          </a:r>
          <a:endParaRPr lang="en-US" dirty="0"/>
        </a:p>
      </dgm:t>
    </dgm:pt>
    <dgm:pt modelId="{FACA4C8E-EA78-4B87-8CA9-4B5A7575C4C0}" type="parTrans" cxnId="{4B27BC0E-A998-44F4-8B95-3DFECE657186}">
      <dgm:prSet/>
      <dgm:spPr/>
      <dgm:t>
        <a:bodyPr/>
        <a:lstStyle/>
        <a:p>
          <a:endParaRPr lang="en-US"/>
        </a:p>
      </dgm:t>
    </dgm:pt>
    <dgm:pt modelId="{DF5BA3FB-0A66-4975-A6F4-26906C580FB4}" type="sibTrans" cxnId="{4B27BC0E-A998-44F4-8B95-3DFECE657186}">
      <dgm:prSet/>
      <dgm:spPr/>
      <dgm:t>
        <a:bodyPr/>
        <a:lstStyle/>
        <a:p>
          <a:endParaRPr lang="en-US"/>
        </a:p>
      </dgm:t>
    </dgm:pt>
    <dgm:pt modelId="{13DAA40D-B786-4079-A757-3A7BB9E3F1A1}">
      <dgm:prSet/>
      <dgm:spPr/>
      <dgm:t>
        <a:bodyPr/>
        <a:lstStyle/>
        <a:p>
          <a:r>
            <a:rPr lang="en-US"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 </a:t>
          </a:r>
          <a:endParaRPr lang="en-US" dirty="0"/>
        </a:p>
      </dgm:t>
    </dgm:pt>
    <dgm:pt modelId="{CA8FFB69-4705-4DBE-81F0-A0122C1CB04D}" type="parTrans" cxnId="{65B316BC-5FE1-494E-96C1-89DF6FBD7D57}">
      <dgm:prSet/>
      <dgm:spPr/>
      <dgm:t>
        <a:bodyPr/>
        <a:lstStyle/>
        <a:p>
          <a:endParaRPr lang="en-US"/>
        </a:p>
      </dgm:t>
    </dgm:pt>
    <dgm:pt modelId="{0D3FF8C6-6F21-4F5D-9845-F429AE7CCAAA}" type="sibTrans" cxnId="{65B316BC-5FE1-494E-96C1-89DF6FBD7D57}">
      <dgm:prSet/>
      <dgm:spPr/>
      <dgm:t>
        <a:bodyPr/>
        <a:lstStyle/>
        <a:p>
          <a:endParaRPr lang="en-US"/>
        </a:p>
      </dgm:t>
    </dgm:pt>
    <dgm:pt modelId="{8B0632F4-8660-45E7-A1A7-D9C75718B5F8}">
      <dgm:prSet/>
      <dgm:spPr/>
      <dgm:t>
        <a:bodyPr/>
        <a:lstStyle/>
        <a:p>
          <a:r>
            <a:rPr lang="en-US" dirty="0" smtClean="0"/>
            <a:t>Prototype Release</a:t>
          </a:r>
          <a:endParaRPr lang="en-US" dirty="0"/>
        </a:p>
      </dgm:t>
    </dgm:pt>
    <dgm:pt modelId="{CDAED287-EE98-41F0-85F2-D9977E895429}" type="sibTrans" cxnId="{9E0D3977-60ED-4AF7-B456-350954C20566}">
      <dgm:prSet/>
      <dgm:spPr/>
      <dgm:t>
        <a:bodyPr/>
        <a:lstStyle/>
        <a:p>
          <a:endParaRPr lang="en-US"/>
        </a:p>
      </dgm:t>
    </dgm:pt>
    <dgm:pt modelId="{5E24CDA5-B839-4F1D-9C28-70227EF48675}" type="par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4E0FD001-098A-45AC-AC2C-56039049C132}" type="pres">
      <dgm:prSet presAssocID="{8B0632F4-8660-45E7-A1A7-D9C75718B5F8}" presName="parentLin" presStyleCnt="0"/>
      <dgm:spPr/>
    </dgm:pt>
    <dgm:pt modelId="{EA85E25B-33F8-4F16-A2EA-3629DBF98219}" type="pres">
      <dgm:prSet presAssocID="{8B0632F4-8660-45E7-A1A7-D9C75718B5F8}" presName="parentLeftMargin" presStyleLbl="node1" presStyleIdx="0" presStyleCnt="2"/>
      <dgm:spPr/>
      <dgm:t>
        <a:bodyPr/>
        <a:lstStyle/>
        <a:p>
          <a:endParaRPr lang="en-US"/>
        </a:p>
      </dgm:t>
    </dgm:pt>
    <dgm:pt modelId="{C78C93BA-D738-4591-8987-3067C72B00F0}" type="pres">
      <dgm:prSet presAssocID="{8B0632F4-8660-45E7-A1A7-D9C75718B5F8}" presName="parentText" presStyleLbl="node1" presStyleIdx="0" presStyleCnt="2">
        <dgm:presLayoutVars>
          <dgm:chMax val="0"/>
          <dgm:bulletEnabled val="1"/>
        </dgm:presLayoutVars>
      </dgm:prSet>
      <dgm:spPr/>
      <dgm:t>
        <a:bodyPr/>
        <a:lstStyle/>
        <a:p>
          <a:endParaRPr lang="en-US"/>
        </a:p>
      </dgm:t>
    </dgm:pt>
    <dgm:pt modelId="{E8AACD29-BB66-4159-89B6-07D61619E5EF}" type="pres">
      <dgm:prSet presAssocID="{8B0632F4-8660-45E7-A1A7-D9C75718B5F8}" presName="negativeSpace" presStyleCnt="0"/>
      <dgm:spPr/>
    </dgm:pt>
    <dgm:pt modelId="{15C62C06-730B-4C24-94E9-DC5272302539}" type="pres">
      <dgm:prSet presAssocID="{8B0632F4-8660-45E7-A1A7-D9C75718B5F8}" presName="childText" presStyleLbl="conFgAcc1" presStyleIdx="0" presStyleCnt="2">
        <dgm:presLayoutVars>
          <dgm:bulletEnabled val="1"/>
        </dgm:presLayoutVars>
      </dgm:prSet>
      <dgm:spPr/>
      <dgm:t>
        <a:bodyPr/>
        <a:lstStyle/>
        <a:p>
          <a:endParaRPr lang="en-US"/>
        </a:p>
      </dgm:t>
    </dgm:pt>
    <dgm:pt modelId="{852FDD46-7A74-4ECA-8D03-54B08B818EA4}" type="pres">
      <dgm:prSet presAssocID="{CDAED287-EE98-41F0-85F2-D9977E895429}" presName="spaceBetweenRectangles" presStyleCnt="0"/>
      <dgm:spPr/>
    </dgm:pt>
    <dgm:pt modelId="{35E58DA9-1F11-43F8-AC4F-CD08BFC161BE}" type="pres">
      <dgm:prSet presAssocID="{81B60709-E934-4D8F-80E5-89183994838F}" presName="parentLin" presStyleCnt="0"/>
      <dgm:spPr/>
    </dgm:pt>
    <dgm:pt modelId="{C473EEA6-C7A3-4311-8A48-A30AAC5F23AC}" type="pres">
      <dgm:prSet presAssocID="{81B60709-E934-4D8F-80E5-89183994838F}" presName="parentLeftMargin" presStyleLbl="node1" presStyleIdx="0" presStyleCnt="2"/>
      <dgm:spPr/>
      <dgm:t>
        <a:bodyPr/>
        <a:lstStyle/>
        <a:p>
          <a:endParaRPr lang="en-US"/>
        </a:p>
      </dgm:t>
    </dgm:pt>
    <dgm:pt modelId="{EC9C2B0C-353E-43D9-97DB-D48D0E47C4D2}" type="pres">
      <dgm:prSet presAssocID="{81B60709-E934-4D8F-80E5-89183994838F}" presName="parentText" presStyleLbl="node1" presStyleIdx="1" presStyleCnt="2">
        <dgm:presLayoutVars>
          <dgm:chMax val="0"/>
          <dgm:bulletEnabled val="1"/>
        </dgm:presLayoutVars>
      </dgm:prSet>
      <dgm:spPr/>
      <dgm:t>
        <a:bodyPr/>
        <a:lstStyle/>
        <a:p>
          <a:endParaRPr lang="en-US"/>
        </a:p>
      </dgm:t>
    </dgm:pt>
    <dgm:pt modelId="{34CDB2CE-7F4D-4102-9873-1D558238F42C}" type="pres">
      <dgm:prSet presAssocID="{81B60709-E934-4D8F-80E5-89183994838F}" presName="negativeSpace" presStyleCnt="0"/>
      <dgm:spPr/>
    </dgm:pt>
    <dgm:pt modelId="{1ADCF659-B98A-4432-A3E9-317A8BF8903B}" type="pres">
      <dgm:prSet presAssocID="{81B60709-E934-4D8F-80E5-89183994838F}" presName="childText" presStyleLbl="conFgAcc1" presStyleIdx="1" presStyleCnt="2">
        <dgm:presLayoutVars>
          <dgm:bulletEnabled val="1"/>
        </dgm:presLayoutVars>
      </dgm:prSet>
      <dgm:spPr/>
      <dgm:t>
        <a:bodyPr/>
        <a:lstStyle/>
        <a:p>
          <a:endParaRPr lang="en-US"/>
        </a:p>
      </dgm:t>
    </dgm:pt>
  </dgm:ptLst>
  <dgm:cxnLst>
    <dgm:cxn modelId="{33655F1C-9CA0-456A-B9D5-8C1AA7CDA055}" srcId="{8B0632F4-8660-45E7-A1A7-D9C75718B5F8}" destId="{6653AE72-E63E-48A1-BDCA-61033C707B93}" srcOrd="0" destOrd="0" parTransId="{A51519F6-754C-4466-BC02-D04A539702E9}" sibTransId="{838F4A14-4D82-491A-B5F5-3BB830C27CF2}"/>
    <dgm:cxn modelId="{9E0D3977-60ED-4AF7-B456-350954C20566}" srcId="{1133B943-2F9F-4793-BCF2-7E7E85B71944}" destId="{8B0632F4-8660-45E7-A1A7-D9C75718B5F8}" srcOrd="0" destOrd="0" parTransId="{5E24CDA5-B839-4F1D-9C28-70227EF48675}" sibTransId="{CDAED287-EE98-41F0-85F2-D9977E895429}"/>
    <dgm:cxn modelId="{4B27BC0E-A998-44F4-8B95-3DFECE657186}" srcId="{1133B943-2F9F-4793-BCF2-7E7E85B71944}" destId="{81B60709-E934-4D8F-80E5-89183994838F}" srcOrd="1" destOrd="0" parTransId="{FACA4C8E-EA78-4B87-8CA9-4B5A7575C4C0}" sibTransId="{DF5BA3FB-0A66-4975-A6F4-26906C580FB4}"/>
    <dgm:cxn modelId="{33B0DB49-5474-4DB4-93A3-378E4EE9BD1D}" type="presOf" srcId="{1133B943-2F9F-4793-BCF2-7E7E85B71944}" destId="{910DCCAA-4886-49DD-9A09-C70735FA7881}" srcOrd="0" destOrd="0" presId="urn:microsoft.com/office/officeart/2005/8/layout/list1"/>
    <dgm:cxn modelId="{11E09EEC-7D24-4822-8C1E-F0BA7FA17E5F}" type="presOf" srcId="{6653AE72-E63E-48A1-BDCA-61033C707B93}" destId="{15C62C06-730B-4C24-94E9-DC5272302539}" srcOrd="0" destOrd="0" presId="urn:microsoft.com/office/officeart/2005/8/layout/list1"/>
    <dgm:cxn modelId="{65B316BC-5FE1-494E-96C1-89DF6FBD7D57}" srcId="{81B60709-E934-4D8F-80E5-89183994838F}" destId="{13DAA40D-B786-4079-A757-3A7BB9E3F1A1}" srcOrd="0" destOrd="0" parTransId="{CA8FFB69-4705-4DBE-81F0-A0122C1CB04D}" sibTransId="{0D3FF8C6-6F21-4F5D-9845-F429AE7CCAAA}"/>
    <dgm:cxn modelId="{DFEE4E0D-5FEF-4767-891B-89B0D16747E0}" type="presOf" srcId="{8B0632F4-8660-45E7-A1A7-D9C75718B5F8}" destId="{C78C93BA-D738-4591-8987-3067C72B00F0}" srcOrd="1" destOrd="0" presId="urn:microsoft.com/office/officeart/2005/8/layout/list1"/>
    <dgm:cxn modelId="{BAE80F6A-88D1-4466-A662-D782A4464E3B}" type="presOf" srcId="{81B60709-E934-4D8F-80E5-89183994838F}" destId="{EC9C2B0C-353E-43D9-97DB-D48D0E47C4D2}" srcOrd="1" destOrd="0" presId="urn:microsoft.com/office/officeart/2005/8/layout/list1"/>
    <dgm:cxn modelId="{6A6AA017-DB7E-4DF7-AC39-214409850547}" type="presOf" srcId="{13DAA40D-B786-4079-A757-3A7BB9E3F1A1}" destId="{1ADCF659-B98A-4432-A3E9-317A8BF8903B}" srcOrd="0" destOrd="0" presId="urn:microsoft.com/office/officeart/2005/8/layout/list1"/>
    <dgm:cxn modelId="{D59D6FB5-C19B-44FB-8DA1-F94484E2AE02}" type="presOf" srcId="{81B60709-E934-4D8F-80E5-89183994838F}" destId="{C473EEA6-C7A3-4311-8A48-A30AAC5F23AC}" srcOrd="0" destOrd="0" presId="urn:microsoft.com/office/officeart/2005/8/layout/list1"/>
    <dgm:cxn modelId="{F1021B54-91EC-4072-BF24-64487CCD4EAE}" type="presOf" srcId="{8B0632F4-8660-45E7-A1A7-D9C75718B5F8}" destId="{EA85E25B-33F8-4F16-A2EA-3629DBF98219}" srcOrd="0" destOrd="0" presId="urn:microsoft.com/office/officeart/2005/8/layout/list1"/>
    <dgm:cxn modelId="{FF042F7B-736E-4858-A073-DC54DA7E6EC9}" type="presParOf" srcId="{910DCCAA-4886-49DD-9A09-C70735FA7881}" destId="{4E0FD001-098A-45AC-AC2C-56039049C132}" srcOrd="0" destOrd="0" presId="urn:microsoft.com/office/officeart/2005/8/layout/list1"/>
    <dgm:cxn modelId="{CB0EC234-6CE2-4115-8BA3-AB78DE11FA59}" type="presParOf" srcId="{4E0FD001-098A-45AC-AC2C-56039049C132}" destId="{EA85E25B-33F8-4F16-A2EA-3629DBF98219}" srcOrd="0" destOrd="0" presId="urn:microsoft.com/office/officeart/2005/8/layout/list1"/>
    <dgm:cxn modelId="{CA9395CF-B596-4225-849E-D6F074B90E2E}" type="presParOf" srcId="{4E0FD001-098A-45AC-AC2C-56039049C132}" destId="{C78C93BA-D738-4591-8987-3067C72B00F0}" srcOrd="1" destOrd="0" presId="urn:microsoft.com/office/officeart/2005/8/layout/list1"/>
    <dgm:cxn modelId="{F243E80D-E4AE-4A92-B903-41392405BAE7}" type="presParOf" srcId="{910DCCAA-4886-49DD-9A09-C70735FA7881}" destId="{E8AACD29-BB66-4159-89B6-07D61619E5EF}" srcOrd="1" destOrd="0" presId="urn:microsoft.com/office/officeart/2005/8/layout/list1"/>
    <dgm:cxn modelId="{8BDD9E8D-9B69-48F5-AFF3-DA7996B685B2}" type="presParOf" srcId="{910DCCAA-4886-49DD-9A09-C70735FA7881}" destId="{15C62C06-730B-4C24-94E9-DC5272302539}" srcOrd="2" destOrd="0" presId="urn:microsoft.com/office/officeart/2005/8/layout/list1"/>
    <dgm:cxn modelId="{ABA2D4FB-C7F7-48CB-880E-31F66242BF5E}" type="presParOf" srcId="{910DCCAA-4886-49DD-9A09-C70735FA7881}" destId="{852FDD46-7A74-4ECA-8D03-54B08B818EA4}" srcOrd="3" destOrd="0" presId="urn:microsoft.com/office/officeart/2005/8/layout/list1"/>
    <dgm:cxn modelId="{25A42F49-BD5E-4FE5-9D60-683FC17098B0}" type="presParOf" srcId="{910DCCAA-4886-49DD-9A09-C70735FA7881}" destId="{35E58DA9-1F11-43F8-AC4F-CD08BFC161BE}" srcOrd="4" destOrd="0" presId="urn:microsoft.com/office/officeart/2005/8/layout/list1"/>
    <dgm:cxn modelId="{D5788FC6-745B-4487-8C40-B3A7E2BC330B}" type="presParOf" srcId="{35E58DA9-1F11-43F8-AC4F-CD08BFC161BE}" destId="{C473EEA6-C7A3-4311-8A48-A30AAC5F23AC}" srcOrd="0" destOrd="0" presId="urn:microsoft.com/office/officeart/2005/8/layout/list1"/>
    <dgm:cxn modelId="{E5ED3F2E-BCCE-4E50-93C5-B948ADDB6396}" type="presParOf" srcId="{35E58DA9-1F11-43F8-AC4F-CD08BFC161BE}" destId="{EC9C2B0C-353E-43D9-97DB-D48D0E47C4D2}" srcOrd="1" destOrd="0" presId="urn:microsoft.com/office/officeart/2005/8/layout/list1"/>
    <dgm:cxn modelId="{152112D9-9C4F-444D-B7DD-4EDD62142A36}" type="presParOf" srcId="{910DCCAA-4886-49DD-9A09-C70735FA7881}" destId="{34CDB2CE-7F4D-4102-9873-1D558238F42C}" srcOrd="5" destOrd="0" presId="urn:microsoft.com/office/officeart/2005/8/layout/list1"/>
    <dgm:cxn modelId="{84D80D05-AA35-45B9-AE30-D2282856910F}" type="presParOf" srcId="{910DCCAA-4886-49DD-9A09-C70735FA7881}" destId="{1ADCF659-B98A-4432-A3E9-317A8BF8903B}"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F103A3-5379-483C-9F5E-2B5A05C1C5CE}">
      <dsp:nvSpPr>
        <dsp:cNvPr id="0" name=""/>
        <dsp:cNvSpPr/>
      </dsp:nvSpPr>
      <dsp:spPr>
        <a:xfrm>
          <a:off x="0" y="402684"/>
          <a:ext cx="6096000" cy="36571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562356" rIns="473117"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This project will provide a tracking mechanism for the University of South Alabama's transportation system, the JagTran. </a:t>
          </a:r>
          <a:endParaRPr lang="en-US" sz="2700" kern="1200" dirty="0"/>
        </a:p>
        <a:p>
          <a:pPr marL="228600" lvl="1" indent="-228600" algn="l" defTabSz="1200150">
            <a:lnSpc>
              <a:spcPct val="90000"/>
            </a:lnSpc>
            <a:spcBef>
              <a:spcPct val="0"/>
            </a:spcBef>
            <a:spcAft>
              <a:spcPct val="15000"/>
            </a:spcAft>
            <a:buChar char="••"/>
          </a:pPr>
          <a:r>
            <a:rPr lang="en-US" sz="2700" kern="1200" smtClean="0"/>
            <a:t>This will give students a way to track the bus, plan out their schedule, and know when to get to a bus stop.</a:t>
          </a:r>
          <a:endParaRPr lang="en-US" sz="2700" kern="1200" dirty="0"/>
        </a:p>
      </dsp:txBody>
      <dsp:txXfrm>
        <a:off x="0" y="402684"/>
        <a:ext cx="6096000" cy="3657150"/>
      </dsp:txXfrm>
    </dsp:sp>
    <dsp:sp modelId="{423EC6DE-92A5-450A-9662-63A772FC127F}">
      <dsp:nvSpPr>
        <dsp:cNvPr id="0" name=""/>
        <dsp:cNvSpPr/>
      </dsp:nvSpPr>
      <dsp:spPr>
        <a:xfrm>
          <a:off x="304800" y="4164"/>
          <a:ext cx="4267200" cy="7970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00150">
            <a:lnSpc>
              <a:spcPct val="90000"/>
            </a:lnSpc>
            <a:spcBef>
              <a:spcPct val="0"/>
            </a:spcBef>
            <a:spcAft>
              <a:spcPct val="35000"/>
            </a:spcAft>
          </a:pPr>
          <a:r>
            <a:rPr lang="en-US" sz="2700" b="1" kern="1200" dirty="0" smtClean="0"/>
            <a:t>Scope</a:t>
          </a:r>
          <a:r>
            <a:rPr lang="en-US" sz="2700" kern="1200" dirty="0" smtClean="0"/>
            <a:t>: </a:t>
          </a:r>
          <a:endParaRPr lang="en-US" sz="2700" kern="1200" dirty="0"/>
        </a:p>
      </dsp:txBody>
      <dsp:txXfrm>
        <a:off x="304800" y="4164"/>
        <a:ext cx="4267200" cy="7970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116811-B1D9-4E82-AD9A-B2A2DCFBC323}">
      <dsp:nvSpPr>
        <dsp:cNvPr id="0" name=""/>
        <dsp:cNvSpPr/>
      </dsp:nvSpPr>
      <dsp:spPr>
        <a:xfrm>
          <a:off x="0" y="503079"/>
          <a:ext cx="6096000" cy="3515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645668" rIns="473117"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smtClean="0"/>
            <a:t>GPS sensors ($40 - $200)</a:t>
          </a:r>
          <a:endParaRPr lang="en-US" sz="3100" kern="1200"/>
        </a:p>
        <a:p>
          <a:pPr marL="285750" lvl="1" indent="-285750" algn="l" defTabSz="1377950">
            <a:lnSpc>
              <a:spcPct val="90000"/>
            </a:lnSpc>
            <a:spcBef>
              <a:spcPct val="0"/>
            </a:spcBef>
            <a:spcAft>
              <a:spcPct val="15000"/>
            </a:spcAft>
            <a:buChar char="••"/>
          </a:pPr>
          <a:r>
            <a:rPr lang="en-US" sz="3100" kern="1200" dirty="0" smtClean="0"/>
            <a:t>Possibly motion sensors ($20 - $300)</a:t>
          </a:r>
        </a:p>
        <a:p>
          <a:pPr marL="285750" lvl="1" indent="-285750" algn="l" defTabSz="1377950">
            <a:lnSpc>
              <a:spcPct val="90000"/>
            </a:lnSpc>
            <a:spcBef>
              <a:spcPct val="0"/>
            </a:spcBef>
            <a:spcAft>
              <a:spcPct val="15000"/>
            </a:spcAft>
            <a:buChar char="••"/>
          </a:pPr>
          <a:r>
            <a:rPr lang="en-US" sz="3100" kern="1200" smtClean="0"/>
            <a:t>Visual Paradigm (a software tool)</a:t>
          </a:r>
          <a:endParaRPr lang="en-US" sz="3100" kern="1200" dirty="0" smtClean="0"/>
        </a:p>
        <a:p>
          <a:pPr marL="285750" lvl="1" indent="-285750" algn="l" defTabSz="1377950">
            <a:lnSpc>
              <a:spcPct val="90000"/>
            </a:lnSpc>
            <a:spcBef>
              <a:spcPct val="0"/>
            </a:spcBef>
            <a:spcAft>
              <a:spcPct val="15000"/>
            </a:spcAft>
            <a:buChar char="••"/>
          </a:pPr>
          <a:r>
            <a:rPr lang="en-US" sz="3100" kern="1200" dirty="0" smtClean="0"/>
            <a:t>Possible software libraries</a:t>
          </a:r>
          <a:endParaRPr lang="en-US" sz="3100" kern="1200" dirty="0"/>
        </a:p>
      </dsp:txBody>
      <dsp:txXfrm>
        <a:off x="0" y="503079"/>
        <a:ext cx="6096000" cy="3515400"/>
      </dsp:txXfrm>
    </dsp:sp>
    <dsp:sp modelId="{EEFE7EAD-756F-4777-AA97-08F7F99D27CD}">
      <dsp:nvSpPr>
        <dsp:cNvPr id="0" name=""/>
        <dsp:cNvSpPr/>
      </dsp:nvSpPr>
      <dsp:spPr>
        <a:xfrm>
          <a:off x="304800" y="45519"/>
          <a:ext cx="4267200" cy="9151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kern="1200" dirty="0" smtClean="0"/>
            <a:t>Devices &amp; Tools: </a:t>
          </a:r>
          <a:endParaRPr lang="en-US" sz="3100" kern="1200" dirty="0"/>
        </a:p>
      </dsp:txBody>
      <dsp:txXfrm>
        <a:off x="304800" y="45519"/>
        <a:ext cx="4267200" cy="9151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41AB4-885A-4D8B-B175-271431C0FB44}">
      <dsp:nvSpPr>
        <dsp:cNvPr id="0" name=""/>
        <dsp:cNvSpPr/>
      </dsp:nvSpPr>
      <dsp:spPr>
        <a:xfrm>
          <a:off x="0" y="522889"/>
          <a:ext cx="83058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All data storage will be done via SQL database</a:t>
          </a:r>
          <a:endParaRPr lang="en-US" sz="2200" kern="1200" dirty="0"/>
        </a:p>
        <a:p>
          <a:pPr marL="457200" lvl="2" indent="-228600" algn="l" defTabSz="977900">
            <a:lnSpc>
              <a:spcPct val="90000"/>
            </a:lnSpc>
            <a:spcBef>
              <a:spcPct val="0"/>
            </a:spcBef>
            <a:spcAft>
              <a:spcPct val="15000"/>
            </a:spcAft>
            <a:buChar char="••"/>
          </a:pPr>
          <a:r>
            <a:rPr lang="en-US" sz="2200" kern="1200" dirty="0" smtClean="0"/>
            <a:t>[database model &amp; provider subject to change]</a:t>
          </a:r>
          <a:endParaRPr lang="en-US" sz="2200" kern="1200" dirty="0"/>
        </a:p>
        <a:p>
          <a:pPr marL="228600" lvl="1" indent="-228600" algn="l" defTabSz="977900">
            <a:lnSpc>
              <a:spcPct val="90000"/>
            </a:lnSpc>
            <a:spcBef>
              <a:spcPct val="0"/>
            </a:spcBef>
            <a:spcAft>
              <a:spcPct val="15000"/>
            </a:spcAft>
            <a:buChar char="••"/>
          </a:pPr>
          <a:r>
            <a:rPr lang="en-US" sz="2200" kern="1200" dirty="0" smtClean="0"/>
            <a:t>Bus locations can be obtained via GPS sensors</a:t>
          </a:r>
          <a:endParaRPr lang="en-US" sz="2200" kern="1200" dirty="0"/>
        </a:p>
      </dsp:txBody>
      <dsp:txXfrm>
        <a:off x="0" y="522889"/>
        <a:ext cx="8305800" cy="1593900"/>
      </dsp:txXfrm>
    </dsp:sp>
    <dsp:sp modelId="{9AE171B7-007C-4682-BC78-D9A630801CAB}">
      <dsp:nvSpPr>
        <dsp:cNvPr id="0" name=""/>
        <dsp:cNvSpPr/>
      </dsp:nvSpPr>
      <dsp:spPr>
        <a:xfrm>
          <a:off x="415290" y="198169"/>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Data</a:t>
          </a:r>
          <a:endParaRPr lang="en-US" sz="2200" kern="1200" dirty="0"/>
        </a:p>
      </dsp:txBody>
      <dsp:txXfrm>
        <a:off x="415290" y="198169"/>
        <a:ext cx="5814060" cy="649440"/>
      </dsp:txXfrm>
    </dsp:sp>
    <dsp:sp modelId="{2DD9BC71-541B-418D-8CC2-8DF84119BCE4}">
      <dsp:nvSpPr>
        <dsp:cNvPr id="0" name=""/>
        <dsp:cNvSpPr/>
      </dsp:nvSpPr>
      <dsp:spPr>
        <a:xfrm>
          <a:off x="0" y="2560310"/>
          <a:ext cx="8305800" cy="554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F2E01D-A55F-4AB3-BCFD-FC4A47DE286C}">
      <dsp:nvSpPr>
        <dsp:cNvPr id="0" name=""/>
        <dsp:cNvSpPr/>
      </dsp:nvSpPr>
      <dsp:spPr>
        <a:xfrm>
          <a:off x="444954" y="2235589"/>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Route times will be estimated and averaged based on length and previous times</a:t>
          </a:r>
          <a:endParaRPr lang="en-US" sz="2200" kern="1200" dirty="0"/>
        </a:p>
      </dsp:txBody>
      <dsp:txXfrm>
        <a:off x="444954" y="2235589"/>
        <a:ext cx="5814060" cy="649440"/>
      </dsp:txXfrm>
    </dsp:sp>
    <dsp:sp modelId="{7122457D-7CAD-4062-A854-837A5CCE0F66}">
      <dsp:nvSpPr>
        <dsp:cNvPr id="0" name=""/>
        <dsp:cNvSpPr/>
      </dsp:nvSpPr>
      <dsp:spPr>
        <a:xfrm>
          <a:off x="0" y="3558230"/>
          <a:ext cx="8305800" cy="1247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Motion sensor on the bus</a:t>
          </a:r>
          <a:endParaRPr lang="en-US" sz="2200" kern="1200" dirty="0"/>
        </a:p>
        <a:p>
          <a:pPr marL="228600" lvl="1" indent="-228600" algn="l" defTabSz="977900">
            <a:lnSpc>
              <a:spcPct val="90000"/>
            </a:lnSpc>
            <a:spcBef>
              <a:spcPct val="0"/>
            </a:spcBef>
            <a:spcAft>
              <a:spcPct val="15000"/>
            </a:spcAft>
            <a:buChar char="••"/>
          </a:pPr>
          <a:r>
            <a:rPr lang="en-US" sz="2200" kern="1200" dirty="0" smtClean="0"/>
            <a:t>Interaction with  the application</a:t>
          </a:r>
          <a:endParaRPr lang="en-US" sz="2200" kern="1200" dirty="0"/>
        </a:p>
      </dsp:txBody>
      <dsp:txXfrm>
        <a:off x="0" y="3558230"/>
        <a:ext cx="8305800" cy="1247400"/>
      </dsp:txXfrm>
    </dsp:sp>
    <dsp:sp modelId="{F58C8A42-C170-4B12-AA2A-45A4BDBBD6C0}">
      <dsp:nvSpPr>
        <dsp:cNvPr id="0" name=""/>
        <dsp:cNvSpPr/>
      </dsp:nvSpPr>
      <dsp:spPr>
        <a:xfrm>
          <a:off x="415290" y="3233510"/>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Student's boarding &amp; exiting the bus can be done in several ways:</a:t>
          </a:r>
          <a:endParaRPr lang="en-US" sz="2200" kern="1200" dirty="0"/>
        </a:p>
      </dsp:txBody>
      <dsp:txXfrm>
        <a:off x="415290" y="3233510"/>
        <a:ext cx="5814060" cy="64944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93D023-62EB-4319-A1F1-20D2AAA2564C}">
      <dsp:nvSpPr>
        <dsp:cNvPr id="0" name=""/>
        <dsp:cNvSpPr/>
      </dsp:nvSpPr>
      <dsp:spPr>
        <a:xfrm>
          <a:off x="0" y="68256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1FEB13-4175-4F5F-8EA6-96A06383949E}">
      <dsp:nvSpPr>
        <dsp:cNvPr id="0" name=""/>
        <dsp:cNvSpPr/>
      </dsp:nvSpPr>
      <dsp:spPr>
        <a:xfrm>
          <a:off x="426720" y="47879"/>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dirty="0" smtClean="0"/>
            <a:t>One UI Prototype will be ready by the first LCO phase deadline</a:t>
          </a:r>
          <a:endParaRPr lang="en-US" sz="2800" kern="1200" dirty="0"/>
        </a:p>
      </dsp:txBody>
      <dsp:txXfrm>
        <a:off x="426720" y="47879"/>
        <a:ext cx="5974080" cy="1269360"/>
      </dsp:txXfrm>
    </dsp:sp>
    <dsp:sp modelId="{115D5713-5D17-4567-81AE-543FD2FA3680}">
      <dsp:nvSpPr>
        <dsp:cNvPr id="0" name=""/>
        <dsp:cNvSpPr/>
      </dsp:nvSpPr>
      <dsp:spPr>
        <a:xfrm>
          <a:off x="0" y="263304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89EB8F-8402-4814-95DB-C316B17D9005}">
      <dsp:nvSpPr>
        <dsp:cNvPr id="0" name=""/>
        <dsp:cNvSpPr/>
      </dsp:nvSpPr>
      <dsp:spPr>
        <a:xfrm>
          <a:off x="426720" y="1998360"/>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smtClean="0"/>
            <a:t>For the second iteration, research into OODBMS will be done</a:t>
          </a:r>
          <a:endParaRPr lang="en-US" sz="2800" kern="1200" dirty="0"/>
        </a:p>
      </dsp:txBody>
      <dsp:txXfrm>
        <a:off x="426720" y="1998360"/>
        <a:ext cx="5974080" cy="1269360"/>
      </dsp:txXfrm>
    </dsp:sp>
    <dsp:sp modelId="{EA9C0C29-5EA7-4045-A087-B16B4142C350}">
      <dsp:nvSpPr>
        <dsp:cNvPr id="0" name=""/>
        <dsp:cNvSpPr/>
      </dsp:nvSpPr>
      <dsp:spPr>
        <a:xfrm>
          <a:off x="0" y="458352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267596-E8D1-4270-AF15-EF33ADE40995}">
      <dsp:nvSpPr>
        <dsp:cNvPr id="0" name=""/>
        <dsp:cNvSpPr/>
      </dsp:nvSpPr>
      <dsp:spPr>
        <a:xfrm>
          <a:off x="426720" y="3948840"/>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dirty="0" smtClean="0"/>
            <a:t>At the end of the second iteration, a demo for accessing the database should be done</a:t>
          </a:r>
          <a:endParaRPr lang="en-US" sz="2800" kern="1200" dirty="0"/>
        </a:p>
      </dsp:txBody>
      <dsp:txXfrm>
        <a:off x="426720" y="3948840"/>
        <a:ext cx="5974080" cy="126936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768CF7-CC16-4FF9-A5E3-BAF5248F3350}">
      <dsp:nvSpPr>
        <dsp:cNvPr id="0" name=""/>
        <dsp:cNvSpPr/>
      </dsp:nvSpPr>
      <dsp:spPr>
        <a:xfrm>
          <a:off x="0" y="439944"/>
          <a:ext cx="83820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Reports were omitted, unneeded due to team size and length constraints</a:t>
          </a:r>
          <a:endParaRPr lang="en-US" sz="2300" kern="1200" dirty="0"/>
        </a:p>
        <a:p>
          <a:pPr marL="228600" lvl="1" indent="-228600" algn="l" defTabSz="1022350">
            <a:lnSpc>
              <a:spcPct val="90000"/>
            </a:lnSpc>
            <a:spcBef>
              <a:spcPct val="0"/>
            </a:spcBef>
            <a:spcAft>
              <a:spcPct val="15000"/>
            </a:spcAft>
            <a:buChar char="••"/>
          </a:pPr>
          <a:r>
            <a:rPr lang="en-US" sz="2300" kern="1200" smtClean="0"/>
            <a:t>Audits were omitted for same reasons</a:t>
          </a:r>
          <a:endParaRPr lang="en-US" sz="2300" kern="1200" dirty="0"/>
        </a:p>
      </dsp:txBody>
      <dsp:txXfrm>
        <a:off x="0" y="439944"/>
        <a:ext cx="8382000" cy="1593900"/>
      </dsp:txXfrm>
    </dsp:sp>
    <dsp:sp modelId="{B34DBF3E-C7EA-424F-BF4E-436ADC0DB330}">
      <dsp:nvSpPr>
        <dsp:cNvPr id="0" name=""/>
        <dsp:cNvSpPr/>
      </dsp:nvSpPr>
      <dsp:spPr>
        <a:xfrm>
          <a:off x="419100" y="100464"/>
          <a:ext cx="5867400"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smtClean="0"/>
            <a:t>Major RUP changes:</a:t>
          </a:r>
          <a:endParaRPr lang="en-US" sz="2300" kern="1200"/>
        </a:p>
      </dsp:txBody>
      <dsp:txXfrm>
        <a:off x="419100" y="100464"/>
        <a:ext cx="5867400" cy="678960"/>
      </dsp:txXfrm>
    </dsp:sp>
    <dsp:sp modelId="{FED59DDB-38D0-4736-A874-1CBF019AD6EE}">
      <dsp:nvSpPr>
        <dsp:cNvPr id="0" name=""/>
        <dsp:cNvSpPr/>
      </dsp:nvSpPr>
      <dsp:spPr>
        <a:xfrm>
          <a:off x="0" y="2497524"/>
          <a:ext cx="8382000" cy="1304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rough artifact deadline information</a:t>
          </a:r>
          <a:endParaRPr lang="en-US" sz="2300" kern="1200" dirty="0"/>
        </a:p>
        <a:p>
          <a:pPr marL="228600" lvl="1" indent="-228600" algn="l" defTabSz="1022350">
            <a:lnSpc>
              <a:spcPct val="90000"/>
            </a:lnSpc>
            <a:spcBef>
              <a:spcPct val="0"/>
            </a:spcBef>
            <a:spcAft>
              <a:spcPct val="15000"/>
            </a:spcAft>
            <a:buChar char="••"/>
          </a:pPr>
          <a:r>
            <a:rPr lang="en-US" sz="2300" kern="1200" dirty="0" smtClean="0"/>
            <a:t> team information</a:t>
          </a:r>
        </a:p>
      </dsp:txBody>
      <dsp:txXfrm>
        <a:off x="0" y="2497524"/>
        <a:ext cx="8382000" cy="1304100"/>
      </dsp:txXfrm>
    </dsp:sp>
    <dsp:sp modelId="{A9ED6E90-985F-428C-9ABD-D85671914D65}">
      <dsp:nvSpPr>
        <dsp:cNvPr id="0" name=""/>
        <dsp:cNvSpPr/>
      </dsp:nvSpPr>
      <dsp:spPr>
        <a:xfrm>
          <a:off x="419100" y="2158044"/>
          <a:ext cx="5867400"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dirty="0" smtClean="0"/>
            <a:t>Development case contains:</a:t>
          </a:r>
          <a:endParaRPr lang="en-US" sz="2300" kern="1200" dirty="0"/>
        </a:p>
      </dsp:txBody>
      <dsp:txXfrm>
        <a:off x="419100" y="2158044"/>
        <a:ext cx="5867400" cy="678960"/>
      </dsp:txXfrm>
    </dsp:sp>
    <dsp:sp modelId="{EAACA776-E2A5-448F-8337-120CA1E8B52D}">
      <dsp:nvSpPr>
        <dsp:cNvPr id="0" name=""/>
        <dsp:cNvSpPr/>
      </dsp:nvSpPr>
      <dsp:spPr>
        <a:xfrm>
          <a:off x="0" y="4577735"/>
          <a:ext cx="8382000" cy="579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E1BC3-90B3-49FE-9616-5AC296752305}">
      <dsp:nvSpPr>
        <dsp:cNvPr id="0" name=""/>
        <dsp:cNvSpPr/>
      </dsp:nvSpPr>
      <dsp:spPr>
        <a:xfrm>
          <a:off x="419100" y="3925824"/>
          <a:ext cx="5943617" cy="99139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sz="2400" kern="1200" dirty="0" smtClean="0"/>
            <a:t>See CM Plan for information on how we suggest to submit  and manage code and artifacts.</a:t>
          </a:r>
        </a:p>
      </dsp:txBody>
      <dsp:txXfrm>
        <a:off x="419100" y="3925824"/>
        <a:ext cx="5943617" cy="99139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955967-D75C-4FBE-874B-043E0BA5D2DD}">
      <dsp:nvSpPr>
        <dsp:cNvPr id="0" name=""/>
        <dsp:cNvSpPr/>
      </dsp:nvSpPr>
      <dsp:spPr>
        <a:xfrm>
          <a:off x="0" y="431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561972-1019-4576-B76B-9F90AF8957C3}">
      <dsp:nvSpPr>
        <dsp:cNvPr id="0" name=""/>
        <dsp:cNvSpPr/>
      </dsp:nvSpPr>
      <dsp:spPr>
        <a:xfrm>
          <a:off x="1143025" y="381002"/>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Artifacts Due : 03/12/2012</a:t>
          </a:r>
          <a:endParaRPr lang="en-US" sz="2500" kern="1200" dirty="0"/>
        </a:p>
      </dsp:txBody>
      <dsp:txXfrm>
        <a:off x="1143025" y="381002"/>
        <a:ext cx="5760720" cy="738000"/>
      </dsp:txXfrm>
    </dsp:sp>
    <dsp:sp modelId="{14DD0E24-166F-4057-AA5E-0FB1F4A0593C}">
      <dsp:nvSpPr>
        <dsp:cNvPr id="0" name=""/>
        <dsp:cNvSpPr/>
      </dsp:nvSpPr>
      <dsp:spPr>
        <a:xfrm>
          <a:off x="0" y="1565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E97F1-54A6-4CA7-9E64-D298FC08D805}">
      <dsp:nvSpPr>
        <dsp:cNvPr id="0" name=""/>
        <dsp:cNvSpPr/>
      </dsp:nvSpPr>
      <dsp:spPr>
        <a:xfrm>
          <a:off x="1143025" y="1489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Presentation Slides Due : 03/16/2012</a:t>
          </a:r>
        </a:p>
      </dsp:txBody>
      <dsp:txXfrm>
        <a:off x="1143025" y="1489799"/>
        <a:ext cx="5760720" cy="738000"/>
      </dsp:txXfrm>
    </dsp:sp>
    <dsp:sp modelId="{A1FE0DE6-4DF8-41EF-9DB6-68831820D766}">
      <dsp:nvSpPr>
        <dsp:cNvPr id="0" name=""/>
        <dsp:cNvSpPr/>
      </dsp:nvSpPr>
      <dsp:spPr>
        <a:xfrm>
          <a:off x="0" y="2699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1C577E-201F-4D1A-BA45-B5A6E8172194}">
      <dsp:nvSpPr>
        <dsp:cNvPr id="0" name=""/>
        <dsp:cNvSpPr/>
      </dsp:nvSpPr>
      <dsp:spPr>
        <a:xfrm>
          <a:off x="1143025" y="2623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milestone : 03/20/2012</a:t>
          </a:r>
        </a:p>
      </dsp:txBody>
      <dsp:txXfrm>
        <a:off x="1143025" y="2623799"/>
        <a:ext cx="5760720" cy="738000"/>
      </dsp:txXfrm>
    </dsp:sp>
    <dsp:sp modelId="{75EDF9CA-537E-4811-960B-A45451F9E5C3}">
      <dsp:nvSpPr>
        <dsp:cNvPr id="0" name=""/>
        <dsp:cNvSpPr/>
      </dsp:nvSpPr>
      <dsp:spPr>
        <a:xfrm>
          <a:off x="0" y="3833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87FB2C-97AA-4304-A7E6-3B273A9F22C8}">
      <dsp:nvSpPr>
        <dsp:cNvPr id="0" name=""/>
        <dsp:cNvSpPr/>
      </dsp:nvSpPr>
      <dsp:spPr>
        <a:xfrm>
          <a:off x="1143025" y="3757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Project Iteration Briefing : 05/01/2012</a:t>
          </a:r>
        </a:p>
      </dsp:txBody>
      <dsp:txXfrm>
        <a:off x="1143025" y="3757799"/>
        <a:ext cx="5760720" cy="738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F3316C-7C9E-477A-95CC-6FAD826AC78D}">
      <dsp:nvSpPr>
        <dsp:cNvPr id="0" name=""/>
        <dsp:cNvSpPr/>
      </dsp:nvSpPr>
      <dsp:spPr>
        <a:xfrm>
          <a:off x="0" y="358814"/>
          <a:ext cx="80772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Who the stakeholders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Who the passengers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How our solution will help them with their problem .</a:t>
          </a:r>
          <a:endParaRPr lang="en-US" sz="2200" kern="1200" dirty="0"/>
        </a:p>
      </dsp:txBody>
      <dsp:txXfrm>
        <a:off x="0" y="358814"/>
        <a:ext cx="8077200" cy="1593900"/>
      </dsp:txXfrm>
    </dsp:sp>
    <dsp:sp modelId="{6C8870DD-F868-4EFE-974A-688CD09E4B30}">
      <dsp:nvSpPr>
        <dsp:cNvPr id="0" name=""/>
        <dsp:cNvSpPr/>
      </dsp:nvSpPr>
      <dsp:spPr>
        <a:xfrm>
          <a:off x="416351" y="47298"/>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b="0" kern="1200" dirty="0" smtClean="0"/>
            <a:t>The vision document  contains:</a:t>
          </a:r>
          <a:endParaRPr lang="en-US" sz="2200" b="0" kern="1200" dirty="0"/>
        </a:p>
      </dsp:txBody>
      <dsp:txXfrm>
        <a:off x="416351" y="47298"/>
        <a:ext cx="5654040" cy="649440"/>
      </dsp:txXfrm>
    </dsp:sp>
    <dsp:sp modelId="{83C7E223-8604-411D-850F-9896621A0F2F}">
      <dsp:nvSpPr>
        <dsp:cNvPr id="0" name=""/>
        <dsp:cNvSpPr/>
      </dsp:nvSpPr>
      <dsp:spPr>
        <a:xfrm>
          <a:off x="0" y="2396235"/>
          <a:ext cx="80772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 The buses are not as reliable as needed by the passengers </a:t>
          </a:r>
          <a:endParaRPr lang="en-US" sz="2200" kern="1200" dirty="0"/>
        </a:p>
      </dsp:txBody>
      <dsp:txXfrm>
        <a:off x="0" y="2396235"/>
        <a:ext cx="8077200" cy="1212750"/>
      </dsp:txXfrm>
    </dsp:sp>
    <dsp:sp modelId="{00413630-CD6F-4285-B5A4-275B8238A3C6}">
      <dsp:nvSpPr>
        <dsp:cNvPr id="0" name=""/>
        <dsp:cNvSpPr/>
      </dsp:nvSpPr>
      <dsp:spPr>
        <a:xfrm>
          <a:off x="403860" y="2071514"/>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main Issue </a:t>
          </a:r>
          <a:r>
            <a:rPr lang="en-US" sz="2200" u="none" kern="1200" dirty="0" smtClean="0"/>
            <a:t>:</a:t>
          </a:r>
          <a:endParaRPr lang="en-US" sz="2200" u="none" kern="1200" dirty="0"/>
        </a:p>
      </dsp:txBody>
      <dsp:txXfrm>
        <a:off x="403860" y="2071514"/>
        <a:ext cx="5654040" cy="649440"/>
      </dsp:txXfrm>
    </dsp:sp>
    <dsp:sp modelId="{E02ECDBA-6982-45A0-87B9-6E788424EB4C}">
      <dsp:nvSpPr>
        <dsp:cNvPr id="0" name=""/>
        <dsp:cNvSpPr/>
      </dsp:nvSpPr>
      <dsp:spPr>
        <a:xfrm>
          <a:off x="0" y="4052505"/>
          <a:ext cx="8077200" cy="1247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Give the knowledge of Buses (for the passenger)</a:t>
          </a:r>
          <a:endParaRPr lang="en-US" sz="2200" kern="1200" dirty="0"/>
        </a:p>
        <a:p>
          <a:pPr marL="228600" lvl="1" indent="-228600" algn="l" defTabSz="977900">
            <a:lnSpc>
              <a:spcPct val="90000"/>
            </a:lnSpc>
            <a:spcBef>
              <a:spcPct val="0"/>
            </a:spcBef>
            <a:spcAft>
              <a:spcPct val="15000"/>
            </a:spcAft>
            <a:buChar char="••"/>
          </a:pPr>
          <a:r>
            <a:rPr lang="en-US" sz="2200" kern="1200" dirty="0" smtClean="0"/>
            <a:t>Provide </a:t>
          </a:r>
          <a:r>
            <a:rPr lang="en-US" sz="2200" i="1" kern="1200" dirty="0" smtClean="0"/>
            <a:t>Passenger Information </a:t>
          </a:r>
          <a:r>
            <a:rPr lang="en-US" sz="2200" kern="1200" dirty="0" smtClean="0"/>
            <a:t>(for the administrators). </a:t>
          </a:r>
          <a:endParaRPr lang="en-US" sz="2200" kern="1200" dirty="0"/>
        </a:p>
      </dsp:txBody>
      <dsp:txXfrm>
        <a:off x="0" y="4052505"/>
        <a:ext cx="8077200" cy="1247400"/>
      </dsp:txXfrm>
    </dsp:sp>
    <dsp:sp modelId="{BFC5CB00-4EAD-440C-B68A-FD1E0A63E1E7}">
      <dsp:nvSpPr>
        <dsp:cNvPr id="0" name=""/>
        <dsp:cNvSpPr/>
      </dsp:nvSpPr>
      <dsp:spPr>
        <a:xfrm>
          <a:off x="499619" y="3711945"/>
          <a:ext cx="5504151"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Solution :</a:t>
          </a:r>
          <a:endParaRPr lang="en-US" sz="2200" kern="1200" dirty="0"/>
        </a:p>
      </dsp:txBody>
      <dsp:txXfrm>
        <a:off x="499619" y="3711945"/>
        <a:ext cx="5504151" cy="6494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044A6C-A61A-4BF5-A2F1-EB5C6B9BD6EC}">
      <dsp:nvSpPr>
        <dsp:cNvPr id="0" name=""/>
        <dsp:cNvSpPr/>
      </dsp:nvSpPr>
      <dsp:spPr>
        <a:xfrm>
          <a:off x="0" y="445431"/>
          <a:ext cx="8229600" cy="1146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User (Passenger)</a:t>
          </a:r>
          <a:endParaRPr lang="en-US" altLang="zh-CN" sz="2800" kern="1200" dirty="0" smtClean="0"/>
        </a:p>
      </dsp:txBody>
      <dsp:txXfrm>
        <a:off x="0" y="445431"/>
        <a:ext cx="8229600" cy="1146600"/>
      </dsp:txXfrm>
    </dsp:sp>
    <dsp:sp modelId="{6EED6C27-8A6B-4C87-B149-1947A07BD9D5}">
      <dsp:nvSpPr>
        <dsp:cNvPr id="0" name=""/>
        <dsp:cNvSpPr/>
      </dsp:nvSpPr>
      <dsp:spPr>
        <a:xfrm>
          <a:off x="411480" y="3215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Actor: </a:t>
          </a:r>
          <a:endParaRPr lang="en-US" sz="2800" kern="1200"/>
        </a:p>
      </dsp:txBody>
      <dsp:txXfrm>
        <a:off x="411480" y="32151"/>
        <a:ext cx="5760720" cy="826560"/>
      </dsp:txXfrm>
    </dsp:sp>
    <dsp:sp modelId="{13766580-28FE-4DFD-9C37-4ECFBE22F7F2}">
      <dsp:nvSpPr>
        <dsp:cNvPr id="0" name=""/>
        <dsp:cNvSpPr/>
      </dsp:nvSpPr>
      <dsp:spPr>
        <a:xfrm>
          <a:off x="0" y="2156511"/>
          <a:ext cx="8229600" cy="2337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Knowing when the last bus left from a specific stop</a:t>
          </a:r>
          <a:endParaRPr lang="en-US" altLang="zh-CN" sz="2800" kern="1200" dirty="0" smtClean="0"/>
        </a:p>
        <a:p>
          <a:pPr marL="285750" lvl="1" indent="-285750" algn="l" defTabSz="1244600">
            <a:lnSpc>
              <a:spcPct val="90000"/>
            </a:lnSpc>
            <a:spcBef>
              <a:spcPct val="0"/>
            </a:spcBef>
            <a:spcAft>
              <a:spcPct val="15000"/>
            </a:spcAft>
            <a:buChar char="••"/>
          </a:pPr>
          <a:r>
            <a:rPr lang="en-US" altLang="zh-CN" sz="2800" kern="1200" smtClean="0"/>
            <a:t>Knowing when the next bus will arrive at a specific stop</a:t>
          </a:r>
          <a:endParaRPr lang="zh-CN" altLang="en-US" sz="2800" kern="1200" dirty="0"/>
        </a:p>
      </dsp:txBody>
      <dsp:txXfrm>
        <a:off x="0" y="2156511"/>
        <a:ext cx="8229600" cy="2337300"/>
      </dsp:txXfrm>
    </dsp:sp>
    <dsp:sp modelId="{3AA4E39F-6E72-45BF-A816-7FE3D85EBD2E}">
      <dsp:nvSpPr>
        <dsp:cNvPr id="0" name=""/>
        <dsp:cNvSpPr/>
      </dsp:nvSpPr>
      <dsp:spPr>
        <a:xfrm>
          <a:off x="411480" y="174323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Goals: </a:t>
          </a:r>
          <a:endParaRPr lang="en-US" altLang="zh-CN" sz="2800" b="1" kern="1200" dirty="0" smtClean="0"/>
        </a:p>
      </dsp:txBody>
      <dsp:txXfrm>
        <a:off x="411480" y="1743231"/>
        <a:ext cx="5760720" cy="8265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8E6DA4-2E94-429D-9C4C-8185423CC4C7}">
      <dsp:nvSpPr>
        <dsp:cNvPr id="0" name=""/>
        <dsp:cNvSpPr/>
      </dsp:nvSpPr>
      <dsp:spPr>
        <a:xfrm>
          <a:off x="0" y="424387"/>
          <a:ext cx="7924800" cy="1417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b="1" kern="1200" dirty="0" smtClean="0"/>
            <a:t>Android Compliance</a:t>
          </a:r>
        </a:p>
        <a:p>
          <a:pPr marL="228600" lvl="1" indent="-228600" algn="l" defTabSz="1111250">
            <a:lnSpc>
              <a:spcPct val="90000"/>
            </a:lnSpc>
            <a:spcBef>
              <a:spcPct val="0"/>
            </a:spcBef>
            <a:spcAft>
              <a:spcPct val="15000"/>
            </a:spcAft>
            <a:buChar char="••"/>
          </a:pPr>
          <a:r>
            <a:rPr lang="en-US" altLang="zh-CN" sz="2500" kern="1200" dirty="0" smtClean="0"/>
            <a:t>The user interface shall be Android compliant.</a:t>
          </a:r>
        </a:p>
      </dsp:txBody>
      <dsp:txXfrm>
        <a:off x="0" y="424387"/>
        <a:ext cx="7924800" cy="1417500"/>
      </dsp:txXfrm>
    </dsp:sp>
    <dsp:sp modelId="{F69C2463-7AD9-40B6-9E60-94924C039304}">
      <dsp:nvSpPr>
        <dsp:cNvPr id="0" name=""/>
        <dsp:cNvSpPr/>
      </dsp:nvSpPr>
      <dsp:spPr>
        <a:xfrm>
          <a:off x="396240" y="553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smtClean="0"/>
            <a:t>Usability</a:t>
          </a:r>
          <a:endParaRPr lang="en-US" sz="2500" kern="1200"/>
        </a:p>
      </dsp:txBody>
      <dsp:txXfrm>
        <a:off x="396240" y="55387"/>
        <a:ext cx="5547360" cy="738000"/>
      </dsp:txXfrm>
    </dsp:sp>
    <dsp:sp modelId="{5183A931-3479-495C-8E6C-D8F19BF42C45}">
      <dsp:nvSpPr>
        <dsp:cNvPr id="0" name=""/>
        <dsp:cNvSpPr/>
      </dsp:nvSpPr>
      <dsp:spPr>
        <a:xfrm>
          <a:off x="0" y="2345887"/>
          <a:ext cx="7924800" cy="232312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kern="1200" dirty="0" smtClean="0"/>
            <a:t>The user interface of the </a:t>
          </a:r>
          <a:r>
            <a:rPr lang="en-US" altLang="zh-CN" sz="2500" kern="1200" dirty="0" err="1" smtClean="0"/>
            <a:t>JagTrack</a:t>
          </a:r>
          <a:r>
            <a:rPr lang="en-US" altLang="zh-CN" sz="2500" kern="1200" dirty="0" smtClean="0"/>
            <a:t> System shall be designed for ease-of-use and shall be appropriate for a </a:t>
          </a:r>
          <a:r>
            <a:rPr lang="en-US" altLang="zh-CN" sz="2500" kern="1200" dirty="0" err="1" smtClean="0"/>
            <a:t>smartphone</a:t>
          </a:r>
          <a:r>
            <a:rPr lang="en-US" altLang="zh-CN" sz="2500" kern="1200" dirty="0" smtClean="0"/>
            <a:t>-enabled user community with no additional training on the System.</a:t>
          </a:r>
        </a:p>
      </dsp:txBody>
      <dsp:txXfrm>
        <a:off x="0" y="2345887"/>
        <a:ext cx="7924800" cy="2323125"/>
      </dsp:txXfrm>
    </dsp:sp>
    <dsp:sp modelId="{08290B70-D3FA-4671-B456-550061F4047A}">
      <dsp:nvSpPr>
        <dsp:cNvPr id="0" name=""/>
        <dsp:cNvSpPr/>
      </dsp:nvSpPr>
      <dsp:spPr>
        <a:xfrm>
          <a:off x="396240" y="19768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dirty="0" smtClean="0"/>
            <a:t>Design for ease-of-use</a:t>
          </a:r>
        </a:p>
      </dsp:txBody>
      <dsp:txXfrm>
        <a:off x="396240" y="1976887"/>
        <a:ext cx="5547360" cy="7380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840E8D-AE36-423D-9C99-37BD66F2E0EA}">
      <dsp:nvSpPr>
        <dsp:cNvPr id="0" name=""/>
        <dsp:cNvSpPr/>
      </dsp:nvSpPr>
      <dsp:spPr>
        <a:xfrm>
          <a:off x="0" y="410549"/>
          <a:ext cx="8153400" cy="1984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416560" rIns="632794"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b="1" kern="1200" smtClean="0"/>
            <a:t>Availability</a:t>
          </a:r>
          <a:endParaRPr lang="en-US" altLang="zh-CN" sz="2000" b="1" kern="1200" dirty="0" smtClean="0"/>
        </a:p>
        <a:p>
          <a:pPr marL="228600" lvl="1" indent="-228600" algn="l" defTabSz="889000">
            <a:lnSpc>
              <a:spcPct val="90000"/>
            </a:lnSpc>
            <a:spcBef>
              <a:spcPct val="0"/>
            </a:spcBef>
            <a:spcAft>
              <a:spcPct val="15000"/>
            </a:spcAft>
            <a:buChar char="••"/>
          </a:pPr>
          <a:r>
            <a:rPr lang="en-US" altLang="zh-CN" sz="2000" kern="1200" dirty="0" smtClean="0"/>
            <a:t>The availability requirements will be defined in the next iteration.</a:t>
          </a:r>
        </a:p>
        <a:p>
          <a:pPr marL="228600" lvl="1" indent="-228600" algn="l" defTabSz="889000">
            <a:lnSpc>
              <a:spcPct val="90000"/>
            </a:lnSpc>
            <a:spcBef>
              <a:spcPct val="0"/>
            </a:spcBef>
            <a:spcAft>
              <a:spcPct val="15000"/>
            </a:spcAft>
            <a:buChar char="••"/>
          </a:pPr>
          <a:r>
            <a:rPr lang="en-US" altLang="zh-CN" sz="2000" b="1" kern="1200" dirty="0" smtClean="0"/>
            <a:t>Mean time between failures</a:t>
          </a:r>
        </a:p>
        <a:p>
          <a:pPr marL="228600" lvl="1" indent="-228600" algn="l" defTabSz="889000">
            <a:lnSpc>
              <a:spcPct val="90000"/>
            </a:lnSpc>
            <a:spcBef>
              <a:spcPct val="0"/>
            </a:spcBef>
            <a:spcAft>
              <a:spcPct val="15000"/>
            </a:spcAft>
            <a:buChar char="••"/>
          </a:pPr>
          <a:r>
            <a:rPr lang="en-US" altLang="zh-CN" sz="2000" kern="1200" smtClean="0"/>
            <a:t>The MTBF requirements will be defined in the next iteration.</a:t>
          </a:r>
          <a:endParaRPr lang="en-US" altLang="zh-CN" sz="2000" kern="1200" dirty="0" smtClean="0"/>
        </a:p>
      </dsp:txBody>
      <dsp:txXfrm>
        <a:off x="0" y="410549"/>
        <a:ext cx="8153400" cy="1984500"/>
      </dsp:txXfrm>
    </dsp:sp>
    <dsp:sp modelId="{B0579F80-4826-4804-8CEB-B24F9E3E71E1}">
      <dsp:nvSpPr>
        <dsp:cNvPr id="0" name=""/>
        <dsp:cNvSpPr/>
      </dsp:nvSpPr>
      <dsp:spPr>
        <a:xfrm>
          <a:off x="407670" y="115349"/>
          <a:ext cx="5707380" cy="590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244600">
            <a:lnSpc>
              <a:spcPct val="90000"/>
            </a:lnSpc>
            <a:spcBef>
              <a:spcPct val="0"/>
            </a:spcBef>
            <a:spcAft>
              <a:spcPct val="35000"/>
            </a:spcAft>
          </a:pPr>
          <a:r>
            <a:rPr lang="en-US" altLang="zh-CN" sz="2800" b="1" kern="1200" dirty="0" smtClean="0"/>
            <a:t>Reliability</a:t>
          </a:r>
          <a:endParaRPr lang="en-US" sz="2800" kern="1200" dirty="0"/>
        </a:p>
      </dsp:txBody>
      <dsp:txXfrm>
        <a:off x="407670" y="115349"/>
        <a:ext cx="5707380" cy="590400"/>
      </dsp:txXfrm>
    </dsp:sp>
    <dsp:sp modelId="{79A3EE5C-C043-458B-BE75-51CA870F12C3}">
      <dsp:nvSpPr>
        <dsp:cNvPr id="0" name=""/>
        <dsp:cNvSpPr/>
      </dsp:nvSpPr>
      <dsp:spPr>
        <a:xfrm>
          <a:off x="0" y="2798249"/>
          <a:ext cx="8153400" cy="2268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416560" rIns="632794"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b="1" kern="1200" dirty="0" smtClean="0"/>
            <a:t>Database access response time</a:t>
          </a:r>
        </a:p>
        <a:p>
          <a:pPr marL="228600" lvl="1" indent="-228600" algn="l" defTabSz="889000">
            <a:lnSpc>
              <a:spcPct val="90000"/>
            </a:lnSpc>
            <a:spcBef>
              <a:spcPct val="0"/>
            </a:spcBef>
            <a:spcAft>
              <a:spcPct val="15000"/>
            </a:spcAft>
            <a:buChar char="••"/>
          </a:pPr>
          <a:r>
            <a:rPr lang="en-US" altLang="zh-CN" sz="2000" kern="1200" dirty="0" smtClean="0"/>
            <a:t>The system shall provide access to the legacy </a:t>
          </a:r>
          <a:r>
            <a:rPr lang="en-US" altLang="zh-CN" sz="2000" kern="1200" dirty="0" smtClean="0"/>
            <a:t>route </a:t>
          </a:r>
          <a:r>
            <a:rPr lang="en-US" altLang="zh-CN" sz="2000" kern="1200" dirty="0" smtClean="0"/>
            <a:t>catalog database with no more than a 10 second latency.</a:t>
          </a:r>
        </a:p>
        <a:p>
          <a:pPr marL="228600" lvl="1" indent="-228600" algn="l" defTabSz="889000">
            <a:lnSpc>
              <a:spcPct val="90000"/>
            </a:lnSpc>
            <a:spcBef>
              <a:spcPct val="0"/>
            </a:spcBef>
            <a:spcAft>
              <a:spcPct val="15000"/>
            </a:spcAft>
            <a:buChar char="••"/>
          </a:pPr>
          <a:r>
            <a:rPr lang="en-US" altLang="zh-CN" sz="2000" b="1" kern="1200" smtClean="0"/>
            <a:t>Transaction response time</a:t>
          </a:r>
          <a:endParaRPr lang="en-US" altLang="zh-CN" sz="2000" b="1" kern="1200" dirty="0" smtClean="0"/>
        </a:p>
        <a:p>
          <a:pPr marL="228600" lvl="1" indent="-228600" algn="l" defTabSz="889000">
            <a:lnSpc>
              <a:spcPct val="90000"/>
            </a:lnSpc>
            <a:spcBef>
              <a:spcPct val="0"/>
            </a:spcBef>
            <a:spcAft>
              <a:spcPct val="15000"/>
            </a:spcAft>
            <a:buChar char="••"/>
          </a:pPr>
          <a:r>
            <a:rPr lang="en-US" altLang="zh-CN" sz="2000" kern="1200" smtClean="0"/>
            <a:t>The system must be able to complete 80% of all transactions within 30 seconds.</a:t>
          </a:r>
          <a:endParaRPr lang="en-US" altLang="zh-CN" sz="2000" kern="1200" dirty="0" smtClean="0"/>
        </a:p>
      </dsp:txBody>
      <dsp:txXfrm>
        <a:off x="0" y="2798249"/>
        <a:ext cx="8153400" cy="2268000"/>
      </dsp:txXfrm>
    </dsp:sp>
    <dsp:sp modelId="{BD77F960-D19E-428B-A9CF-1774FA75CF48}">
      <dsp:nvSpPr>
        <dsp:cNvPr id="0" name=""/>
        <dsp:cNvSpPr/>
      </dsp:nvSpPr>
      <dsp:spPr>
        <a:xfrm>
          <a:off x="407670" y="2503049"/>
          <a:ext cx="5707380" cy="590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244600">
            <a:lnSpc>
              <a:spcPct val="90000"/>
            </a:lnSpc>
            <a:spcBef>
              <a:spcPct val="0"/>
            </a:spcBef>
            <a:spcAft>
              <a:spcPct val="35000"/>
            </a:spcAft>
          </a:pPr>
          <a:r>
            <a:rPr lang="en-US" altLang="zh-CN" sz="2800" b="1" kern="1200" dirty="0" smtClean="0"/>
            <a:t>Performance</a:t>
          </a:r>
        </a:p>
      </dsp:txBody>
      <dsp:txXfrm>
        <a:off x="407670" y="2503049"/>
        <a:ext cx="5707380" cy="5904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AA630D-1984-4009-B657-D0BACFA95942}">
      <dsp:nvSpPr>
        <dsp:cNvPr id="0" name=""/>
        <dsp:cNvSpPr/>
      </dsp:nvSpPr>
      <dsp:spPr>
        <a:xfrm>
          <a:off x="0" y="441615"/>
          <a:ext cx="82296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Android hardware used for testing may fail at critical times during the project.</a:t>
          </a:r>
        </a:p>
        <a:p>
          <a:pPr marL="171450" lvl="1" indent="-171450" algn="l" defTabSz="755650">
            <a:lnSpc>
              <a:spcPct val="90000"/>
            </a:lnSpc>
            <a:spcBef>
              <a:spcPct val="0"/>
            </a:spcBef>
            <a:spcAft>
              <a:spcPct val="15000"/>
            </a:spcAft>
            <a:buChar char="••"/>
          </a:pPr>
          <a:r>
            <a:rPr lang="en-US" sz="1700" kern="1200" smtClean="0"/>
            <a:t>Mitigation Plan: Currently, we are making use of Android simulators to reduce the affect of this risk. </a:t>
          </a:r>
          <a:endParaRPr lang="en-US" sz="1700" kern="1200" dirty="0" smtClean="0"/>
        </a:p>
      </dsp:txBody>
      <dsp:txXfrm>
        <a:off x="0" y="441615"/>
        <a:ext cx="8229600" cy="1419075"/>
      </dsp:txXfrm>
    </dsp:sp>
    <dsp:sp modelId="{913CDE91-F6E9-4EFD-AF4D-AED7A86C20A0}">
      <dsp:nvSpPr>
        <dsp:cNvPr id="0" name=""/>
        <dsp:cNvSpPr/>
      </dsp:nvSpPr>
      <dsp:spPr>
        <a:xfrm>
          <a:off x="411480" y="190695"/>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Technology</a:t>
          </a:r>
          <a:endParaRPr lang="en-US" sz="2400" kern="1200" dirty="0"/>
        </a:p>
      </dsp:txBody>
      <dsp:txXfrm>
        <a:off x="411480" y="190695"/>
        <a:ext cx="5760720" cy="501840"/>
      </dsp:txXfrm>
    </dsp:sp>
    <dsp:sp modelId="{615EDBCA-E6B7-4F5F-B780-27CDEC9B742C}">
      <dsp:nvSpPr>
        <dsp:cNvPr id="0" name=""/>
        <dsp:cNvSpPr/>
      </dsp:nvSpPr>
      <dsp:spPr>
        <a:xfrm>
          <a:off x="0" y="2203410"/>
          <a:ext cx="82296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The staff may not be familiar with the specific tools needed to design the Android application or other system components. </a:t>
          </a:r>
          <a:endParaRPr lang="en-US" sz="1700" kern="1200" dirty="0" smtClean="0"/>
        </a:p>
        <a:p>
          <a:pPr marL="171450" lvl="1" indent="-171450" algn="l" defTabSz="755650">
            <a:lnSpc>
              <a:spcPct val="90000"/>
            </a:lnSpc>
            <a:spcBef>
              <a:spcPct val="0"/>
            </a:spcBef>
            <a:spcAft>
              <a:spcPct val="15000"/>
            </a:spcAft>
            <a:buChar char="••"/>
          </a:pPr>
          <a:r>
            <a:rPr lang="en-US" sz="1700" kern="1200" smtClean="0"/>
            <a:t>Mitigation Plan: Prototype development and working code development is being done by individuals with some experience with the technology</a:t>
          </a:r>
          <a:endParaRPr lang="en-US" sz="1700" kern="1200" dirty="0" smtClean="0"/>
        </a:p>
      </dsp:txBody>
      <dsp:txXfrm>
        <a:off x="0" y="2203410"/>
        <a:ext cx="8229600" cy="1419075"/>
      </dsp:txXfrm>
    </dsp:sp>
    <dsp:sp modelId="{901B3937-9BCF-431A-9EEE-53FCA527231D}">
      <dsp:nvSpPr>
        <dsp:cNvPr id="0" name=""/>
        <dsp:cNvSpPr/>
      </dsp:nvSpPr>
      <dsp:spPr>
        <a:xfrm>
          <a:off x="411480" y="1952490"/>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People</a:t>
          </a:r>
        </a:p>
      </dsp:txBody>
      <dsp:txXfrm>
        <a:off x="411480" y="1952490"/>
        <a:ext cx="5760720" cy="501840"/>
      </dsp:txXfrm>
    </dsp:sp>
    <dsp:sp modelId="{3C31FDD6-7F16-434F-B243-AE5D88E32B3E}">
      <dsp:nvSpPr>
        <dsp:cNvPr id="0" name=""/>
        <dsp:cNvSpPr/>
      </dsp:nvSpPr>
      <dsp:spPr>
        <a:xfrm>
          <a:off x="0" y="3965205"/>
          <a:ext cx="8229600" cy="1178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Group communication lacks as semester gets busier.</a:t>
          </a:r>
          <a:endParaRPr lang="en-US" sz="1700" kern="1200" dirty="0" smtClean="0"/>
        </a:p>
        <a:p>
          <a:pPr marL="171450" lvl="1" indent="-171450" algn="l" defTabSz="755650">
            <a:lnSpc>
              <a:spcPct val="90000"/>
            </a:lnSpc>
            <a:spcBef>
              <a:spcPct val="0"/>
            </a:spcBef>
            <a:spcAft>
              <a:spcPct val="15000"/>
            </a:spcAft>
            <a:buChar char="••"/>
          </a:pPr>
          <a:r>
            <a:rPr lang="en-US" sz="1700" kern="1200" dirty="0" smtClean="0"/>
            <a:t>Mitigation Plan: Group is currently using </a:t>
          </a:r>
          <a:r>
            <a:rPr lang="en-US" sz="1700" kern="1200" dirty="0" err="1" smtClean="0"/>
            <a:t>GitHub</a:t>
          </a:r>
          <a:r>
            <a:rPr lang="en-US" sz="1700" kern="1200" dirty="0" smtClean="0"/>
            <a:t> and email to relay due date and goal.</a:t>
          </a:r>
        </a:p>
      </dsp:txBody>
      <dsp:txXfrm>
        <a:off x="0" y="3965205"/>
        <a:ext cx="8229600" cy="1178100"/>
      </dsp:txXfrm>
    </dsp:sp>
    <dsp:sp modelId="{A439C707-6D4A-4825-8DF9-BDA540580651}">
      <dsp:nvSpPr>
        <dsp:cNvPr id="0" name=""/>
        <dsp:cNvSpPr/>
      </dsp:nvSpPr>
      <dsp:spPr>
        <a:xfrm>
          <a:off x="411480" y="3714285"/>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Organizational</a:t>
          </a:r>
        </a:p>
      </dsp:txBody>
      <dsp:txXfrm>
        <a:off x="411480" y="3714285"/>
        <a:ext cx="5760720" cy="50184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096B94-0E46-485D-B3F9-5544C82E68A3}">
      <dsp:nvSpPr>
        <dsp:cNvPr id="0" name=""/>
        <dsp:cNvSpPr/>
      </dsp:nvSpPr>
      <dsp:spPr>
        <a:xfrm>
          <a:off x="0" y="575452"/>
          <a:ext cx="8686800" cy="1178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Plugins</a:t>
          </a:r>
          <a:r>
            <a:rPr lang="en-US" sz="1700" kern="1200" dirty="0" smtClean="0"/>
            <a:t>/SDK that are required for Android development may be difficult to install and configure</a:t>
          </a:r>
        </a:p>
        <a:p>
          <a:pPr marL="171450" lvl="1" indent="-171450" algn="l" defTabSz="755650">
            <a:lnSpc>
              <a:spcPct val="90000"/>
            </a:lnSpc>
            <a:spcBef>
              <a:spcPct val="0"/>
            </a:spcBef>
            <a:spcAft>
              <a:spcPct val="15000"/>
            </a:spcAft>
            <a:buChar char="••"/>
          </a:pPr>
          <a:r>
            <a:rPr lang="en-US" sz="1700" kern="1200" dirty="0" smtClean="0"/>
            <a:t>Mitigation Plan: We will have setup instructions for the tools posted on </a:t>
          </a:r>
          <a:r>
            <a:rPr lang="en-US" sz="1700" kern="1200" dirty="0" err="1" smtClean="0"/>
            <a:t>GitHub</a:t>
          </a:r>
          <a:endParaRPr lang="en-US" sz="1700" kern="1200" dirty="0" smtClean="0"/>
        </a:p>
      </dsp:txBody>
      <dsp:txXfrm>
        <a:off x="0" y="575452"/>
        <a:ext cx="8686800" cy="1178100"/>
      </dsp:txXfrm>
    </dsp:sp>
    <dsp:sp modelId="{3F4586A4-F5F1-48DB-BB8C-D5B69452209D}">
      <dsp:nvSpPr>
        <dsp:cNvPr id="0" name=""/>
        <dsp:cNvSpPr/>
      </dsp:nvSpPr>
      <dsp:spPr>
        <a:xfrm>
          <a:off x="434340" y="324532"/>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Tools</a:t>
          </a:r>
          <a:endParaRPr lang="en-US" sz="2800" kern="1200" dirty="0"/>
        </a:p>
      </dsp:txBody>
      <dsp:txXfrm>
        <a:off x="434340" y="324532"/>
        <a:ext cx="6080760" cy="501840"/>
      </dsp:txXfrm>
    </dsp:sp>
    <dsp:sp modelId="{42D6D699-3095-4AFD-9092-4C479A6BA799}">
      <dsp:nvSpPr>
        <dsp:cNvPr id="0" name=""/>
        <dsp:cNvSpPr/>
      </dsp:nvSpPr>
      <dsp:spPr>
        <a:xfrm>
          <a:off x="0" y="2096272"/>
          <a:ext cx="86868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JagTran management may not fully specify what they want from the system, causing requirements to change in the middle of the project.</a:t>
          </a:r>
        </a:p>
        <a:p>
          <a:pPr marL="171450" lvl="1" indent="-171450" algn="l" defTabSz="755650">
            <a:lnSpc>
              <a:spcPct val="90000"/>
            </a:lnSpc>
            <a:spcBef>
              <a:spcPct val="0"/>
            </a:spcBef>
            <a:spcAft>
              <a:spcPct val="15000"/>
            </a:spcAft>
            <a:buChar char="••"/>
          </a:pPr>
          <a:r>
            <a:rPr lang="en-US" sz="1700" kern="1200" dirty="0" smtClean="0"/>
            <a:t>Mitigation Plan: By using an iterative development process, the </a:t>
          </a:r>
          <a:r>
            <a:rPr lang="en-US" sz="1700" kern="1200" dirty="0" err="1" smtClean="0"/>
            <a:t>JagTrack</a:t>
          </a:r>
          <a:r>
            <a:rPr lang="en-US" sz="1700" kern="1200" dirty="0" smtClean="0"/>
            <a:t> team is prepared to handle changing requirements</a:t>
          </a:r>
        </a:p>
      </dsp:txBody>
      <dsp:txXfrm>
        <a:off x="0" y="2096272"/>
        <a:ext cx="8686800" cy="1419075"/>
      </dsp:txXfrm>
    </dsp:sp>
    <dsp:sp modelId="{B5825BFB-4F17-41F6-B32B-EE3F077E63BC}">
      <dsp:nvSpPr>
        <dsp:cNvPr id="0" name=""/>
        <dsp:cNvSpPr/>
      </dsp:nvSpPr>
      <dsp:spPr>
        <a:xfrm>
          <a:off x="434340" y="1845352"/>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Requirements</a:t>
          </a:r>
        </a:p>
      </dsp:txBody>
      <dsp:txXfrm>
        <a:off x="434340" y="1845352"/>
        <a:ext cx="6080760" cy="501840"/>
      </dsp:txXfrm>
    </dsp:sp>
    <dsp:sp modelId="{14114926-0DE3-4EF5-A495-D1CAE4EBEF1B}">
      <dsp:nvSpPr>
        <dsp:cNvPr id="0" name=""/>
        <dsp:cNvSpPr/>
      </dsp:nvSpPr>
      <dsp:spPr>
        <a:xfrm>
          <a:off x="0" y="3858067"/>
          <a:ext cx="8686800" cy="2142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time required to complete the project is underestimated since most of the staff involved will be learning new skills</a:t>
          </a:r>
        </a:p>
        <a:p>
          <a:pPr marL="171450" lvl="1" indent="-171450" algn="l" defTabSz="755650">
            <a:lnSpc>
              <a:spcPct val="90000"/>
            </a:lnSpc>
            <a:spcBef>
              <a:spcPct val="0"/>
            </a:spcBef>
            <a:spcAft>
              <a:spcPct val="15000"/>
            </a:spcAft>
            <a:buChar char="••"/>
          </a:pPr>
          <a:r>
            <a:rPr lang="en-US" sz="1700" kern="1200" dirty="0" smtClean="0"/>
            <a:t>Mitigation Plan:</a:t>
          </a:r>
        </a:p>
        <a:p>
          <a:pPr marL="342900" lvl="2" indent="-171450" algn="l" defTabSz="755650">
            <a:lnSpc>
              <a:spcPct val="90000"/>
            </a:lnSpc>
            <a:spcBef>
              <a:spcPct val="0"/>
            </a:spcBef>
            <a:spcAft>
              <a:spcPct val="15000"/>
            </a:spcAft>
            <a:buChar char="••"/>
          </a:pPr>
          <a:r>
            <a:rPr lang="en-US" sz="1700" kern="1200" dirty="0" smtClean="0"/>
            <a:t>The work has been divided amongst many different staff members so that each member doesn’t have to do too much work</a:t>
          </a:r>
        </a:p>
        <a:p>
          <a:pPr marL="342900" lvl="2" indent="-171450" algn="l" defTabSz="755650">
            <a:lnSpc>
              <a:spcPct val="90000"/>
            </a:lnSpc>
            <a:spcBef>
              <a:spcPct val="0"/>
            </a:spcBef>
            <a:spcAft>
              <a:spcPct val="15000"/>
            </a:spcAft>
            <a:buChar char="••"/>
          </a:pPr>
          <a:r>
            <a:rPr lang="en-US" sz="1700" kern="1200" dirty="0" err="1" smtClean="0"/>
            <a:t>GitHub</a:t>
          </a:r>
          <a:r>
            <a:rPr lang="en-US" sz="1700" kern="1200" dirty="0" smtClean="0"/>
            <a:t> contains links to tutorials do decrease the amount of overhead for mundane tasks such as configuration management and version control</a:t>
          </a:r>
        </a:p>
      </dsp:txBody>
      <dsp:txXfrm>
        <a:off x="0" y="3858067"/>
        <a:ext cx="8686800" cy="2142000"/>
      </dsp:txXfrm>
    </dsp:sp>
    <dsp:sp modelId="{BBE7E4A0-052E-4BA3-8180-297D80E91629}">
      <dsp:nvSpPr>
        <dsp:cNvPr id="0" name=""/>
        <dsp:cNvSpPr/>
      </dsp:nvSpPr>
      <dsp:spPr>
        <a:xfrm>
          <a:off x="434340" y="3607147"/>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Estimation</a:t>
          </a:r>
        </a:p>
      </dsp:txBody>
      <dsp:txXfrm>
        <a:off x="434340" y="3607147"/>
        <a:ext cx="6080760" cy="5018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D082A1-3C56-4D44-89E6-A99ADA3CB763}">
      <dsp:nvSpPr>
        <dsp:cNvPr id="0" name=""/>
        <dsp:cNvSpPr/>
      </dsp:nvSpPr>
      <dsp:spPr>
        <a:xfrm>
          <a:off x="0" y="574425"/>
          <a:ext cx="7778750" cy="18474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717" tIns="479044" rIns="60371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At the beginning of each phase of the development process, the requirements and constraints will be assessed and changed according to new manifestations in the process and product. </a:t>
          </a:r>
          <a:endParaRPr lang="en-US" sz="2300" kern="1200" dirty="0"/>
        </a:p>
      </dsp:txBody>
      <dsp:txXfrm>
        <a:off x="0" y="574425"/>
        <a:ext cx="7778750" cy="1847475"/>
      </dsp:txXfrm>
    </dsp:sp>
    <dsp:sp modelId="{DF4DE8E9-60E4-4961-A324-53FA6D52C58A}">
      <dsp:nvSpPr>
        <dsp:cNvPr id="0" name=""/>
        <dsp:cNvSpPr/>
      </dsp:nvSpPr>
      <dsp:spPr>
        <a:xfrm>
          <a:off x="388937" y="234945"/>
          <a:ext cx="544512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813" tIns="0" rIns="205813" bIns="0" numCol="1" spcCol="1270" anchor="ctr" anchorCtr="0">
          <a:noAutofit/>
        </a:bodyPr>
        <a:lstStyle/>
        <a:p>
          <a:pPr lvl="0" algn="l" defTabSz="1022350">
            <a:lnSpc>
              <a:spcPct val="90000"/>
            </a:lnSpc>
            <a:spcBef>
              <a:spcPct val="0"/>
            </a:spcBef>
            <a:spcAft>
              <a:spcPct val="35000"/>
            </a:spcAft>
          </a:pPr>
          <a:r>
            <a:rPr lang="en-US" sz="2300" kern="1200" dirty="0" smtClean="0"/>
            <a:t>Phase</a:t>
          </a:r>
          <a:endParaRPr lang="en-US" sz="2300" kern="1200" dirty="0"/>
        </a:p>
      </dsp:txBody>
      <dsp:txXfrm>
        <a:off x="388937" y="234945"/>
        <a:ext cx="5445125" cy="678960"/>
      </dsp:txXfrm>
    </dsp:sp>
    <dsp:sp modelId="{9C94C757-E6FF-40D6-89DD-AE7C606E081E}">
      <dsp:nvSpPr>
        <dsp:cNvPr id="0" name=""/>
        <dsp:cNvSpPr/>
      </dsp:nvSpPr>
      <dsp:spPr>
        <a:xfrm>
          <a:off x="0" y="2885580"/>
          <a:ext cx="7778750" cy="21372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717" tIns="479044" rIns="60371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Much like the process at the end of each phase, requirements will be assessed at the end and all throughout the iterations until release. </a:t>
          </a:r>
          <a:r>
            <a:rPr lang="en-US" sz="2300" kern="1200" dirty="0" smtClean="0"/>
            <a:t>If changes in requirements are required mid iteration they will be addressed when needed. </a:t>
          </a:r>
          <a:endParaRPr lang="en-US" sz="2300" kern="1200" dirty="0"/>
        </a:p>
      </dsp:txBody>
      <dsp:txXfrm>
        <a:off x="0" y="2885580"/>
        <a:ext cx="7778750" cy="2137275"/>
      </dsp:txXfrm>
    </dsp:sp>
    <dsp:sp modelId="{418EDB08-FA76-4A54-8C73-BF0494A221C6}">
      <dsp:nvSpPr>
        <dsp:cNvPr id="0" name=""/>
        <dsp:cNvSpPr/>
      </dsp:nvSpPr>
      <dsp:spPr>
        <a:xfrm>
          <a:off x="388937" y="2546100"/>
          <a:ext cx="544512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813" tIns="0" rIns="205813" bIns="0" numCol="1" spcCol="1270" anchor="ctr" anchorCtr="0">
          <a:noAutofit/>
        </a:bodyPr>
        <a:lstStyle/>
        <a:p>
          <a:pPr lvl="0" algn="l" defTabSz="1022350">
            <a:lnSpc>
              <a:spcPct val="90000"/>
            </a:lnSpc>
            <a:spcBef>
              <a:spcPct val="0"/>
            </a:spcBef>
            <a:spcAft>
              <a:spcPct val="35000"/>
            </a:spcAft>
          </a:pPr>
          <a:r>
            <a:rPr lang="en-US" sz="2300" kern="1200" dirty="0" smtClean="0"/>
            <a:t>Iteration</a:t>
          </a:r>
          <a:endParaRPr lang="en-US" sz="2300" kern="1200" dirty="0"/>
        </a:p>
      </dsp:txBody>
      <dsp:txXfrm>
        <a:off x="388937" y="2546100"/>
        <a:ext cx="5445125" cy="67896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C62C06-730B-4C24-94E9-DC5272302539}">
      <dsp:nvSpPr>
        <dsp:cNvPr id="0" name=""/>
        <dsp:cNvSpPr/>
      </dsp:nvSpPr>
      <dsp:spPr>
        <a:xfrm>
          <a:off x="0" y="373312"/>
          <a:ext cx="7702550" cy="18474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803" tIns="479044" rIns="5978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Whenever a prototype is released the information gathered from the prototype will be used to update the requirements and confirm that the project is holding to the requirements already established. </a:t>
          </a:r>
          <a:endParaRPr lang="en-US" sz="2300" kern="1200" dirty="0"/>
        </a:p>
      </dsp:txBody>
      <dsp:txXfrm>
        <a:off x="0" y="373312"/>
        <a:ext cx="7702550" cy="1847475"/>
      </dsp:txXfrm>
    </dsp:sp>
    <dsp:sp modelId="{C78C93BA-D738-4591-8987-3067C72B00F0}">
      <dsp:nvSpPr>
        <dsp:cNvPr id="0" name=""/>
        <dsp:cNvSpPr/>
      </dsp:nvSpPr>
      <dsp:spPr>
        <a:xfrm>
          <a:off x="385127" y="33832"/>
          <a:ext cx="539178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797" tIns="0" rIns="203797" bIns="0" numCol="1" spcCol="1270" anchor="ctr" anchorCtr="0">
          <a:noAutofit/>
        </a:bodyPr>
        <a:lstStyle/>
        <a:p>
          <a:pPr lvl="0" algn="l" defTabSz="1022350">
            <a:lnSpc>
              <a:spcPct val="90000"/>
            </a:lnSpc>
            <a:spcBef>
              <a:spcPct val="0"/>
            </a:spcBef>
            <a:spcAft>
              <a:spcPct val="35000"/>
            </a:spcAft>
          </a:pPr>
          <a:r>
            <a:rPr lang="en-US" sz="2300" kern="1200" dirty="0" smtClean="0"/>
            <a:t>Prototype Release</a:t>
          </a:r>
          <a:endParaRPr lang="en-US" sz="2300" kern="1200" dirty="0"/>
        </a:p>
      </dsp:txBody>
      <dsp:txXfrm>
        <a:off x="385127" y="33832"/>
        <a:ext cx="5391785" cy="678960"/>
      </dsp:txXfrm>
    </dsp:sp>
    <dsp:sp modelId="{1ADCF659-B98A-4432-A3E9-317A8BF8903B}">
      <dsp:nvSpPr>
        <dsp:cNvPr id="0" name=""/>
        <dsp:cNvSpPr/>
      </dsp:nvSpPr>
      <dsp:spPr>
        <a:xfrm>
          <a:off x="0" y="2684467"/>
          <a:ext cx="7702550" cy="2463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803" tIns="479044" rIns="5978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 </a:t>
          </a:r>
          <a:endParaRPr lang="en-US" sz="2300" kern="1200" dirty="0"/>
        </a:p>
      </dsp:txBody>
      <dsp:txXfrm>
        <a:off x="0" y="2684467"/>
        <a:ext cx="7702550" cy="2463300"/>
      </dsp:txXfrm>
    </dsp:sp>
    <dsp:sp modelId="{EC9C2B0C-353E-43D9-97DB-D48D0E47C4D2}">
      <dsp:nvSpPr>
        <dsp:cNvPr id="0" name=""/>
        <dsp:cNvSpPr/>
      </dsp:nvSpPr>
      <dsp:spPr>
        <a:xfrm>
          <a:off x="385127" y="2344987"/>
          <a:ext cx="539178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797" tIns="0" rIns="203797" bIns="0" numCol="1" spcCol="1270" anchor="ctr" anchorCtr="0">
          <a:noAutofit/>
        </a:bodyPr>
        <a:lstStyle/>
        <a:p>
          <a:pPr lvl="0" algn="l" defTabSz="1022350">
            <a:lnSpc>
              <a:spcPct val="90000"/>
            </a:lnSpc>
            <a:spcBef>
              <a:spcPct val="0"/>
            </a:spcBef>
            <a:spcAft>
              <a:spcPct val="35000"/>
            </a:spcAft>
          </a:pPr>
          <a:r>
            <a:rPr lang="en-US" sz="2300" kern="1200" dirty="0" smtClean="0"/>
            <a:t>Customer Meeting</a:t>
          </a:r>
          <a:endParaRPr lang="en-US" sz="2300" kern="1200" dirty="0"/>
        </a:p>
      </dsp:txBody>
      <dsp:txXfrm>
        <a:off x="385127" y="2344987"/>
        <a:ext cx="5391785"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1E73C-6F5C-424C-8AAA-DFB631002592}"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20754-2859-45A8-8015-4CC934F732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4C182-FF77-4436-BC50-00947948708D}" type="slidenum">
              <a:rPr lang="en-US"/>
              <a:pPr/>
              <a:t>2</a:t>
            </a:fld>
            <a:endParaRPr lang="en-US"/>
          </a:p>
        </p:txBody>
      </p:sp>
      <p:sp>
        <p:nvSpPr>
          <p:cNvPr id="153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F354D4-1058-47E6-822B-B270E01C7F3F}" type="slidenum">
              <a:rPr lang="en-US"/>
              <a:pPr/>
              <a:t>16</a:t>
            </a:fld>
            <a:endParaRPr lang="en-US"/>
          </a:p>
        </p:txBody>
      </p:sp>
      <p:sp>
        <p:nvSpPr>
          <p:cNvPr id="194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4DA0EC-78EA-4A65-B306-5B730F9A8279}" type="slidenum">
              <a:rPr lang="en-US"/>
              <a:pPr/>
              <a:t>17</a:t>
            </a:fld>
            <a:endParaRPr lang="en-US"/>
          </a:p>
        </p:txBody>
      </p:sp>
      <p:sp>
        <p:nvSpPr>
          <p:cNvPr id="174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A0123D-32C7-4DB6-AFF6-A12E45A91046}" type="slidenum">
              <a:rPr lang="en-US"/>
              <a:pPr/>
              <a:t>18</a:t>
            </a:fld>
            <a:endParaRPr lang="en-US"/>
          </a:p>
        </p:txBody>
      </p:sp>
      <p:sp>
        <p:nvSpPr>
          <p:cNvPr id="215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2CEAEB-6047-4239-B975-3CEF6456D6C3}" type="slidenum">
              <a:rPr lang="en-US"/>
              <a:pPr/>
              <a:t>19</a:t>
            </a:fld>
            <a:endParaRPr lang="en-US"/>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C20754-2859-45A8-8015-4CC934F7328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make the goals as one: Check bus status; make all use cases use one model, have different texts and flows for each; use case model =</a:t>
            </a:r>
            <a:r>
              <a:rPr lang="en-US" baseline="0" dirty="0" smtClean="0"/>
              <a:t> primary source for functional </a:t>
            </a:r>
            <a:r>
              <a:rPr lang="en-US" baseline="0" dirty="0" err="1" smtClean="0"/>
              <a:t>req</a:t>
            </a:r>
            <a:r>
              <a:rPr lang="en-US" baseline="0" dirty="0" smtClean="0"/>
              <a:t>; slide with more circles should express all use cases, actors should be shown</a:t>
            </a:r>
            <a:endParaRPr lang="en-US" dirty="0"/>
          </a:p>
        </p:txBody>
      </p:sp>
      <p:sp>
        <p:nvSpPr>
          <p:cNvPr id="4" name="Slide Number Placeholder 3"/>
          <p:cNvSpPr>
            <a:spLocks noGrp="1"/>
          </p:cNvSpPr>
          <p:nvPr>
            <p:ph type="sldNum" sz="quarter" idx="10"/>
          </p:nvPr>
        </p:nvSpPr>
        <p:spPr/>
        <p:txBody>
          <a:bodyPr/>
          <a:lstStyle/>
          <a:p>
            <a:fld id="{D2C20754-2859-45A8-8015-4CC934F7328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7F55F-CCE5-458C-99A9-7577E7CE3829}" type="slidenum">
              <a:rPr lang="en-US"/>
              <a:pPr/>
              <a:t>7</a:t>
            </a:fld>
            <a:endParaRPr lang="en-US"/>
          </a:p>
        </p:txBody>
      </p:sp>
      <p:sp>
        <p:nvSpPr>
          <p:cNvPr id="71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717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217465-728F-4626-A775-351C55DFB4C5}" type="slidenum">
              <a:rPr lang="en-US"/>
              <a:pPr/>
              <a:t>8</a:t>
            </a:fld>
            <a:endParaRPr lang="en-US"/>
          </a:p>
        </p:txBody>
      </p:sp>
      <p:sp>
        <p:nvSpPr>
          <p:cNvPr id="81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819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Want rider to be able to rely on this, so base</a:t>
            </a:r>
            <a:r>
              <a:rPr lang="en-US" baseline="0" dirty="0" smtClean="0"/>
              <a:t> MTBF off this, exact info will be given by McDonald</a:t>
            </a:r>
            <a:endParaRPr lang="en-US" dirty="0"/>
          </a:p>
        </p:txBody>
      </p:sp>
      <p:sp>
        <p:nvSpPr>
          <p:cNvPr id="4" name="Slide Number Placeholder 3"/>
          <p:cNvSpPr>
            <a:spLocks noGrp="1"/>
          </p:cNvSpPr>
          <p:nvPr>
            <p:ph type="sldNum" sz="quarter" idx="10"/>
          </p:nvPr>
        </p:nvSpPr>
        <p:spPr/>
        <p:txBody>
          <a:bodyPr/>
          <a:lstStyle/>
          <a:p>
            <a:fld id="{D2C20754-2859-45A8-8015-4CC934F73286}"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people at school who have done android development for databases (Mike Weaver, Craig Williams, Dominic)</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the risk mitigation </a:t>
            </a:r>
            <a:r>
              <a:rPr lang="en-US" dirty="0" err="1" smtClean="0"/>
              <a:t>rup</a:t>
            </a:r>
            <a:r>
              <a:rPr lang="en-US" dirty="0" smtClean="0"/>
              <a:t> template,</a:t>
            </a:r>
            <a:r>
              <a:rPr lang="en-US" baseline="0" dirty="0" smtClean="0"/>
              <a:t> we need to list the “top 10” risks in the project. </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24D3AD-BB66-4F5C-B866-4C2123CD4EDA}" type="slidenum">
              <a:rPr lang="en-US"/>
              <a:pPr/>
              <a:t>13</a:t>
            </a:fld>
            <a:endParaRPr lang="en-US"/>
          </a:p>
        </p:txBody>
      </p:sp>
      <p:sp>
        <p:nvSpPr>
          <p:cNvPr id="225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57259-08D9-41C8-9292-106002D02644}"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9F0AF-4E0E-4166-BABF-1BA966AE8628}"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F140D-A13A-46FC-9F61-D90FA4B17A95}"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8025-8E2D-4D0D-AD35-AEF7F9FA2A5C}"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B8C18-4A8A-4088-A495-52BD160FF0F0}"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9AFA3-FC8B-4265-9A29-01AB897EBB77}" type="datetime1">
              <a:rPr lang="en-US" smtClean="0"/>
              <a:pPr/>
              <a:t>3/20/2012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C773E-B9F2-4B0C-8C62-20798607D466}" type="datetime1">
              <a:rPr lang="en-US" smtClean="0"/>
              <a:pPr/>
              <a:t>3/20/2012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04A4-BB92-43C7-BD7C-B26625321B3F}" type="datetime1">
              <a:rPr lang="en-US" smtClean="0"/>
              <a:pPr/>
              <a:t>3/20/2012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C5804-C814-4EDD-980D-EFFDC181840F}"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B9C3A-9A4F-4163-A9C5-F55B52C1F6F4}"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Test</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EF5D-9F60-4BCC-8A7A-292C75E624A5}" type="datetime1">
              <a:rPr lang="en-US" smtClean="0"/>
              <a:pPr/>
              <a:t>3/20/2012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gif"/><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5.gif"/><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1.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13.xml"/><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err="1" smtClean="0"/>
              <a:t>JagTrack</a:t>
            </a:r>
            <a:r>
              <a:rPr lang="en-US" dirty="0" smtClean="0"/>
              <a:t> </a:t>
            </a:r>
            <a:br>
              <a:rPr lang="en-US" dirty="0" smtClean="0"/>
            </a:br>
            <a:r>
              <a:rPr lang="en-US" dirty="0" smtClean="0"/>
              <a:t>LCO Milestone Briefing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5" name="Rounded Rectangle 4"/>
          <p:cNvSpPr/>
          <p:nvPr/>
        </p:nvSpPr>
        <p:spPr>
          <a:xfrm>
            <a:off x="3505200" y="1524000"/>
            <a:ext cx="4268781" cy="106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b="1" kern="1200" dirty="0" smtClean="0">
                <a:solidFill>
                  <a:schemeClr val="tx1"/>
                </a:solidFill>
              </a:rPr>
              <a:t>Presented by:</a:t>
            </a:r>
            <a:endParaRPr lang="en-US" sz="3100" b="1" kern="1200" dirty="0">
              <a:solidFill>
                <a:schemeClr val="tx1"/>
              </a:solidFill>
            </a:endParaRPr>
          </a:p>
        </p:txBody>
      </p:sp>
      <p:grpSp>
        <p:nvGrpSpPr>
          <p:cNvPr id="18" name="Group 17"/>
          <p:cNvGrpSpPr/>
          <p:nvPr/>
        </p:nvGrpSpPr>
        <p:grpSpPr>
          <a:xfrm>
            <a:off x="2057400" y="2666280"/>
            <a:ext cx="5334000" cy="838920"/>
            <a:chOff x="-152400" y="1378059"/>
            <a:chExt cx="4330256" cy="915120"/>
          </a:xfrm>
        </p:grpSpPr>
        <p:sp>
          <p:nvSpPr>
            <p:cNvPr id="22" name="Rounded Rectangle 21"/>
            <p:cNvSpPr/>
            <p:nvPr/>
          </p:nvSpPr>
          <p:spPr>
            <a:xfrm>
              <a:off x="-152400" y="1378059"/>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6"/>
            <p:cNvSpPr/>
            <p:nvPr/>
          </p:nvSpPr>
          <p:spPr>
            <a:xfrm>
              <a:off x="0" y="1454259"/>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Hayden </a:t>
              </a:r>
              <a:r>
                <a:rPr lang="en-US" sz="4800" b="1" kern="1200" dirty="0" err="1" smtClean="0">
                  <a:latin typeface="Agency FB" pitchFamily="34" charset="0"/>
                </a:rPr>
                <a:t>Chudy</a:t>
              </a:r>
              <a:endParaRPr lang="en-US" sz="4800" b="1" kern="1200" dirty="0" smtClean="0">
                <a:latin typeface="Agency FB" pitchFamily="34" charset="0"/>
              </a:endParaRPr>
            </a:p>
          </p:txBody>
        </p:sp>
      </p:grpSp>
      <p:grpSp>
        <p:nvGrpSpPr>
          <p:cNvPr id="19" name="Group 18"/>
          <p:cNvGrpSpPr/>
          <p:nvPr/>
        </p:nvGrpSpPr>
        <p:grpSpPr>
          <a:xfrm>
            <a:off x="1905000" y="4114800"/>
            <a:ext cx="5562600" cy="838200"/>
            <a:chOff x="304800" y="2818780"/>
            <a:chExt cx="4267200" cy="915120"/>
          </a:xfrm>
        </p:grpSpPr>
        <p:sp>
          <p:nvSpPr>
            <p:cNvPr id="20" name="Rounded Rectangle 19"/>
            <p:cNvSpPr/>
            <p:nvPr/>
          </p:nvSpPr>
          <p:spPr>
            <a:xfrm>
              <a:off x="304800" y="2818780"/>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8"/>
            <p:cNvSpPr/>
            <p:nvPr/>
          </p:nvSpPr>
          <p:spPr>
            <a:xfrm>
              <a:off x="349472" y="2863452"/>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Robert Fornof</a:t>
              </a:r>
              <a:endParaRPr lang="en-US" sz="4800" b="1" kern="1200" dirty="0">
                <a:latin typeface="Agency FB" pitchFamily="34" charset="0"/>
              </a:endParaRPr>
            </a:p>
          </p:txBody>
        </p:sp>
      </p:grpSp>
      <p:sp>
        <p:nvSpPr>
          <p:cNvPr id="28" name="Rounded Rectangle 4"/>
          <p:cNvSpPr/>
          <p:nvPr/>
        </p:nvSpPr>
        <p:spPr>
          <a:xfrm>
            <a:off x="4038600" y="3505200"/>
            <a:ext cx="1342882" cy="618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kern="1200" dirty="0" smtClean="0">
                <a:solidFill>
                  <a:schemeClr val="tx1"/>
                </a:solidFill>
              </a:rPr>
              <a:t> </a:t>
            </a:r>
            <a:r>
              <a:rPr lang="en-US" sz="3100" b="1" kern="1200" dirty="0" smtClean="0">
                <a:solidFill>
                  <a:schemeClr val="tx1"/>
                </a:solidFill>
              </a:rPr>
              <a:t>and</a:t>
            </a:r>
            <a:endParaRPr lang="en-US" sz="3100" b="1" kern="12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153400" cy="5181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457200" y="274638"/>
            <a:ext cx="8229600" cy="1143000"/>
          </a:xfrm>
        </p:spPr>
        <p:txBody>
          <a:bodyPr>
            <a:normAutofit/>
          </a:bodyPr>
          <a:lstStyle/>
          <a:p>
            <a:r>
              <a:rPr lang="en-US" altLang="zh-CN" sz="3600" b="1" dirty="0" smtClean="0"/>
              <a:t>Nonfunctional Requirements</a:t>
            </a:r>
            <a:endParaRPr lang="zh-CN" altLang="en-US" sz="3600" b="1"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Risk List &amp; Mitigation Strategy</a:t>
            </a:r>
            <a:endParaRPr lang="en-US" dirty="0"/>
          </a:p>
        </p:txBody>
      </p:sp>
      <p:graphicFrame>
        <p:nvGraphicFramePr>
          <p:cNvPr id="5" name="Content Placeholder 4"/>
          <p:cNvGraphicFramePr>
            <a:graphicFrameLocks noGrp="1"/>
          </p:cNvGraphicFramePr>
          <p:nvPr>
            <p:ph idx="1"/>
          </p:nvPr>
        </p:nvGraphicFramePr>
        <p:xfrm>
          <a:off x="457200" y="1066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400"/>
          <a:ext cx="86868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810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Risk List &amp;</a:t>
            </a:r>
            <a:r>
              <a:rPr kumimoji="0" lang="en-US" sz="4400" b="0" i="0" u="none" strike="noStrike" kern="1200" cap="none" spc="0" normalizeH="0" noProof="0" dirty="0" smtClean="0">
                <a:ln>
                  <a:noFill/>
                </a:ln>
                <a:solidFill>
                  <a:schemeClr val="tx1"/>
                </a:solidFill>
                <a:effectLst/>
                <a:uLnTx/>
                <a:uFillTx/>
                <a:latin typeface="+mj-lt"/>
                <a:ea typeface="+mj-ea"/>
                <a:cs typeface="+mj-cs"/>
              </a:rPr>
              <a:t> Mitigation Strategy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Initial Domain Model</a:t>
            </a:r>
          </a:p>
        </p:txBody>
      </p:sp>
      <p:pic>
        <p:nvPicPr>
          <p:cNvPr id="13314" name="Picture 2"/>
          <p:cNvPicPr>
            <a:picLocks noChangeAspect="1" noChangeArrowheads="1"/>
          </p:cNvPicPr>
          <p:nvPr/>
        </p:nvPicPr>
        <p:blipFill>
          <a:blip r:embed="rId4" cstate="print">
            <a:lum contrast="35000"/>
          </a:blip>
          <a:srcRect/>
          <a:stretch>
            <a:fillRect/>
          </a:stretch>
        </p:blipFill>
        <p:spPr bwMode="auto">
          <a:xfrm>
            <a:off x="165601" y="1160762"/>
            <a:ext cx="8625600" cy="5641073"/>
          </a:xfrm>
          <a:prstGeom prst="rect">
            <a:avLst/>
          </a:prstGeom>
          <a:noFill/>
          <a:ln w="9525">
            <a:noFill/>
            <a:round/>
            <a:headEnd/>
            <a:tailEnd/>
          </a:ln>
          <a:effectLst/>
        </p:spPr>
      </p:pic>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graphicFrame>
        <p:nvGraphicFramePr>
          <p:cNvPr id="9" name="Content Placeholder 8"/>
          <p:cNvGraphicFramePr>
            <a:graphicFrameLocks noGrp="1"/>
          </p:cNvGraphicFramePr>
          <p:nvPr>
            <p:ph idx="1"/>
          </p:nvPr>
        </p:nvGraphicFramePr>
        <p:xfrm>
          <a:off x="914400" y="1143000"/>
          <a:ext cx="777875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14400" y="1219200"/>
          <a:ext cx="770255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
        <p:nvSpPr>
          <p:cNvPr id="6"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Recommendations on components to buy/build/reuse</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8194" name="Rectangle 2"/>
          <p:cNvSpPr>
            <a:spLocks noGrp="1" noChangeArrowheads="1"/>
          </p:cNvSpPr>
          <p:nvPr>
            <p:ph type="body" idx="1"/>
          </p:nvPr>
        </p:nvSpPr>
        <p:spPr>
          <a:xfrm>
            <a:off x="653760" y="1795869"/>
            <a:ext cx="8032320" cy="4526395"/>
          </a:xfrm>
          <a:ln/>
        </p:spPr>
        <p:txBody>
          <a:bodyPr>
            <a:normAutofit/>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
        <p:nvSpPr>
          <p:cNvPr id="8195" name="Text Box 3"/>
          <p:cNvSpPr txBox="1">
            <a:spLocks noChangeArrowheads="1"/>
          </p:cNvSpPr>
          <p:nvPr/>
        </p:nvSpPr>
        <p:spPr bwMode="auto">
          <a:xfrm>
            <a:off x="4893120" y="4478870"/>
            <a:ext cx="561600" cy="387401"/>
          </a:xfrm>
          <a:prstGeom prst="rect">
            <a:avLst/>
          </a:prstGeom>
          <a:noFill/>
          <a:ln w="9525">
            <a:noFill/>
            <a:round/>
            <a:headEnd/>
            <a:tailEnd/>
          </a:ln>
          <a:effectLst/>
        </p:spPr>
        <p:txBody>
          <a:bodyPr wrap="none" lIns="82945" tIns="41473" rIns="82945" bIns="41473" anchor="ctr"/>
          <a:lstStyle/>
          <a:p>
            <a:endParaRPr lang="en-US"/>
          </a:p>
        </p:txBody>
      </p:sp>
      <p:graphicFrame>
        <p:nvGraphicFramePr>
          <p:cNvPr id="5" name="Diagram 4"/>
          <p:cNvGraphicFramePr/>
          <p:nvPr/>
        </p:nvGraphicFramePr>
        <p:xfrm>
          <a:off x="381000" y="1397000"/>
          <a:ext cx="8305800" cy="500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Plans for Prototypes/Demos</a:t>
            </a:r>
          </a:p>
        </p:txBody>
      </p:sp>
      <p:sp>
        <p:nvSpPr>
          <p:cNvPr id="12290"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graphicFrame>
        <p:nvGraphicFramePr>
          <p:cNvPr id="4" name="Diagram 3"/>
          <p:cNvGraphicFramePr/>
          <p:nvPr/>
        </p:nvGraphicFramePr>
        <p:xfrm>
          <a:off x="609600" y="12192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Development Case</a:t>
            </a:r>
          </a:p>
        </p:txBody>
      </p:sp>
      <p:sp>
        <p:nvSpPr>
          <p:cNvPr id="1126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p:txBody>
      </p:sp>
      <p:graphicFrame>
        <p:nvGraphicFramePr>
          <p:cNvPr id="4" name="Diagram 3"/>
          <p:cNvGraphicFramePr/>
          <p:nvPr/>
        </p:nvGraphicFramePr>
        <p:xfrm>
          <a:off x="533400" y="1219200"/>
          <a:ext cx="83820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Overview</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Project Schedule</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71600" y="3886200"/>
            <a:ext cx="6400800" cy="1752600"/>
          </a:xfrm>
        </p:spPr>
        <p:txBody>
          <a:bodyPr/>
          <a:lstStyle/>
          <a:p>
            <a:endParaRPr lang="en-US" dirty="0"/>
          </a:p>
        </p:txBody>
      </p:sp>
      <p:graphicFrame>
        <p:nvGraphicFramePr>
          <p:cNvPr id="5" name="SmartArt Placeholder 4"/>
          <p:cNvGraphicFramePr>
            <a:graphicFrameLocks noGrp="1"/>
          </p:cNvGraphicFramePr>
          <p:nvPr>
            <p:ph type="dgm" sz="quarter" idx="4294967295"/>
          </p:nvPr>
        </p:nvGraphicFramePr>
        <p:xfrm>
          <a:off x="762000" y="990600"/>
          <a:ext cx="8077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endParaRPr lang="en-US" dirty="0">
              <a:solidFill>
                <a:schemeClr val="tx1"/>
              </a:solidFill>
            </a:endParaRPr>
          </a:p>
        </p:txBody>
      </p:sp>
      <p:sp>
        <p:nvSpPr>
          <p:cNvPr id="9" name="Rectangle 1"/>
          <p:cNvSpPr txBox="1">
            <a:spLocks noChangeArrowheads="1"/>
          </p:cNvSpPr>
          <p:nvPr/>
        </p:nvSpPr>
        <p:spPr>
          <a:xfrm>
            <a:off x="456481" y="273629"/>
            <a:ext cx="8228160" cy="1144921"/>
          </a:xfrm>
          <a:prstGeom prst="rect">
            <a:avLst/>
          </a:prstGeom>
          <a:ln/>
        </p:spPr>
        <p:txBody>
          <a:bodyPr tIns="32803"/>
          <a:lstStyle/>
          <a:p>
            <a:pPr marL="0" marR="0" lvl="0" indent="0" algn="ctr"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Project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Use Case: Boarding JagTran</a:t>
            </a:r>
            <a:endParaRPr lang="zh-CN" altLang="en-US" b="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792088"/>
          </a:xfrm>
        </p:spPr>
        <p:txBody>
          <a:bodyPr>
            <a:noAutofit/>
          </a:bodyPr>
          <a:lstStyle/>
          <a:p>
            <a:pPr algn="ctr">
              <a:buNone/>
            </a:pPr>
            <a:r>
              <a:rPr lang="en-US" altLang="zh-CN" b="1" dirty="0" smtClean="0"/>
              <a:t>Use Case Model</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467544" y="1268760"/>
            <a:ext cx="8410326" cy="44653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0" y="-1"/>
            <a:ext cx="9144000" cy="7543801"/>
          </a:xfrm>
          <a:prstGeom prst="rect">
            <a:avLst/>
          </a:prstGeom>
          <a:noFill/>
          <a:ln w="9525">
            <a:noFill/>
            <a:miter lim="800000"/>
            <a:headEnd/>
            <a:tailEnd/>
          </a:ln>
        </p:spPr>
      </p:pic>
      <p:sp>
        <p:nvSpPr>
          <p:cNvPr id="3" name="Content Placeholder 2"/>
          <p:cNvSpPr>
            <a:spLocks noGrp="1"/>
          </p:cNvSpPr>
          <p:nvPr>
            <p:ph idx="1"/>
          </p:nvPr>
        </p:nvSpPr>
        <p:spPr>
          <a:xfrm>
            <a:off x="685800" y="304800"/>
            <a:ext cx="7239000" cy="685800"/>
          </a:xfrm>
        </p:spPr>
        <p:txBody>
          <a:bodyPr>
            <a:noAutofit/>
          </a:bodyPr>
          <a:lstStyle/>
          <a:p>
            <a:pPr algn="ctr">
              <a:buNone/>
            </a:pPr>
            <a:r>
              <a:rPr lang="en-US" altLang="zh-CN" b="1" u="sng" dirty="0" smtClean="0"/>
              <a:t>Brief Format </a:t>
            </a:r>
            <a:r>
              <a:rPr lang="en-US" altLang="zh-CN" b="1" dirty="0" smtClean="0"/>
              <a:t>Use Case Description </a:t>
            </a:r>
          </a:p>
          <a:p>
            <a:pPr>
              <a:buNone/>
            </a:pPr>
            <a:r>
              <a:rPr lang="en-US" altLang="zh-CN" dirty="0"/>
              <a:t>	</a:t>
            </a:r>
            <a:endParaRPr lang="en-US" altLang="zh-CN" dirty="0" smtClean="0"/>
          </a:p>
          <a:p>
            <a:pPr>
              <a:buNone/>
            </a:pPr>
            <a:r>
              <a:rPr lang="en-US" altLang="zh-CN" dirty="0"/>
              <a:t>	</a:t>
            </a:r>
            <a:endParaRPr lang="zh-CN" alt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0"/>
            <a:ext cx="8418240" cy="668230"/>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Use Case </a:t>
            </a:r>
            <a:r>
              <a:rPr lang="en-US" dirty="0" smtClean="0"/>
              <a:t>Model: Load Scheduling</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0" y="498293"/>
            <a:ext cx="9144000" cy="630498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Main Brief Use Cases</a:t>
            </a:r>
          </a:p>
        </p:txBody>
      </p:sp>
      <p:sp>
        <p:nvSpPr>
          <p:cNvPr id="5122" name="Text Box 2"/>
          <p:cNvSpPr txBox="1">
            <a:spLocks noChangeArrowheads="1"/>
          </p:cNvSpPr>
          <p:nvPr/>
        </p:nvSpPr>
        <p:spPr bwMode="auto">
          <a:xfrm>
            <a:off x="84961" y="1418550"/>
            <a:ext cx="9161280" cy="4471669"/>
          </a:xfrm>
          <a:prstGeom prst="rect">
            <a:avLst/>
          </a:prstGeom>
          <a:noFill/>
          <a:ln w="9525">
            <a:noFill/>
            <a:round/>
            <a:headEnd/>
            <a:tailEnd/>
          </a:ln>
          <a:effectLst/>
        </p:spPr>
        <p:txBody>
          <a:bodyPr lIns="81639" tIns="61621" rIns="81639" bIns="40820"/>
          <a:lstStyle/>
          <a:p>
            <a:pPr marL="19584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400" dirty="0">
                <a:solidFill>
                  <a:srgbClr val="000000"/>
                </a:solidFill>
                <a:ea typeface="Droid Sans" charset="0"/>
                <a:cs typeface="Droid Sans" charset="0"/>
              </a:rPr>
              <a:t>User accesses application and chooses desired Jag Tran stop. System outputs the amount of time since last departure of a bus and amount of time before another bus arrives</a:t>
            </a:r>
            <a:r>
              <a:rPr lang="en-US" sz="2400" dirty="0" smtClean="0">
                <a:solidFill>
                  <a:srgbClr val="000000"/>
                </a:solidFill>
                <a:ea typeface="Droid Sans" charset="0"/>
                <a:cs typeface="Droid Sans" charset="0"/>
              </a:rPr>
              <a:t>. </a:t>
            </a:r>
            <a:r>
              <a:rPr lang="en-US" sz="2400" dirty="0" smtClean="0">
                <a:solidFill>
                  <a:srgbClr val="000000"/>
                </a:solidFill>
                <a:ea typeface="Droid Sans" charset="0"/>
                <a:cs typeface="Droid Sans" charset="0"/>
              </a:rPr>
              <a:t>Check bus status</a:t>
            </a:r>
            <a:r>
              <a:rPr lang="en-US" sz="2400" dirty="0" smtClean="0">
                <a:solidFill>
                  <a:srgbClr val="000000"/>
                </a:solidFill>
                <a:ea typeface="Droid Sans" charset="0"/>
                <a:cs typeface="Droid Sans" charset="0"/>
              </a:rPr>
              <a:t> </a:t>
            </a:r>
            <a:endParaRPr lang="en-US" sz="2400" dirty="0">
              <a:solidFill>
                <a:srgbClr val="000000"/>
              </a:solidFill>
              <a:ea typeface="Droid Sans" charset="0"/>
              <a:cs typeface="Droid Sans" charset="0"/>
            </a:endParaRPr>
          </a:p>
          <a:p>
            <a:pPr marL="195843"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sz="2000" dirty="0">
              <a:solidFill>
                <a:srgbClr val="000000"/>
              </a:solidFill>
              <a:ea typeface="Droid Sans" charset="0"/>
              <a:cs typeface="Droid Sans" charset="0"/>
            </a:endParaRPr>
          </a:p>
          <a:p>
            <a:pPr marL="19584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400" dirty="0">
                <a:solidFill>
                  <a:srgbClr val="000000"/>
                </a:solidFill>
                <a:ea typeface="Droid Sans" charset="0"/>
                <a:cs typeface="Droid Sans" charset="0"/>
              </a:rPr>
              <a:t>Application is accessed and the system tells how many people are on each </a:t>
            </a:r>
            <a:r>
              <a:rPr lang="en-US" sz="2400" dirty="0" smtClean="0">
                <a:solidFill>
                  <a:srgbClr val="000000"/>
                </a:solidFill>
                <a:ea typeface="Droid Sans" charset="0"/>
                <a:cs typeface="Droid Sans" charset="0"/>
              </a:rPr>
              <a:t>JagTran </a:t>
            </a:r>
            <a:r>
              <a:rPr lang="en-US" sz="2400" dirty="0">
                <a:solidFill>
                  <a:srgbClr val="000000"/>
                </a:solidFill>
                <a:ea typeface="Droid Sans" charset="0"/>
                <a:cs typeface="Droid Sans" charset="0"/>
              </a:rPr>
              <a:t>bus. </a:t>
            </a:r>
            <a:r>
              <a:rPr lang="en-US" sz="2400" dirty="0" smtClean="0">
                <a:solidFill>
                  <a:srgbClr val="000000"/>
                </a:solidFill>
                <a:ea typeface="Droid Sans" charset="0"/>
                <a:cs typeface="Droid Sans" charset="0"/>
              </a:rPr>
              <a:t>Check bus load</a:t>
            </a:r>
            <a:endParaRPr lang="en-US" sz="2400" dirty="0">
              <a:solidFill>
                <a:srgbClr val="000000"/>
              </a:solidFill>
              <a:ea typeface="Droid Sans" charset="0"/>
              <a:cs typeface="Droid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t>Nonfunctional Requirements</a:t>
            </a:r>
            <a:endParaRPr lang="zh-CN" altLang="en-US" sz="3600" b="1" dirty="0"/>
          </a:p>
        </p:txBody>
      </p:sp>
      <p:sp>
        <p:nvSpPr>
          <p:cNvPr id="3" name="Content Placeholder 2"/>
          <p:cNvSpPr>
            <a:spLocks noGrp="1"/>
          </p:cNvSpPr>
          <p:nvPr>
            <p:ph idx="1"/>
          </p:nvPr>
        </p:nvSpPr>
        <p:spPr/>
        <p:txBody>
          <a:bodyPr>
            <a:normAutofit/>
          </a:bodyPr>
          <a:lstStyle/>
          <a:p>
            <a:pPr>
              <a:buNone/>
            </a:pPr>
            <a:endParaRPr lang="en-US" altLang="zh-CN" dirty="0" smtClean="0"/>
          </a:p>
          <a:p>
            <a:pPr lvl="1">
              <a:buNone/>
            </a:pPr>
            <a:endParaRPr lang="en-US" altLang="zh-CN" dirty="0"/>
          </a:p>
          <a:p>
            <a:pPr lvl="1">
              <a:buNone/>
            </a:pPr>
            <a:endParaRPr lang="en-US" altLang="zh-CN" dirty="0"/>
          </a:p>
        </p:txBody>
      </p:sp>
      <p:graphicFrame>
        <p:nvGraphicFramePr>
          <p:cNvPr id="4" name="Diagram 3"/>
          <p:cNvGraphicFramePr/>
          <p:nvPr/>
        </p:nvGraphicFramePr>
        <p:xfrm>
          <a:off x="381000" y="1219200"/>
          <a:ext cx="7924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1120</Words>
  <Application>Microsoft Office PowerPoint</Application>
  <PresentationFormat>On-screen Show (4:3)</PresentationFormat>
  <Paragraphs>136</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JagTrack  LCO Milestone Briefing</vt:lpstr>
      <vt:lpstr>Project Overview</vt:lpstr>
      <vt:lpstr>Slide 3</vt:lpstr>
      <vt:lpstr>Use Case: Boarding JagTran</vt:lpstr>
      <vt:lpstr>Slide 5</vt:lpstr>
      <vt:lpstr>Slide 6</vt:lpstr>
      <vt:lpstr>Use Case Model: Load Scheduling</vt:lpstr>
      <vt:lpstr>Main Brief Use Cases</vt:lpstr>
      <vt:lpstr>Nonfunctional Requirements</vt:lpstr>
      <vt:lpstr>Nonfunctional Requirements</vt:lpstr>
      <vt:lpstr>Risk List &amp; Mitigation Strategy</vt:lpstr>
      <vt:lpstr>Slide 12</vt:lpstr>
      <vt:lpstr>Initial Domain Model</vt:lpstr>
      <vt:lpstr>Requirements Traceability</vt:lpstr>
      <vt:lpstr>Requirements Traceability</vt:lpstr>
      <vt:lpstr>Recommendations on components to buy/build/reuse</vt:lpstr>
      <vt:lpstr>High Level Candidate Architecture</vt:lpstr>
      <vt:lpstr>Plans for Prototypes/Demos</vt:lpstr>
      <vt:lpstr>Development Case</vt:lpstr>
      <vt:lpstr>Estimated Project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dc:creator>
  <cp:lastModifiedBy>Robert</cp:lastModifiedBy>
  <cp:revision>48</cp:revision>
  <dcterms:created xsi:type="dcterms:W3CDTF">2006-08-16T00:00:00Z</dcterms:created>
  <dcterms:modified xsi:type="dcterms:W3CDTF">2012-03-20T18:17:48Z</dcterms:modified>
</cp:coreProperties>
</file>