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5"/>
    <p:restoredTop sz="94718"/>
  </p:normalViewPr>
  <p:slideViewPr>
    <p:cSldViewPr snapToGrid="0">
      <p:cViewPr varScale="1">
        <p:scale>
          <a:sx n="46" d="100"/>
          <a:sy n="46" d="100"/>
        </p:scale>
        <p:origin x="176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88352-CF1D-C24E-9DD3-C33C027999E7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408FF-E159-1E4B-A064-8694A619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8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408FF-E159-1E4B-A064-8694A619B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20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28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9C59A-83BD-BF2C-B8A2-02BEC65D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/>
              <a:t>Pro-Choice vs. Pro-Life: Tweets Exploratory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2C8C-C6F5-3E73-7E9F-674C8BA9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r>
              <a:rPr lang="en-US" dirty="0"/>
              <a:t>Xingyu(Tim) Chen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24C7DE6-B801-14C4-4A01-BA8F0EF801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5" r="1548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9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85EF-DEC0-D65B-858F-DF88EDF9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526A-D69C-C2E9-C07D-96BC13F7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37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4E8"/>
      </a:lt2>
      <a:accent1>
        <a:srgbClr val="D19744"/>
      </a:accent1>
      <a:accent2>
        <a:srgbClr val="DC735D"/>
      </a:accent2>
      <a:accent3>
        <a:srgbClr val="E27A94"/>
      </a:accent3>
      <a:accent4>
        <a:srgbClr val="DC5DB1"/>
      </a:accent4>
      <a:accent5>
        <a:srgbClr val="DA7AE2"/>
      </a:accent5>
      <a:accent6>
        <a:srgbClr val="9D5DDC"/>
      </a:accent6>
      <a:hlink>
        <a:srgbClr val="6582AC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Bembo</vt:lpstr>
      <vt:lpstr>Calibri</vt:lpstr>
      <vt:lpstr>AdornVTI</vt:lpstr>
      <vt:lpstr>Pro-Choice vs. Pro-Life: Tweets Exploratory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Pro-Choice vs. Pro-Life: Tweets Exploratory Data Analysis</dc:title>
  <dc:creator>Xingyu Chen</dc:creator>
  <cp:lastModifiedBy>Xingyu Chen</cp:lastModifiedBy>
  <cp:revision>2</cp:revision>
  <dcterms:created xsi:type="dcterms:W3CDTF">2022-11-30T15:58:22Z</dcterms:created>
  <dcterms:modified xsi:type="dcterms:W3CDTF">2022-11-30T19:47:44Z</dcterms:modified>
</cp:coreProperties>
</file>