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1"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image" Target="../media/image4.jp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685798" y="574673"/>
            <a:ext cx="4025897" cy="45878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 name="Google Shape;4;n"/>
          <p:cNvSpPr txBox="1"/>
          <p:nvPr>
            <p:ph idx="10" type="dt"/>
          </p:nvPr>
        </p:nvSpPr>
        <p:spPr>
          <a:xfrm>
            <a:off x="4711696" y="574673"/>
            <a:ext cx="1460503" cy="458788"/>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1" type="ftr"/>
          </p:nvPr>
        </p:nvSpPr>
        <p:spPr>
          <a:xfrm>
            <a:off x="685799" y="8659813"/>
            <a:ext cx="3198813" cy="32940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 name="Google Shape;7;n"/>
          <p:cNvSpPr txBox="1"/>
          <p:nvPr>
            <p:ph idx="12" type="sldNum"/>
          </p:nvPr>
        </p:nvSpPr>
        <p:spPr>
          <a:xfrm>
            <a:off x="3975098" y="8659813"/>
            <a:ext cx="736599" cy="329406"/>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Arial"/>
                <a:ea typeface="Arial"/>
                <a:cs typeface="Arial"/>
                <a:sym typeface="Arial"/>
              </a:rPr>
              <a:t>‹#›</a:t>
            </a:fld>
            <a:endParaRPr b="0" i="0" sz="1000" u="none" cap="none" strike="noStrike">
              <a:solidFill>
                <a:schemeClr val="lt1"/>
              </a:solidFill>
              <a:latin typeface="Arial"/>
              <a:ea typeface="Arial"/>
              <a:cs typeface="Arial"/>
              <a:sym typeface="Arial"/>
            </a:endParaRPr>
          </a:p>
        </p:txBody>
      </p:sp>
      <p:sp>
        <p:nvSpPr>
          <p:cNvPr id="8" name="Google Shape;8;n"/>
          <p:cNvSpPr txBox="1"/>
          <p:nvPr>
            <p:ph idx="1" type="body"/>
          </p:nvPr>
        </p:nvSpPr>
        <p:spPr>
          <a:xfrm>
            <a:off x="685800" y="4400550"/>
            <a:ext cx="5486400" cy="3981450"/>
          </a:xfrm>
          <a:prstGeom prst="rect">
            <a:avLst/>
          </a:prstGeom>
          <a:noFill/>
          <a:ln>
            <a:noFill/>
          </a:ln>
        </p:spPr>
        <p:txBody>
          <a:bodyPr anchorCtr="0" anchor="t" bIns="91425" lIns="91425" spcFirstLastPara="1" rIns="91425" wrap="square" tIns="91425">
            <a:noAutofit/>
          </a:bodyPr>
          <a:lstStyle>
            <a:lvl1pPr indent="-304800" lvl="0" marL="457200" marR="0" rtl="0" algn="l">
              <a:spcBef>
                <a:spcPts val="6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1pPr>
            <a:lvl2pPr indent="-285750" lvl="1" marL="914400" marR="0" rtl="0" algn="l">
              <a:spcBef>
                <a:spcPts val="600"/>
              </a:spcBef>
              <a:spcAft>
                <a:spcPts val="0"/>
              </a:spcAft>
              <a:buClr>
                <a:schemeClr val="accent1"/>
              </a:buClr>
              <a:buSzPts val="900"/>
              <a:buFont typeface="Arial"/>
              <a:buChar char="►"/>
              <a:defRPr b="0" i="0" sz="1200" u="none" cap="none" strike="noStrike">
                <a:solidFill>
                  <a:schemeClr val="lt1"/>
                </a:solidFill>
                <a:latin typeface="Arial"/>
                <a:ea typeface="Arial"/>
                <a:cs typeface="Arial"/>
                <a:sym typeface="Arial"/>
              </a:defRPr>
            </a:lvl2pPr>
            <a:lvl3pPr indent="-304800" lvl="2" marL="1371600" marR="0" rtl="0" algn="l">
              <a:spcBef>
                <a:spcPts val="600"/>
              </a:spcBef>
              <a:spcAft>
                <a:spcPts val="0"/>
              </a:spcAft>
              <a:buClr>
                <a:schemeClr val="accent1"/>
              </a:buClr>
              <a:buSzPts val="1200"/>
              <a:buFont typeface="Arial"/>
              <a:buChar char="•"/>
              <a:defRPr b="0" i="0" sz="1200" u="none" cap="none" strike="noStrike">
                <a:solidFill>
                  <a:schemeClr val="lt1"/>
                </a:solidFill>
                <a:latin typeface="Arial"/>
                <a:ea typeface="Arial"/>
                <a:cs typeface="Arial"/>
                <a:sym typeface="Arial"/>
              </a:defRPr>
            </a:lvl3pPr>
            <a:lvl4pPr indent="-304800" lvl="3" marL="1828800" marR="0" rtl="0" algn="l">
              <a:spcBef>
                <a:spcPts val="600"/>
              </a:spcBef>
              <a:spcAft>
                <a:spcPts val="0"/>
              </a:spcAft>
              <a:buClr>
                <a:schemeClr val="accent2"/>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spcBef>
                <a:spcPts val="600"/>
              </a:spcBef>
              <a:spcAft>
                <a:spcPts val="0"/>
              </a:spcAft>
              <a:buClr>
                <a:schemeClr val="accent2"/>
              </a:buClr>
              <a:buSzPts val="1200"/>
              <a:buFont typeface="Arial"/>
              <a:buChar char="‒"/>
              <a:defRPr b="0" i="0" sz="1200" u="none" cap="none" strike="noStrike">
                <a:solidFill>
                  <a:schemeClr val="lt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9pPr>
          </a:lstStyle>
          <a:p/>
        </p:txBody>
      </p:sp>
      <p:pic>
        <p:nvPicPr>
          <p:cNvPr id="9" name="Google Shape;9;n"/>
          <p:cNvPicPr preferRelativeResize="0"/>
          <p:nvPr/>
        </p:nvPicPr>
        <p:blipFill rotWithShape="1">
          <a:blip r:embed="rId2">
            <a:alphaModFix/>
          </a:blip>
          <a:srcRect b="0" l="79375" r="0" t="91528"/>
          <a:stretch/>
        </p:blipFill>
        <p:spPr>
          <a:xfrm>
            <a:off x="4876799" y="8685213"/>
            <a:ext cx="1865313" cy="431000"/>
          </a:xfrm>
          <a:prstGeom prst="rect">
            <a:avLst/>
          </a:prstGeom>
          <a:noFill/>
          <a:ln>
            <a:noFill/>
          </a:ln>
        </p:spPr>
      </p:pic>
      <p:sp>
        <p:nvSpPr>
          <p:cNvPr id="10" name="Google Shape;10;n"/>
          <p:cNvSpPr/>
          <p:nvPr/>
        </p:nvSpPr>
        <p:spPr>
          <a:xfrm>
            <a:off x="0" y="-1"/>
            <a:ext cx="6858000" cy="287337"/>
          </a:xfrm>
          <a:prstGeom prst="rect">
            <a:avLst/>
          </a:prstGeom>
          <a:blipFill rotWithShape="1">
            <a:blip r:embed="rId3">
              <a:alphaModFix/>
            </a:blip>
            <a:tile algn="b" flip="none" tx="0" sx="60000" ty="0" sy="6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1" name="Google Shape;11;n"/>
          <p:cNvCxnSpPr/>
          <p:nvPr/>
        </p:nvCxnSpPr>
        <p:spPr>
          <a:xfrm>
            <a:off x="0" y="287336"/>
            <a:ext cx="6858000" cy="0"/>
          </a:xfrm>
          <a:prstGeom prst="straightConnector1">
            <a:avLst/>
          </a:prstGeom>
          <a:noFill/>
          <a:ln cap="flat" cmpd="sng" w="38100">
            <a:solidFill>
              <a:schemeClr val="accent1"/>
            </a:solidFill>
            <a:prstDash val="solid"/>
            <a:miter lim="8000"/>
            <a:headEnd len="sm" w="sm" type="none"/>
            <a:tailEnd len="sm" w="sm" type="none"/>
          </a:ln>
        </p:spPr>
      </p:cxn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488db64b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88db64bfb_0_0: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40" name="Google Shape;440;g488db64bfb_0_0: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580e117524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580e117524_0_59: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1" name="Google Shape;501;g580e117524_0_59: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580e117524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580e117524_0_65: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7" name="Google Shape;507;g580e117524_0_65: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580e117524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580e117524_0_72: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3" name="Google Shape;513;g580e117524_0_72: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580e117524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580e117524_0_78: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9" name="Google Shape;519;g580e117524_0_78: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58352370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583523702b_0_0: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25" name="Google Shape;525;g583523702b_0_0: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24e8e0bbe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24e8e0bbe9_0_12: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31" name="Google Shape;531;g124e8e0bbe9_0_12: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24e8e0bbe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24e8e0bbe9_0_7: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37" name="Google Shape;537;g124e8e0bbe9_0_7: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583523702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583523702b_0_8: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43" name="Google Shape;543;g583523702b_0_8: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24e8e0bbe9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24e8e0bbe9_0_17: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49" name="Google Shape;549;g124e8e0bbe9_0_17: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24e8e0bbe9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24e8e0bbe9_0_23: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56" name="Google Shape;556;g124e8e0bbe9_0_23: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580e11752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80e117524_0_0: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49" name="Google Shape;449;g580e117524_0_0: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583523702b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583523702b_0_127: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62" name="Google Shape;562;g583523702b_0_127: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583523702b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583523702b_0_134: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68" name="Google Shape;568;g583523702b_0_134: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583523702b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83523702b_0_140: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74" name="Google Shape;574;g583523702b_0_140: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583523702b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583523702b_0_147: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80" name="Google Shape;580;g583523702b_0_147: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583523702b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583523702b_0_152: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86" name="Google Shape;586;g583523702b_0_152: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24e8e0bbe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24e8e0bbe9_0_0: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92" name="Google Shape;592;g124e8e0bbe9_0_0: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583523702b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83523702b_0_38: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98" name="Google Shape;598;g583523702b_0_38: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583523702b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583523702b_0_46: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04" name="Google Shape;604;g583523702b_0_46: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583523702b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583523702b_0_53: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10" name="Google Shape;610;g583523702b_0_53: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583523702b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583523702b_0_67: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16" name="Google Shape;616;g583523702b_0_67: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580e117524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80e117524_0_9: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55" name="Google Shape;455;g580e117524_0_9: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583523702b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583523702b_0_74: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22" name="Google Shape;622;g583523702b_0_74: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583523702b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583523702b_0_98: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28" name="Google Shape;628;g583523702b_0_98: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583523702b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583523702b_0_103: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34" name="Google Shape;634;g583523702b_0_103: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583523702b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583523702b_0_108: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40" name="Google Shape;640;g583523702b_0_108: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583523702b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583523702b_0_121: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46" name="Google Shape;646;g583523702b_0_121: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c6cf482e8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c6cf482e80_0_17: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52" name="Google Shape;652;gc6cf482e80_0_17: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c6cf482e80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c6cf482e80_0_29: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0" name="Google Shape;660;gc6cf482e80_0_29: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583523702b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583523702b_0_159: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68" name="Google Shape;668;g583523702b_0_159: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580e117524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580e117524_0_27: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1" name="Google Shape;461;g580e117524_0_27: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c6cf482e80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c6cf482e80_0_36: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67" name="Google Shape;467;gc6cf482e80_0_36: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580e117524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580e117524_0_51: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5" name="Google Shape;475;g580e117524_0_51: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c6cf482e8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c6cf482e80_0_0: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gc6cf482e80_0_0: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6cf482e8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6cf482e80_0_5: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9" name="Google Shape;489;gc6cf482e80_0_5: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c6cf482e8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c6cf482e80_0_12:notes"/>
          <p:cNvSpPr txBox="1"/>
          <p:nvPr>
            <p:ph idx="12" type="sldNum"/>
          </p:nvPr>
        </p:nvSpPr>
        <p:spPr>
          <a:xfrm>
            <a:off x="3975098" y="8659813"/>
            <a:ext cx="736500" cy="329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5" name="Google Shape;495;gc6cf482e80_0_12:notes"/>
          <p:cNvSpPr txBox="1"/>
          <p:nvPr>
            <p:ph idx="1" type="body"/>
          </p:nvPr>
        </p:nvSpPr>
        <p:spPr>
          <a:xfrm>
            <a:off x="685800" y="4400550"/>
            <a:ext cx="5486400" cy="398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powerpoint@splun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ward-Looking Statements">
  <p:cSld name="Forward-Looking Statements">
    <p:spTree>
      <p:nvGrpSpPr>
        <p:cNvPr id="19" name="Shape 19"/>
        <p:cNvGrpSpPr/>
        <p:nvPr/>
      </p:nvGrpSpPr>
      <p:grpSpPr>
        <a:xfrm>
          <a:off x="0" y="0"/>
          <a:ext cx="0" cy="0"/>
          <a:chOff x="0" y="0"/>
          <a:chExt cx="0" cy="0"/>
        </a:xfrm>
      </p:grpSpPr>
      <p:sp>
        <p:nvSpPr>
          <p:cNvPr id="20" name="Google Shape;20;p2"/>
          <p:cNvSpPr txBox="1"/>
          <p:nvPr/>
        </p:nvSpPr>
        <p:spPr>
          <a:xfrm>
            <a:off x="1238646" y="1231498"/>
            <a:ext cx="9843000" cy="4248000"/>
          </a:xfrm>
          <a:prstGeom prst="rect">
            <a:avLst/>
          </a:prstGeom>
          <a:noFill/>
          <a:ln>
            <a:noFill/>
          </a:ln>
        </p:spPr>
        <p:txBody>
          <a:bodyPr anchorCtr="0" anchor="t" bIns="0" lIns="0" spcFirstLastPara="1" rIns="0" wrap="square" tIns="201150">
            <a:noAutofit/>
          </a:bodyPr>
          <a:lstStyle/>
          <a:p>
            <a:pPr indent="0" lvl="0" marL="0" marR="0" rtl="0" algn="l">
              <a:lnSpc>
                <a:spcPct val="114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During the course of this presentation, we may make forward-looking statements regarding future events or the expected performance of the company. We caution you that such statements reflect our current expectations and estimates based on factors currently known to us and that actual events or results could differ materially. For important factors that may cause actual results to differ from those contained in our forward-looking statements, please review our filings with the SEC.  </a:t>
            </a:r>
            <a:endParaRPr/>
          </a:p>
          <a:p>
            <a:pPr indent="0" lvl="0" marL="0" marR="0" rtl="0" algn="l">
              <a:lnSpc>
                <a:spcPct val="114000"/>
              </a:lnSpc>
              <a:spcBef>
                <a:spcPts val="120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The forward-looking statements made in this presentation are being made as of the time and date of its live presentation. If reviewed after its live presentation, this presentation may not contain current or accurate information. We do not assume any obligation to update any forward-looking statements we may make. In addition, any information about our roadmap outlines our general product direction and is subject to change at any time without notice. It is for informational purposes only and shall not be incorporated into any contract or other commitment. Splunk undertakes no obligation either to develop the features or functionality described or to include any such feature or functionality in a future release.</a:t>
            </a:r>
            <a:endParaRPr/>
          </a:p>
          <a:p>
            <a:pPr indent="0" lvl="0" marL="0" marR="0" rtl="0" algn="l">
              <a:lnSpc>
                <a:spcPct val="114000"/>
              </a:lnSpc>
              <a:spcBef>
                <a:spcPts val="1200"/>
              </a:spcBef>
              <a:spcAft>
                <a:spcPts val="0"/>
              </a:spcAft>
              <a:buNone/>
            </a:pPr>
            <a:r>
              <a:rPr b="0" i="0" lang="en-US" sz="1050" u="none" cap="none" strike="noStrike">
                <a:solidFill>
                  <a:schemeClr val="lt1"/>
                </a:solidFill>
                <a:latin typeface="Arial"/>
                <a:ea typeface="Arial"/>
                <a:cs typeface="Arial"/>
                <a:sym typeface="Arial"/>
              </a:rPr>
              <a:t>Splunk, Splunk&gt;, Listen to Your Data, The Engine for Machine Data, Splunk Cloud, Splunk Light and SPL are trademarks and registered trademarks of Splunk Inc. in the United States and other countries. All other brand names, product names, or trademarks belong to their respective owners. © 201</a:t>
            </a:r>
            <a:r>
              <a:rPr lang="en-US" sz="1050">
                <a:solidFill>
                  <a:schemeClr val="lt1"/>
                </a:solidFill>
              </a:rPr>
              <a:t>8</a:t>
            </a:r>
            <a:r>
              <a:rPr b="0" i="0" lang="en-US" sz="1050" u="none" cap="none" strike="noStrike">
                <a:solidFill>
                  <a:schemeClr val="lt1"/>
                </a:solidFill>
                <a:latin typeface="Arial"/>
                <a:ea typeface="Arial"/>
                <a:cs typeface="Arial"/>
                <a:sym typeface="Arial"/>
              </a:rPr>
              <a:t> Splunk Inc. All rights reserved.</a:t>
            </a:r>
            <a:endParaRPr b="0" i="0" sz="1050" u="none" cap="none" strike="noStrike">
              <a:solidFill>
                <a:schemeClr val="lt1"/>
              </a:solidFill>
              <a:latin typeface="Arial"/>
              <a:ea typeface="Arial"/>
              <a:cs typeface="Arial"/>
              <a:sym typeface="Arial"/>
            </a:endParaRPr>
          </a:p>
        </p:txBody>
      </p:sp>
      <p:sp>
        <p:nvSpPr>
          <p:cNvPr id="21" name="Google Shape;21;p2"/>
          <p:cNvSpPr txBox="1"/>
          <p:nvPr/>
        </p:nvSpPr>
        <p:spPr>
          <a:xfrm>
            <a:off x="456075" y="310403"/>
            <a:ext cx="11280000" cy="673500"/>
          </a:xfrm>
          <a:prstGeom prst="rect">
            <a:avLst/>
          </a:prstGeom>
          <a:noFill/>
          <a:ln>
            <a:noFill/>
          </a:ln>
        </p:spPr>
        <p:txBody>
          <a:bodyPr anchorCtr="0" anchor="t" bIns="0" lIns="0" spcFirstLastPara="1" rIns="0" wrap="square" tIns="82275">
            <a:noAutofit/>
          </a:bodyPr>
          <a:lstStyle/>
          <a:p>
            <a:pPr indent="0" lvl="0" marL="0" marR="0" rtl="0" algn="ctr">
              <a:lnSpc>
                <a:spcPct val="86000"/>
              </a:lnSpc>
              <a:spcBef>
                <a:spcPts val="0"/>
              </a:spcBef>
              <a:spcAft>
                <a:spcPts val="0"/>
              </a:spcAft>
              <a:buClr>
                <a:schemeClr val="lt1"/>
              </a:buClr>
              <a:buFont typeface="Arial"/>
              <a:buNone/>
            </a:pPr>
            <a:r>
              <a:rPr b="1" i="0" lang="en-US" sz="3600" u="none" cap="none" strike="noStrike">
                <a:solidFill>
                  <a:schemeClr val="lt1"/>
                </a:solidFill>
                <a:latin typeface="Arial"/>
                <a:ea typeface="Arial"/>
                <a:cs typeface="Arial"/>
                <a:sym typeface="Arial"/>
              </a:rPr>
              <a:t>Forward-Looking Statements</a:t>
            </a:r>
            <a:endParaRPr b="1" i="0" sz="3600" u="none" cap="none" strike="noStrike">
              <a:solidFill>
                <a:schemeClr val="lt1"/>
              </a:solidFill>
              <a:latin typeface="Arial"/>
              <a:ea typeface="Arial"/>
              <a:cs typeface="Arial"/>
              <a:sym typeface="Arial"/>
            </a:endParaRPr>
          </a:p>
        </p:txBody>
      </p:sp>
      <p:sp>
        <p:nvSpPr>
          <p:cNvPr id="22" name="Google Shape;22;p2"/>
          <p:cNvSpPr txBox="1"/>
          <p:nvPr/>
        </p:nvSpPr>
        <p:spPr>
          <a:xfrm>
            <a:off x="1311517" y="-385813"/>
            <a:ext cx="9569100" cy="369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2400" u="none" cap="none" strike="noStrike">
                <a:solidFill>
                  <a:srgbClr val="C00000"/>
                </a:solidFill>
                <a:latin typeface="Arial"/>
                <a:ea typeface="Arial"/>
                <a:cs typeface="Arial"/>
                <a:sym typeface="Arial"/>
              </a:rPr>
              <a:t>THIS SLIDE IS REQUIRED FOR ALL 3</a:t>
            </a:r>
            <a:r>
              <a:rPr b="1" baseline="30000" i="0" lang="en-US" sz="2400" u="none" cap="none" strike="noStrike">
                <a:solidFill>
                  <a:srgbClr val="C00000"/>
                </a:solidFill>
                <a:latin typeface="Arial"/>
                <a:ea typeface="Arial"/>
                <a:cs typeface="Arial"/>
                <a:sym typeface="Arial"/>
              </a:rPr>
              <a:t>RD</a:t>
            </a:r>
            <a:r>
              <a:rPr b="1" i="0" lang="en-US" sz="2400" u="none" cap="none" strike="noStrike">
                <a:solidFill>
                  <a:srgbClr val="C00000"/>
                </a:solidFill>
                <a:latin typeface="Arial"/>
                <a:ea typeface="Arial"/>
                <a:cs typeface="Arial"/>
                <a:sym typeface="Arial"/>
              </a:rPr>
              <a:t> PARTY PRESENTATIONS.</a:t>
            </a:r>
            <a:endParaRPr b="1" i="0" sz="2400" u="none" cap="none" strike="noStrike">
              <a:solidFill>
                <a:srgbClr val="C00000"/>
              </a:solidFill>
              <a:latin typeface="Arial"/>
              <a:ea typeface="Arial"/>
              <a:cs typeface="Arial"/>
              <a:sym typeface="Arial"/>
            </a:endParaRPr>
          </a:p>
        </p:txBody>
      </p:sp>
      <p:sp>
        <p:nvSpPr>
          <p:cNvPr id="23" name="Google Shape;23;p2"/>
          <p:cNvSpPr txBox="1"/>
          <p:nvPr/>
        </p:nvSpPr>
        <p:spPr>
          <a:xfrm>
            <a:off x="-1" y="7436222"/>
            <a:ext cx="5943600" cy="3600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Presentations to Third-Parties </a:t>
            </a:r>
            <a:r>
              <a:rPr b="0" i="0" lang="en-US" sz="1800" u="none" cap="none" strike="noStrike">
                <a:solidFill>
                  <a:schemeClr val="lt1"/>
                </a:solidFill>
                <a:latin typeface="Arial"/>
                <a:ea typeface="Arial"/>
                <a:cs typeface="Arial"/>
                <a:sym typeface="Arial"/>
              </a:rPr>
              <a:t>(i.e., non-Splunkers)</a:t>
            </a:r>
            <a:endParaRPr b="0" i="0"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n-US" sz="1800">
                <a:solidFill>
                  <a:schemeClr val="lt1"/>
                </a:solidFill>
                <a:latin typeface="Arial"/>
                <a:ea typeface="Arial"/>
                <a:cs typeface="Arial"/>
                <a:sym typeface="Arial"/>
              </a:rPr>
              <a:t>When presenting to third</a:t>
            </a:r>
            <a:r>
              <a:rPr b="0" i="0" lang="en-US" sz="1800">
                <a:solidFill>
                  <a:schemeClr val="lt1"/>
                </a:solidFill>
                <a:latin typeface="Arial"/>
                <a:ea typeface="Arial"/>
                <a:cs typeface="Arial"/>
                <a:sym typeface="Arial"/>
              </a:rPr>
              <a:t> parties, this </a:t>
            </a:r>
            <a:r>
              <a:rPr b="0" i="0" lang="en-US" sz="1800">
                <a:solidFill>
                  <a:schemeClr val="lt1"/>
                </a:solidFill>
                <a:latin typeface="Arial"/>
                <a:ea typeface="Arial"/>
                <a:cs typeface="Arial"/>
                <a:sym typeface="Arial"/>
              </a:rPr>
              <a:t>slide must</a:t>
            </a:r>
            <a:r>
              <a:rPr b="0" i="0" lang="en-US" sz="1800">
                <a:solidFill>
                  <a:schemeClr val="lt1"/>
                </a:solidFill>
                <a:latin typeface="Arial"/>
                <a:ea typeface="Arial"/>
                <a:cs typeface="Arial"/>
                <a:sym typeface="Arial"/>
              </a:rPr>
              <a:t> be included immediately after the title slide.</a:t>
            </a:r>
            <a:endParaRPr b="0" i="0"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n-US" sz="1800">
                <a:solidFill>
                  <a:schemeClr val="lt1"/>
                </a:solidFill>
                <a:latin typeface="Arial"/>
                <a:ea typeface="Arial"/>
                <a:cs typeface="Arial"/>
                <a:sym typeface="Arial"/>
              </a:rPr>
              <a:t>Only share confidential information on a “need-to-know” basis and make sure the audience members are bound by non-disclosure or confidentiality agreements. </a:t>
            </a:r>
            <a:endParaRPr/>
          </a:p>
          <a:p>
            <a:pPr indent="-285750" lvl="0" marL="285750" marR="0" rtl="0" algn="l">
              <a:spcBef>
                <a:spcPts val="0"/>
              </a:spcBef>
              <a:spcAft>
                <a:spcPts val="0"/>
              </a:spcAft>
              <a:buClr>
                <a:schemeClr val="lt1"/>
              </a:buClr>
              <a:buSzPts val="1800"/>
              <a:buFont typeface="Arial"/>
              <a:buChar char="•"/>
            </a:pPr>
            <a:r>
              <a:rPr b="0" i="0" lang="en-US" sz="1800">
                <a:solidFill>
                  <a:schemeClr val="lt1"/>
                </a:solidFill>
                <a:latin typeface="Arial"/>
                <a:ea typeface="Arial"/>
                <a:cs typeface="Arial"/>
                <a:sym typeface="Arial"/>
              </a:rPr>
              <a:t>Before disclosing any customer or other third party names, logos or use cases, confirm with Marketing that we have the right consents. </a:t>
            </a:r>
            <a:endParaRPr/>
          </a:p>
          <a:p>
            <a:pPr indent="-285750" lvl="0" marL="285750" marR="0" rtl="0" algn="l">
              <a:spcBef>
                <a:spcPts val="0"/>
              </a:spcBef>
              <a:spcAft>
                <a:spcPts val="0"/>
              </a:spcAft>
              <a:buClr>
                <a:schemeClr val="lt1"/>
              </a:buClr>
              <a:buSzPts val="1800"/>
              <a:buFont typeface="Arial"/>
              <a:buChar char="•"/>
            </a:pPr>
            <a:r>
              <a:rPr b="0" i="0" lang="en-US" sz="1800">
                <a:solidFill>
                  <a:schemeClr val="lt1"/>
                </a:solidFill>
                <a:latin typeface="Arial"/>
                <a:ea typeface="Arial"/>
                <a:cs typeface="Arial"/>
                <a:sym typeface="Arial"/>
              </a:rPr>
              <a:t>Don’t bash the competition. If making comparisons between Splunk and our competitors, stick to the facts. </a:t>
            </a:r>
            <a:endParaRPr/>
          </a:p>
          <a:p>
            <a:pPr indent="-285750" lvl="0" marL="285750" marR="0" rtl="0" algn="l">
              <a:spcBef>
                <a:spcPts val="0"/>
              </a:spcBef>
              <a:spcAft>
                <a:spcPts val="0"/>
              </a:spcAft>
              <a:buClr>
                <a:schemeClr val="lt1"/>
              </a:buClr>
              <a:buSzPts val="1800"/>
              <a:buFont typeface="Arial"/>
              <a:buChar char="•"/>
            </a:pPr>
            <a:r>
              <a:rPr b="0" i="0" lang="en-US" sz="1800">
                <a:solidFill>
                  <a:schemeClr val="lt1"/>
                </a:solidFill>
                <a:latin typeface="Arial"/>
                <a:ea typeface="Arial"/>
                <a:cs typeface="Arial"/>
                <a:sym typeface="Arial"/>
              </a:rPr>
              <a:t>Make sure all statements are not overstated and are supported by facts. </a:t>
            </a:r>
            <a:endParaRPr/>
          </a:p>
        </p:txBody>
      </p:sp>
      <p:sp>
        <p:nvSpPr>
          <p:cNvPr id="24" name="Google Shape;24;p2"/>
          <p:cNvSpPr txBox="1"/>
          <p:nvPr/>
        </p:nvSpPr>
        <p:spPr>
          <a:xfrm>
            <a:off x="6508376" y="7436222"/>
            <a:ext cx="5943600" cy="2493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Confidential</a:t>
            </a:r>
            <a:r>
              <a:rPr b="1" lang="en-US" sz="1800">
                <a:solidFill>
                  <a:schemeClr val="lt1"/>
                </a:solidFill>
                <a:latin typeface="Arial"/>
                <a:ea typeface="Arial"/>
                <a:cs typeface="Arial"/>
                <a:sym typeface="Arial"/>
              </a:rPr>
              <a:t> Information</a:t>
            </a:r>
            <a:endParaRPr b="1"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If the presentation contains confidential information, a confidentiality notice must appear on every slide.</a:t>
            </a:r>
            <a:r>
              <a:rPr lang="en-US" sz="1800">
                <a:solidFill>
                  <a:schemeClr val="lt1"/>
                </a:solidFill>
                <a:latin typeface="Arial"/>
                <a:ea typeface="Arial"/>
                <a:cs typeface="Arial"/>
                <a:sym typeface="Arial"/>
              </a:rPr>
              <a:t> Please contact </a:t>
            </a:r>
            <a:r>
              <a:rPr lang="en-US" sz="1800" u="sng">
                <a:solidFill>
                  <a:schemeClr val="hlink"/>
                </a:solidFill>
                <a:latin typeface="Arial"/>
                <a:ea typeface="Arial"/>
                <a:cs typeface="Arial"/>
                <a:sym typeface="Arial"/>
                <a:hlinkClick r:id="rId2"/>
              </a:rPr>
              <a:t>powerpoint@splunk.com</a:t>
            </a:r>
            <a:r>
              <a:rPr lang="en-US" sz="1800">
                <a:solidFill>
                  <a:schemeClr val="lt1"/>
                </a:solidFill>
                <a:latin typeface="Arial"/>
                <a:ea typeface="Arial"/>
                <a:cs typeface="Arial"/>
                <a:sym typeface="Arial"/>
              </a:rPr>
              <a:t> for help implementing this notice: Confidential information. Do not distribute.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Examples of confidential information:</a:t>
            </a:r>
            <a:r>
              <a:rPr lang="en-US" sz="1800">
                <a:solidFill>
                  <a:schemeClr val="lt1"/>
                </a:solidFill>
                <a:latin typeface="Arial"/>
                <a:ea typeface="Arial"/>
                <a:cs typeface="Arial"/>
                <a:sym typeface="Arial"/>
              </a:rPr>
              <a:t>  </a:t>
            </a:r>
            <a:r>
              <a:rPr lang="en-US" sz="1800">
                <a:solidFill>
                  <a:schemeClr val="lt1"/>
                </a:solidFill>
                <a:latin typeface="Arial"/>
                <a:ea typeface="Arial"/>
                <a:cs typeface="Arial"/>
                <a:sym typeface="Arial"/>
              </a:rPr>
              <a:t>financial results, strategic business and marketing plans, product launches and roadmaps, customer lists and use cases. </a:t>
            </a:r>
            <a:endParaRPr/>
          </a:p>
        </p:txBody>
      </p:sp>
      <p:sp>
        <p:nvSpPr>
          <p:cNvPr id="25" name="Google Shape;25;p2"/>
          <p:cNvSpPr txBox="1"/>
          <p:nvPr/>
        </p:nvSpPr>
        <p:spPr>
          <a:xfrm>
            <a:off x="3753568" y="6979024"/>
            <a:ext cx="4631100" cy="36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00000"/>
              </a:buClr>
              <a:buFont typeface="Arial"/>
              <a:buNone/>
            </a:pPr>
            <a:r>
              <a:rPr b="1" i="0" lang="en-US" sz="2400">
                <a:solidFill>
                  <a:srgbClr val="C00000"/>
                </a:solidFill>
                <a:latin typeface="Arial"/>
                <a:ea typeface="Arial"/>
                <a:cs typeface="Arial"/>
                <a:sym typeface="Arial"/>
              </a:rPr>
              <a:t>NOTICE </a:t>
            </a:r>
            <a:r>
              <a:rPr b="1" i="0" lang="en-US" sz="2400">
                <a:solidFill>
                  <a:srgbClr val="C00000"/>
                </a:solidFill>
                <a:latin typeface="Arial"/>
                <a:ea typeface="Arial"/>
                <a:cs typeface="Arial"/>
                <a:sym typeface="Arial"/>
              </a:rPr>
              <a:t>FROM SPLUNK</a:t>
            </a:r>
            <a:r>
              <a:rPr b="1" i="0" lang="en-US" sz="2400">
                <a:solidFill>
                  <a:srgbClr val="C00000"/>
                </a:solidFill>
                <a:latin typeface="Arial"/>
                <a:ea typeface="Arial"/>
                <a:cs typeface="Arial"/>
                <a:sym typeface="Arial"/>
              </a:rPr>
              <a:t> LEGAL</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 Dark">
  <p:cSld name="Three Content - Dark">
    <p:bg>
      <p:bgPr>
        <a:solidFill>
          <a:schemeClr val="lt2"/>
        </a:solidFill>
      </p:bgPr>
    </p:bg>
    <p:spTree>
      <p:nvGrpSpPr>
        <p:cNvPr id="74" name="Shape 74"/>
        <p:cNvGrpSpPr/>
        <p:nvPr/>
      </p:nvGrpSpPr>
      <p:grpSpPr>
        <a:xfrm>
          <a:off x="0" y="0"/>
          <a:ext cx="0" cy="0"/>
          <a:chOff x="0" y="0"/>
          <a:chExt cx="0" cy="0"/>
        </a:xfrm>
      </p:grpSpPr>
      <p:pic>
        <p:nvPicPr>
          <p:cNvPr id="75" name="Google Shape;75;p11"/>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
        <p:nvSpPr>
          <p:cNvPr id="76" name="Google Shape;76;p11"/>
          <p:cNvSpPr txBox="1"/>
          <p:nvPr>
            <p:ph idx="1" type="body"/>
          </p:nvPr>
        </p:nvSpPr>
        <p:spPr>
          <a:xfrm>
            <a:off x="456062" y="1377387"/>
            <a:ext cx="3641100" cy="45264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77" name="Google Shape;77;p11"/>
          <p:cNvSpPr txBox="1"/>
          <p:nvPr>
            <p:ph idx="2" type="body"/>
          </p:nvPr>
        </p:nvSpPr>
        <p:spPr>
          <a:xfrm>
            <a:off x="4274418" y="1377387"/>
            <a:ext cx="3641100" cy="45264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78" name="Google Shape;78;p11"/>
          <p:cNvSpPr txBox="1"/>
          <p:nvPr>
            <p:ph idx="3" type="body"/>
          </p:nvPr>
        </p:nvSpPr>
        <p:spPr>
          <a:xfrm>
            <a:off x="8093075" y="1377386"/>
            <a:ext cx="3642900" cy="45264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79" name="Google Shape;79;p11"/>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0" name="Google Shape;80;p11"/>
          <p:cNvSpPr txBox="1"/>
          <p:nvPr>
            <p:ph idx="4"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and Content">
  <p:cSld name="Bullets and Content">
    <p:spTree>
      <p:nvGrpSpPr>
        <p:cNvPr id="81" name="Shape 81"/>
        <p:cNvGrpSpPr/>
        <p:nvPr/>
      </p:nvGrpSpPr>
      <p:grpSpPr>
        <a:xfrm>
          <a:off x="0" y="0"/>
          <a:ext cx="0" cy="0"/>
          <a:chOff x="0" y="0"/>
          <a:chExt cx="0" cy="0"/>
        </a:xfrm>
      </p:grpSpPr>
      <p:sp>
        <p:nvSpPr>
          <p:cNvPr id="82" name="Google Shape;82;p12"/>
          <p:cNvSpPr txBox="1"/>
          <p:nvPr>
            <p:ph idx="1" type="body"/>
          </p:nvPr>
        </p:nvSpPr>
        <p:spPr>
          <a:xfrm>
            <a:off x="456062" y="2090911"/>
            <a:ext cx="5349300" cy="38130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83" name="Google Shape;83;p12"/>
          <p:cNvSpPr txBox="1"/>
          <p:nvPr>
            <p:ph type="title"/>
          </p:nvPr>
        </p:nvSpPr>
        <p:spPr>
          <a:xfrm>
            <a:off x="456063" y="310393"/>
            <a:ext cx="5349300" cy="9000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4" name="Google Shape;84;p12"/>
          <p:cNvSpPr txBox="1"/>
          <p:nvPr>
            <p:ph idx="2" type="subTitle"/>
          </p:nvPr>
        </p:nvSpPr>
        <p:spPr>
          <a:xfrm>
            <a:off x="456063" y="1305388"/>
            <a:ext cx="5349300" cy="3021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85" name="Google Shape;85;p12"/>
          <p:cNvSpPr txBox="1"/>
          <p:nvPr>
            <p:ph idx="3" type="body"/>
          </p:nvPr>
        </p:nvSpPr>
        <p:spPr>
          <a:xfrm>
            <a:off x="6386697" y="310393"/>
            <a:ext cx="5349300" cy="5593500"/>
          </a:xfrm>
          <a:prstGeom prst="rect">
            <a:avLst/>
          </a:prstGeom>
          <a:noFill/>
          <a:ln cap="rnd" cmpd="sng" w="25400">
            <a:solidFill>
              <a:schemeClr val="accent2"/>
            </a:solidFill>
            <a:prstDash val="solid"/>
            <a:round/>
            <a:headEnd len="sm" w="sm" type="none"/>
            <a:tailEnd len="sm" w="sm" type="none"/>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and Content – Dark">
  <p:cSld name="Bullet and Content – Dark">
    <p:bg>
      <p:bgPr>
        <a:solidFill>
          <a:schemeClr val="lt1"/>
        </a:solidFill>
      </p:bgPr>
    </p:bg>
    <p:spTree>
      <p:nvGrpSpPr>
        <p:cNvPr id="86" name="Shape 86"/>
        <p:cNvGrpSpPr/>
        <p:nvPr/>
      </p:nvGrpSpPr>
      <p:grpSpPr>
        <a:xfrm>
          <a:off x="0" y="0"/>
          <a:ext cx="0" cy="0"/>
          <a:chOff x="0" y="0"/>
          <a:chExt cx="0" cy="0"/>
        </a:xfrm>
      </p:grpSpPr>
      <p:sp>
        <p:nvSpPr>
          <p:cNvPr id="87" name="Google Shape;87;p13"/>
          <p:cNvSpPr txBox="1"/>
          <p:nvPr>
            <p:ph idx="1" type="body"/>
          </p:nvPr>
        </p:nvSpPr>
        <p:spPr>
          <a:xfrm>
            <a:off x="456062" y="2090911"/>
            <a:ext cx="5349300" cy="38130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88" name="Google Shape;88;p13"/>
          <p:cNvSpPr txBox="1"/>
          <p:nvPr>
            <p:ph type="title"/>
          </p:nvPr>
        </p:nvSpPr>
        <p:spPr>
          <a:xfrm>
            <a:off x="456063" y="310393"/>
            <a:ext cx="5349300" cy="9000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9" name="Google Shape;89;p13"/>
          <p:cNvSpPr txBox="1"/>
          <p:nvPr>
            <p:ph idx="2" type="subTitle"/>
          </p:nvPr>
        </p:nvSpPr>
        <p:spPr>
          <a:xfrm>
            <a:off x="456063" y="1305388"/>
            <a:ext cx="5349300" cy="3021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90" name="Google Shape;90;p13"/>
          <p:cNvSpPr txBox="1"/>
          <p:nvPr>
            <p:ph idx="3" type="body"/>
          </p:nvPr>
        </p:nvSpPr>
        <p:spPr>
          <a:xfrm>
            <a:off x="6386697" y="310392"/>
            <a:ext cx="5349300" cy="5593500"/>
          </a:xfrm>
          <a:prstGeom prst="rect">
            <a:avLst/>
          </a:prstGeom>
          <a:solidFill>
            <a:schemeClr val="dk1">
              <a:alpha val="14900"/>
            </a:schemeClr>
          </a:solidFill>
          <a:ln cap="rnd"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91" name="Google Shape;91;p13"/>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Up Quote">
  <p:cSld name="Three Up Quote">
    <p:spTree>
      <p:nvGrpSpPr>
        <p:cNvPr id="92" name="Shape 92"/>
        <p:cNvGrpSpPr/>
        <p:nvPr/>
      </p:nvGrpSpPr>
      <p:grpSpPr>
        <a:xfrm>
          <a:off x="0" y="0"/>
          <a:ext cx="0" cy="0"/>
          <a:chOff x="0" y="0"/>
          <a:chExt cx="0" cy="0"/>
        </a:xfrm>
      </p:grpSpPr>
      <p:sp>
        <p:nvSpPr>
          <p:cNvPr id="93" name="Google Shape;93;p14"/>
          <p:cNvSpPr txBox="1"/>
          <p:nvPr>
            <p:ph idx="1" type="body"/>
          </p:nvPr>
        </p:nvSpPr>
        <p:spPr>
          <a:xfrm>
            <a:off x="456062" y="1678329"/>
            <a:ext cx="3641100" cy="3990900"/>
          </a:xfrm>
          <a:prstGeom prst="rect">
            <a:avLst/>
          </a:prstGeom>
          <a:noFill/>
          <a:ln cap="flat" cmpd="sng" w="127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indent="-381000" lvl="0" marL="457200" marR="0" rtl="0" algn="l">
              <a:lnSpc>
                <a:spcPct val="92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accent1"/>
              </a:buClr>
              <a:buSzPts val="1400"/>
              <a:buFont typeface="Arial"/>
              <a:buChar char="–"/>
              <a:defRPr b="1" i="1" sz="1400" u="none" cap="none" strike="noStrike">
                <a:solidFill>
                  <a:schemeClr val="accent1"/>
                </a:solidFill>
                <a:latin typeface="Arial"/>
                <a:ea typeface="Arial"/>
                <a:cs typeface="Arial"/>
                <a:sym typeface="Arial"/>
              </a:defRPr>
            </a:lvl2pPr>
            <a:lvl3pPr indent="-317500" lvl="2" marL="1371600" marR="0" rtl="0" algn="l">
              <a:lnSpc>
                <a:spcPct val="95000"/>
              </a:lnSpc>
              <a:spcBef>
                <a:spcPts val="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95000"/>
              </a:lnSpc>
              <a:spcBef>
                <a:spcPts val="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94" name="Google Shape;94;p14"/>
          <p:cNvSpPr txBox="1"/>
          <p:nvPr>
            <p:ph idx="2" type="body"/>
          </p:nvPr>
        </p:nvSpPr>
        <p:spPr>
          <a:xfrm>
            <a:off x="4274418" y="1678329"/>
            <a:ext cx="3641100" cy="3990900"/>
          </a:xfrm>
          <a:prstGeom prst="rect">
            <a:avLst/>
          </a:prstGeom>
          <a:noFill/>
          <a:ln cap="flat" cmpd="sng" w="127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indent="-381000" lvl="0" marL="457200" marR="0" rtl="0" algn="l">
              <a:lnSpc>
                <a:spcPct val="92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accent1"/>
              </a:buClr>
              <a:buSzPts val="1400"/>
              <a:buFont typeface="Arial"/>
              <a:buChar char="–"/>
              <a:defRPr b="1" i="1" sz="1400" u="none" cap="none" strike="noStrike">
                <a:solidFill>
                  <a:schemeClr val="accent1"/>
                </a:solidFill>
                <a:latin typeface="Arial"/>
                <a:ea typeface="Arial"/>
                <a:cs typeface="Arial"/>
                <a:sym typeface="Arial"/>
              </a:defRPr>
            </a:lvl2pPr>
            <a:lvl3pPr indent="-317500" lvl="2" marL="1371600" marR="0" rtl="0" algn="l">
              <a:lnSpc>
                <a:spcPct val="95000"/>
              </a:lnSpc>
              <a:spcBef>
                <a:spcPts val="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95000"/>
              </a:lnSpc>
              <a:spcBef>
                <a:spcPts val="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95" name="Google Shape;95;p14"/>
          <p:cNvSpPr txBox="1"/>
          <p:nvPr>
            <p:ph idx="3" type="body"/>
          </p:nvPr>
        </p:nvSpPr>
        <p:spPr>
          <a:xfrm>
            <a:off x="8093075" y="1678327"/>
            <a:ext cx="3642900" cy="3990900"/>
          </a:xfrm>
          <a:prstGeom prst="rect">
            <a:avLst/>
          </a:prstGeom>
          <a:noFill/>
          <a:ln cap="flat" cmpd="sng" w="127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indent="-381000" lvl="0" marL="457200" marR="0" rtl="0" algn="l">
              <a:lnSpc>
                <a:spcPct val="92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accent1"/>
              </a:buClr>
              <a:buSzPts val="1400"/>
              <a:buFont typeface="Arial"/>
              <a:buChar char="–"/>
              <a:defRPr b="1" i="1" sz="1400" u="none" cap="none" strike="noStrike">
                <a:solidFill>
                  <a:schemeClr val="accent1"/>
                </a:solidFill>
                <a:latin typeface="Arial"/>
                <a:ea typeface="Arial"/>
                <a:cs typeface="Arial"/>
                <a:sym typeface="Arial"/>
              </a:defRPr>
            </a:lvl2pPr>
            <a:lvl3pPr indent="-317500" lvl="2" marL="1371600" marR="0" rtl="0" algn="l">
              <a:lnSpc>
                <a:spcPct val="95000"/>
              </a:lnSpc>
              <a:spcBef>
                <a:spcPts val="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95000"/>
              </a:lnSpc>
              <a:spcBef>
                <a:spcPts val="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96" name="Google Shape;96;p14"/>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7" name="Google Shape;97;p14"/>
          <p:cNvSpPr txBox="1"/>
          <p:nvPr>
            <p:ph idx="4"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Up Quote - Dark">
  <p:cSld name="Three Up Quote - Dark">
    <p:bg>
      <p:bgPr>
        <a:solidFill>
          <a:schemeClr val="lt2"/>
        </a:solidFill>
      </p:bgPr>
    </p:bg>
    <p:spTree>
      <p:nvGrpSpPr>
        <p:cNvPr id="98" name="Shape 98"/>
        <p:cNvGrpSpPr/>
        <p:nvPr/>
      </p:nvGrpSpPr>
      <p:grpSpPr>
        <a:xfrm>
          <a:off x="0" y="0"/>
          <a:ext cx="0" cy="0"/>
          <a:chOff x="0" y="0"/>
          <a:chExt cx="0" cy="0"/>
        </a:xfrm>
      </p:grpSpPr>
      <p:pic>
        <p:nvPicPr>
          <p:cNvPr id="99" name="Google Shape;99;p15"/>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
        <p:nvSpPr>
          <p:cNvPr id="100" name="Google Shape;100;p15"/>
          <p:cNvSpPr txBox="1"/>
          <p:nvPr>
            <p:ph idx="1" type="body"/>
          </p:nvPr>
        </p:nvSpPr>
        <p:spPr>
          <a:xfrm>
            <a:off x="456062" y="1678329"/>
            <a:ext cx="3641100" cy="3990900"/>
          </a:xfrm>
          <a:prstGeom prst="rect">
            <a:avLst/>
          </a:prstGeom>
          <a:noFill/>
          <a:ln cap="flat" cmpd="sng" w="127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indent="-381000" lvl="0" marL="457200" marR="0" rtl="0" algn="l">
              <a:lnSpc>
                <a:spcPct val="92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17500" lvl="1" marL="914400" marR="0" rtl="0" algn="l">
              <a:lnSpc>
                <a:spcPct val="95000"/>
              </a:lnSpc>
              <a:spcBef>
                <a:spcPts val="600"/>
              </a:spcBef>
              <a:spcAft>
                <a:spcPts val="0"/>
              </a:spcAft>
              <a:buClr>
                <a:schemeClr val="accent1"/>
              </a:buClr>
              <a:buSzPts val="1400"/>
              <a:buFont typeface="Arial"/>
              <a:buChar char="–"/>
              <a:defRPr b="1" i="1" sz="1400" u="none" cap="none" strike="noStrike">
                <a:solidFill>
                  <a:schemeClr val="accent1"/>
                </a:solidFill>
                <a:latin typeface="Arial"/>
                <a:ea typeface="Arial"/>
                <a:cs typeface="Arial"/>
                <a:sym typeface="Arial"/>
              </a:defRPr>
            </a:lvl2pPr>
            <a:lvl3pPr indent="-317500" lvl="2" marL="1371600" marR="0" rtl="0" algn="l">
              <a:lnSpc>
                <a:spcPct val="95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95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01" name="Google Shape;101;p15"/>
          <p:cNvSpPr txBox="1"/>
          <p:nvPr>
            <p:ph idx="2" type="body"/>
          </p:nvPr>
        </p:nvSpPr>
        <p:spPr>
          <a:xfrm>
            <a:off x="4274418" y="1678329"/>
            <a:ext cx="3641100" cy="3990900"/>
          </a:xfrm>
          <a:prstGeom prst="rect">
            <a:avLst/>
          </a:prstGeom>
          <a:noFill/>
          <a:ln cap="flat" cmpd="sng" w="127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indent="-381000" lvl="0" marL="457200" marR="0" rtl="0" algn="l">
              <a:lnSpc>
                <a:spcPct val="92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17500" lvl="1" marL="914400" marR="0" rtl="0" algn="l">
              <a:lnSpc>
                <a:spcPct val="95000"/>
              </a:lnSpc>
              <a:spcBef>
                <a:spcPts val="600"/>
              </a:spcBef>
              <a:spcAft>
                <a:spcPts val="0"/>
              </a:spcAft>
              <a:buClr>
                <a:schemeClr val="accent1"/>
              </a:buClr>
              <a:buSzPts val="1400"/>
              <a:buFont typeface="Arial"/>
              <a:buChar char="–"/>
              <a:defRPr b="1" i="1" sz="1400" u="none" cap="none" strike="noStrike">
                <a:solidFill>
                  <a:schemeClr val="accent1"/>
                </a:solidFill>
                <a:latin typeface="Arial"/>
                <a:ea typeface="Arial"/>
                <a:cs typeface="Arial"/>
                <a:sym typeface="Arial"/>
              </a:defRPr>
            </a:lvl2pPr>
            <a:lvl3pPr indent="-317500" lvl="2" marL="1371600" marR="0" rtl="0" algn="l">
              <a:lnSpc>
                <a:spcPct val="95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95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02" name="Google Shape;102;p15"/>
          <p:cNvSpPr txBox="1"/>
          <p:nvPr>
            <p:ph idx="3" type="body"/>
          </p:nvPr>
        </p:nvSpPr>
        <p:spPr>
          <a:xfrm>
            <a:off x="8093075" y="1678327"/>
            <a:ext cx="3642900" cy="3990900"/>
          </a:xfrm>
          <a:prstGeom prst="rect">
            <a:avLst/>
          </a:prstGeom>
          <a:noFill/>
          <a:ln cap="flat" cmpd="sng" w="127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indent="-381000" lvl="0" marL="457200" marR="0" rtl="0" algn="l">
              <a:lnSpc>
                <a:spcPct val="92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17500" lvl="1" marL="914400" marR="0" rtl="0" algn="l">
              <a:lnSpc>
                <a:spcPct val="95000"/>
              </a:lnSpc>
              <a:spcBef>
                <a:spcPts val="600"/>
              </a:spcBef>
              <a:spcAft>
                <a:spcPts val="0"/>
              </a:spcAft>
              <a:buClr>
                <a:schemeClr val="accent1"/>
              </a:buClr>
              <a:buSzPts val="1400"/>
              <a:buFont typeface="Arial"/>
              <a:buChar char="–"/>
              <a:defRPr b="1" i="1" sz="1400" u="none" cap="none" strike="noStrike">
                <a:solidFill>
                  <a:schemeClr val="accent1"/>
                </a:solidFill>
                <a:latin typeface="Arial"/>
                <a:ea typeface="Arial"/>
                <a:cs typeface="Arial"/>
                <a:sym typeface="Arial"/>
              </a:defRPr>
            </a:lvl2pPr>
            <a:lvl3pPr indent="-317500" lvl="2" marL="1371600" marR="0" rtl="0" algn="l">
              <a:lnSpc>
                <a:spcPct val="95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95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03" name="Google Shape;103;p15"/>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4" name="Google Shape;104;p15"/>
          <p:cNvSpPr txBox="1"/>
          <p:nvPr>
            <p:ph idx="4"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5" name="Shape 105"/>
        <p:cNvGrpSpPr/>
        <p:nvPr/>
      </p:nvGrpSpPr>
      <p:grpSpPr>
        <a:xfrm>
          <a:off x="0" y="0"/>
          <a:ext cx="0" cy="0"/>
          <a:chOff x="0" y="0"/>
          <a:chExt cx="0" cy="0"/>
        </a:xfrm>
      </p:grpSpPr>
      <p:sp>
        <p:nvSpPr>
          <p:cNvPr id="106" name="Google Shape;106;p16"/>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7" name="Google Shape;107;p16"/>
          <p:cNvSpPr txBox="1"/>
          <p:nvPr>
            <p:ph idx="1"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Dark">
  <p:cSld name="Title Only – Dark">
    <p:bg>
      <p:bgPr>
        <a:solidFill>
          <a:schemeClr val="lt1"/>
        </a:solidFill>
      </p:bgPr>
    </p:bg>
    <p:spTree>
      <p:nvGrpSpPr>
        <p:cNvPr id="108" name="Shape 108"/>
        <p:cNvGrpSpPr/>
        <p:nvPr/>
      </p:nvGrpSpPr>
      <p:grpSpPr>
        <a:xfrm>
          <a:off x="0" y="0"/>
          <a:ext cx="0" cy="0"/>
          <a:chOff x="0" y="0"/>
          <a:chExt cx="0" cy="0"/>
        </a:xfrm>
      </p:grpSpPr>
      <p:pic>
        <p:nvPicPr>
          <p:cNvPr id="109" name="Google Shape;109;p17"/>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
        <p:nvSpPr>
          <p:cNvPr id="110" name="Google Shape;110;p17"/>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1" name="Google Shape;111;p17"/>
          <p:cNvSpPr txBox="1"/>
          <p:nvPr>
            <p:ph idx="1"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Title">
  <p:cSld name="No Title">
    <p:spTree>
      <p:nvGrpSpPr>
        <p:cNvPr id="112" name="Shape 112"/>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Title – Dark">
  <p:cSld name="No Title – Dark">
    <p:bg>
      <p:bgPr>
        <a:solidFill>
          <a:schemeClr val="lt1"/>
        </a:solidFill>
      </p:bgPr>
    </p:bg>
    <p:spTree>
      <p:nvGrpSpPr>
        <p:cNvPr id="113" name="Shape 113"/>
        <p:cNvGrpSpPr/>
        <p:nvPr/>
      </p:nvGrpSpPr>
      <p:grpSpPr>
        <a:xfrm>
          <a:off x="0" y="0"/>
          <a:ext cx="0" cy="0"/>
          <a:chOff x="0" y="0"/>
          <a:chExt cx="0" cy="0"/>
        </a:xfrm>
      </p:grpSpPr>
      <p:pic>
        <p:nvPicPr>
          <p:cNvPr id="114" name="Google Shape;114;p19"/>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Footer">
  <p:cSld name="No Footer">
    <p:spTree>
      <p:nvGrpSpPr>
        <p:cNvPr id="115" name="Shape 115"/>
        <p:cNvGrpSpPr/>
        <p:nvPr/>
      </p:nvGrpSpPr>
      <p:grpSpPr>
        <a:xfrm>
          <a:off x="0" y="0"/>
          <a:ext cx="0" cy="0"/>
          <a:chOff x="0" y="0"/>
          <a:chExt cx="0" cy="0"/>
        </a:xfrm>
      </p:grpSpPr>
      <p:sp>
        <p:nvSpPr>
          <p:cNvPr id="116" name="Google Shape;116;p20"/>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7" name="Google Shape;117;p20"/>
          <p:cNvSpPr txBox="1"/>
          <p:nvPr>
            <p:ph idx="1"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18" name="Google Shape;118;p20"/>
          <p:cNvSpPr/>
          <p:nvPr/>
        </p:nvSpPr>
        <p:spPr>
          <a:xfrm>
            <a:off x="-1" y="5445760"/>
            <a:ext cx="9784200" cy="1422300"/>
          </a:xfrm>
          <a:custGeom>
            <a:rect b="b" l="l" r="r" t="t"/>
            <a:pathLst>
              <a:path extrusionOk="0" h="120000" w="120000">
                <a:moveTo>
                  <a:pt x="0" y="0"/>
                </a:moveTo>
                <a:lnTo>
                  <a:pt x="109906" y="64285"/>
                </a:lnTo>
                <a:lnTo>
                  <a:pt x="119999" y="120000"/>
                </a:lnTo>
                <a:lnTo>
                  <a:pt x="0" y="11914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26" name="Shape 26"/>
        <p:cNvGrpSpPr/>
        <p:nvPr/>
      </p:nvGrpSpPr>
      <p:grpSpPr>
        <a:xfrm>
          <a:off x="0" y="0"/>
          <a:ext cx="0" cy="0"/>
          <a:chOff x="0" y="0"/>
          <a:chExt cx="0" cy="0"/>
        </a:xfrm>
      </p:grpSpPr>
      <p:pic>
        <p:nvPicPr>
          <p:cNvPr id="27" name="Google Shape;27;p3"/>
          <p:cNvPicPr preferRelativeResize="0"/>
          <p:nvPr/>
        </p:nvPicPr>
        <p:blipFill rotWithShape="1">
          <a:blip r:embed="rId2">
            <a:alphaModFix/>
          </a:blip>
          <a:srcRect b="0" l="0" r="0" t="0"/>
          <a:stretch/>
        </p:blipFill>
        <p:spPr>
          <a:xfrm>
            <a:off x="504" y="283"/>
            <a:ext cx="12191100" cy="6857400"/>
          </a:xfrm>
          <a:prstGeom prst="rect">
            <a:avLst/>
          </a:prstGeom>
          <a:noFill/>
          <a:ln>
            <a:noFill/>
          </a:ln>
        </p:spPr>
      </p:pic>
      <p:sp>
        <p:nvSpPr>
          <p:cNvPr id="28" name="Google Shape;28;p3"/>
          <p:cNvSpPr txBox="1"/>
          <p:nvPr>
            <p:ph type="title"/>
          </p:nvPr>
        </p:nvSpPr>
        <p:spPr>
          <a:xfrm>
            <a:off x="675282" y="316680"/>
            <a:ext cx="10778700" cy="28731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5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9" name="Google Shape;29;p3"/>
          <p:cNvSpPr txBox="1"/>
          <p:nvPr>
            <p:ph idx="1" type="body"/>
          </p:nvPr>
        </p:nvSpPr>
        <p:spPr>
          <a:xfrm>
            <a:off x="675282" y="3380287"/>
            <a:ext cx="7128300" cy="98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2000"/>
              </a:lnSpc>
              <a:spcBef>
                <a:spcPts val="600"/>
              </a:spcBef>
              <a:spcAft>
                <a:spcPts val="0"/>
              </a:spcAft>
              <a:buClr>
                <a:schemeClr val="accent1"/>
              </a:buClr>
              <a:buSzPts val="1680"/>
              <a:buFont typeface="Merriweather Sans"/>
              <a:buNone/>
              <a:defRPr b="0" i="0" sz="2800" u="none" cap="none" strike="noStrike">
                <a:solidFill>
                  <a:schemeClr val="dk1"/>
                </a:solidFill>
                <a:latin typeface="Arial"/>
                <a:ea typeface="Arial"/>
                <a:cs typeface="Arial"/>
                <a:sym typeface="Arial"/>
              </a:defRPr>
            </a:lvl1pPr>
            <a:lvl2pPr indent="-228600" lvl="1" marL="914400" marR="0" rtl="0" algn="l">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3pPr>
            <a:lvl4pPr indent="-228600" lvl="3" marL="1828800" marR="0" rtl="0" algn="l">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5000"/>
              </a:lnSpc>
              <a:spcBef>
                <a:spcPts val="600"/>
              </a:spcBef>
              <a:spcAft>
                <a:spcPts val="0"/>
              </a:spcAft>
              <a:buClr>
                <a:schemeClr val="accent1"/>
              </a:buClr>
              <a:buSzPts val="2000"/>
              <a:buFont typeface="Arial"/>
              <a:buNone/>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0" name="Google Shape;30;p3"/>
          <p:cNvSpPr txBox="1"/>
          <p:nvPr>
            <p:ph idx="2" type="body"/>
          </p:nvPr>
        </p:nvSpPr>
        <p:spPr>
          <a:xfrm>
            <a:off x="675283" y="4392114"/>
            <a:ext cx="7128300" cy="651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2000"/>
              </a:lnSpc>
              <a:spcBef>
                <a:spcPts val="600"/>
              </a:spcBef>
              <a:spcAft>
                <a:spcPts val="0"/>
              </a:spcAft>
              <a:buClr>
                <a:schemeClr val="accent1"/>
              </a:buClr>
              <a:buSzPts val="1680"/>
              <a:buFont typeface="Merriweather Sans"/>
              <a:buNone/>
              <a:defRPr b="0" i="0" sz="20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1" name="Google Shape;31;p3"/>
          <p:cNvSpPr txBox="1"/>
          <p:nvPr/>
        </p:nvSpPr>
        <p:spPr>
          <a:xfrm>
            <a:off x="6938683" y="34865"/>
            <a:ext cx="52491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ctr">
              <a:spcBef>
                <a:spcPts val="0"/>
              </a:spcBef>
              <a:spcAft>
                <a:spcPts val="0"/>
              </a:spcAft>
              <a:buNone/>
            </a:pPr>
            <a:r>
              <a:t/>
            </a:r>
            <a:endParaRPr sz="800">
              <a:solidFill>
                <a:srgbClr val="858585"/>
              </a:solidFill>
            </a:endParaRPr>
          </a:p>
        </p:txBody>
      </p:sp>
      <p:sp>
        <p:nvSpPr>
          <p:cNvPr id="32" name="Google Shape;32;p3"/>
          <p:cNvSpPr txBox="1"/>
          <p:nvPr>
            <p:ph idx="3" type="body"/>
          </p:nvPr>
        </p:nvSpPr>
        <p:spPr>
          <a:xfrm>
            <a:off x="675283" y="5067547"/>
            <a:ext cx="7128300" cy="651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rgbClr val="63A70A"/>
              </a:buClr>
              <a:buSzPts val="1680"/>
              <a:buFont typeface="Merriweather Sans"/>
              <a:buNone/>
              <a:defRPr b="0" i="0" sz="18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Footer – Dark" showMasterSp="0">
  <p:cSld name="No Footer – Dark">
    <p:bg>
      <p:bgPr>
        <a:solidFill>
          <a:schemeClr val="lt1"/>
        </a:solidFill>
      </p:bgPr>
    </p:bg>
    <p:spTree>
      <p:nvGrpSpPr>
        <p:cNvPr id="119" name="Shape 119"/>
        <p:cNvGrpSpPr/>
        <p:nvPr/>
      </p:nvGrpSpPr>
      <p:grpSpPr>
        <a:xfrm>
          <a:off x="0" y="0"/>
          <a:ext cx="0" cy="0"/>
          <a:chOff x="0" y="0"/>
          <a:chExt cx="0" cy="0"/>
        </a:xfrm>
      </p:grpSpPr>
      <p:pic>
        <p:nvPicPr>
          <p:cNvPr id="120" name="Google Shape;120;p21"/>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
        <p:nvSpPr>
          <p:cNvPr id="121" name="Google Shape;121;p21"/>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22" name="Google Shape;122;p21"/>
          <p:cNvSpPr txBox="1"/>
          <p:nvPr>
            <p:ph idx="1"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23" name="Google Shape;123;p21"/>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r">
              <a:spcBef>
                <a:spcPts val="0"/>
              </a:spcBef>
              <a:spcAft>
                <a:spcPts val="0"/>
              </a:spcAft>
              <a:buNone/>
            </a:pPr>
            <a:r>
              <a:t/>
            </a:r>
            <a:endParaRPr sz="800">
              <a:solidFill>
                <a:srgbClr val="858585"/>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p:cSld name="Blank – Dark">
    <p:bg>
      <p:bgPr>
        <a:solidFill>
          <a:schemeClr val="lt1"/>
        </a:solidFill>
      </p:bgPr>
    </p:bg>
    <p:spTree>
      <p:nvGrpSpPr>
        <p:cNvPr id="124" name="Shape 124"/>
        <p:cNvGrpSpPr/>
        <p:nvPr/>
      </p:nvGrpSpPr>
      <p:grpSpPr>
        <a:xfrm>
          <a:off x="0" y="0"/>
          <a:ext cx="0" cy="0"/>
          <a:chOff x="0" y="0"/>
          <a:chExt cx="0" cy="0"/>
        </a:xfrm>
      </p:grpSpPr>
      <p:sp>
        <p:nvSpPr>
          <p:cNvPr id="125" name="Google Shape;125;p22"/>
          <p:cNvSpPr/>
          <p:nvPr/>
        </p:nvSpPr>
        <p:spPr>
          <a:xfrm>
            <a:off x="0" y="5822065"/>
            <a:ext cx="12192000" cy="1047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26" name="Google Shape;126;p22"/>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and Content" showMasterSp="0">
  <p:cSld name="Screenshot and Content">
    <p:spTree>
      <p:nvGrpSpPr>
        <p:cNvPr id="127" name="Shape 127"/>
        <p:cNvGrpSpPr/>
        <p:nvPr/>
      </p:nvGrpSpPr>
      <p:grpSpPr>
        <a:xfrm>
          <a:off x="0" y="0"/>
          <a:ext cx="0" cy="0"/>
          <a:chOff x="0" y="0"/>
          <a:chExt cx="0" cy="0"/>
        </a:xfrm>
      </p:grpSpPr>
      <p:pic>
        <p:nvPicPr>
          <p:cNvPr id="128" name="Google Shape;128;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9" name="Google Shape;129;p23"/>
          <p:cNvSpPr/>
          <p:nvPr/>
        </p:nvSpPr>
        <p:spPr>
          <a:xfrm>
            <a:off x="685800" y="2307768"/>
            <a:ext cx="6984900" cy="470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23"/>
          <p:cNvSpPr txBox="1"/>
          <p:nvPr>
            <p:ph idx="1" type="body"/>
          </p:nvPr>
        </p:nvSpPr>
        <p:spPr>
          <a:xfrm>
            <a:off x="8473013" y="1872541"/>
            <a:ext cx="3262800" cy="42555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pic>
        <p:nvPicPr>
          <p:cNvPr id="131" name="Google Shape;131;p23"/>
          <p:cNvPicPr preferRelativeResize="0"/>
          <p:nvPr/>
        </p:nvPicPr>
        <p:blipFill rotWithShape="1">
          <a:blip r:embed="rId3">
            <a:alphaModFix/>
          </a:blip>
          <a:srcRect b="0" l="0" r="0" t="0"/>
          <a:stretch/>
        </p:blipFill>
        <p:spPr>
          <a:xfrm>
            <a:off x="279400" y="1939517"/>
            <a:ext cx="7813500" cy="5403300"/>
          </a:xfrm>
          <a:prstGeom prst="rect">
            <a:avLst/>
          </a:prstGeom>
          <a:noFill/>
          <a:ln>
            <a:noFill/>
          </a:ln>
          <a:effectLst>
            <a:outerShdw blurRad="279400" rotWithShape="0" algn="tl" dir="2700000" dist="228600">
              <a:srgbClr val="000000">
                <a:alpha val="16860"/>
              </a:srgbClr>
            </a:outerShdw>
          </a:effectLst>
        </p:spPr>
      </p:pic>
      <p:sp>
        <p:nvSpPr>
          <p:cNvPr id="132" name="Google Shape;132;p23"/>
          <p:cNvSpPr/>
          <p:nvPr>
            <p:ph idx="2" type="pic"/>
          </p:nvPr>
        </p:nvSpPr>
        <p:spPr>
          <a:xfrm>
            <a:off x="863600" y="2425700"/>
            <a:ext cx="6642000" cy="4432200"/>
          </a:xfrm>
          <a:prstGeom prst="rect">
            <a:avLst/>
          </a:prstGeom>
          <a:noFill/>
          <a:ln>
            <a:noFill/>
          </a:ln>
        </p:spPr>
        <p:txBody>
          <a:bodyPr anchorCtr="0" anchor="t" bIns="91425" lIns="91425" spcFirstLastPara="1" rIns="91425" wrap="square" tIns="91425">
            <a:noAutofit/>
          </a:bodyPr>
          <a:lstStyle>
            <a:lvl1pPr indent="-288925" lvl="0" marL="288925"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242887" lvl="1" marL="509587"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233362" lvl="2" marL="741362"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234950" lvl="3" marL="97155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0" lvl="4" marL="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3175" lvl="5" marL="3175"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0" lvl="6" marL="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175" lvl="7" marL="3175"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0" lvl="8" marL="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33" name="Google Shape;133;p23"/>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4" name="Google Shape;134;p23"/>
          <p:cNvSpPr txBox="1"/>
          <p:nvPr>
            <p:ph idx="3"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35" name="Google Shape;135;p23"/>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r">
              <a:spcBef>
                <a:spcPts val="0"/>
              </a:spcBef>
              <a:spcAft>
                <a:spcPts val="0"/>
              </a:spcAft>
              <a:buNone/>
            </a:pPr>
            <a:r>
              <a:t/>
            </a:r>
            <a:endParaRPr sz="800">
              <a:solidFill>
                <a:srgbClr val="858585"/>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and Content - Dark" showMasterSp="0">
  <p:cSld name="Screenshot and Content - Dark">
    <p:bg>
      <p:bgPr>
        <a:solidFill>
          <a:schemeClr val="lt2"/>
        </a:solidFill>
      </p:bgPr>
    </p:bg>
    <p:spTree>
      <p:nvGrpSpPr>
        <p:cNvPr id="136" name="Shape 136"/>
        <p:cNvGrpSpPr/>
        <p:nvPr/>
      </p:nvGrpSpPr>
      <p:grpSpPr>
        <a:xfrm>
          <a:off x="0" y="0"/>
          <a:ext cx="0" cy="0"/>
          <a:chOff x="0" y="0"/>
          <a:chExt cx="0" cy="0"/>
        </a:xfrm>
      </p:grpSpPr>
      <p:sp>
        <p:nvSpPr>
          <p:cNvPr id="137" name="Google Shape;137;p24"/>
          <p:cNvSpPr/>
          <p:nvPr/>
        </p:nvSpPr>
        <p:spPr>
          <a:xfrm>
            <a:off x="685800" y="2307768"/>
            <a:ext cx="6984900" cy="470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24"/>
          <p:cNvSpPr txBox="1"/>
          <p:nvPr>
            <p:ph idx="1" type="body"/>
          </p:nvPr>
        </p:nvSpPr>
        <p:spPr>
          <a:xfrm>
            <a:off x="8473014" y="1872541"/>
            <a:ext cx="3262800" cy="42555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139" name="Google Shape;139;p24"/>
          <p:cNvPicPr preferRelativeResize="0"/>
          <p:nvPr/>
        </p:nvPicPr>
        <p:blipFill rotWithShape="1">
          <a:blip r:embed="rId2">
            <a:alphaModFix/>
          </a:blip>
          <a:srcRect b="0" l="0" r="0" t="0"/>
          <a:stretch/>
        </p:blipFill>
        <p:spPr>
          <a:xfrm>
            <a:off x="279400" y="1939517"/>
            <a:ext cx="7813500" cy="5403300"/>
          </a:xfrm>
          <a:prstGeom prst="rect">
            <a:avLst/>
          </a:prstGeom>
          <a:noFill/>
          <a:ln>
            <a:noFill/>
          </a:ln>
          <a:effectLst>
            <a:outerShdw blurRad="279400" rotWithShape="0" algn="tl" dir="2700000" dist="228600">
              <a:srgbClr val="000000">
                <a:alpha val="16860"/>
              </a:srgbClr>
            </a:outerShdw>
          </a:effectLst>
        </p:spPr>
      </p:pic>
      <p:sp>
        <p:nvSpPr>
          <p:cNvPr id="140" name="Google Shape;140;p24"/>
          <p:cNvSpPr/>
          <p:nvPr>
            <p:ph idx="2" type="pic"/>
          </p:nvPr>
        </p:nvSpPr>
        <p:spPr>
          <a:xfrm>
            <a:off x="863600" y="2425700"/>
            <a:ext cx="6642000" cy="4432200"/>
          </a:xfrm>
          <a:prstGeom prst="rect">
            <a:avLst/>
          </a:prstGeom>
          <a:noFill/>
          <a:ln>
            <a:noFill/>
          </a:ln>
        </p:spPr>
        <p:txBody>
          <a:bodyPr anchorCtr="0" anchor="t" bIns="91425" lIns="91425" spcFirstLastPara="1" rIns="91425" wrap="square" tIns="91425">
            <a:noAutofit/>
          </a:bodyPr>
          <a:lstStyle>
            <a:lvl1pPr indent="-288925" lvl="0" marL="288925"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242887" lvl="1" marL="509587"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233362" lvl="2" marL="741362"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234950" lvl="3" marL="97155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0" lvl="4" marL="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3175" lvl="5" marL="3175"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0" lvl="6" marL="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175" lvl="7" marL="3175"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0" lvl="8" marL="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141" name="Google Shape;141;p24"/>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sp>
        <p:nvSpPr>
          <p:cNvPr id="142" name="Google Shape;142;p24"/>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43" name="Google Shape;143;p24"/>
          <p:cNvSpPr txBox="1"/>
          <p:nvPr>
            <p:ph idx="3"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44" name="Google Shape;144;p24"/>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r">
              <a:spcBef>
                <a:spcPts val="0"/>
              </a:spcBef>
              <a:spcAft>
                <a:spcPts val="0"/>
              </a:spcAft>
              <a:buNone/>
            </a:pPr>
            <a:r>
              <a:t/>
            </a:r>
            <a:endParaRPr sz="800">
              <a:solidFill>
                <a:srgbClr val="858585"/>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and Title" showMasterSp="0">
  <p:cSld name="Screenshot and Title">
    <p:spTree>
      <p:nvGrpSpPr>
        <p:cNvPr id="145" name="Shape 145"/>
        <p:cNvGrpSpPr/>
        <p:nvPr/>
      </p:nvGrpSpPr>
      <p:grpSpPr>
        <a:xfrm>
          <a:off x="0" y="0"/>
          <a:ext cx="0" cy="0"/>
          <a:chOff x="0" y="0"/>
          <a:chExt cx="0" cy="0"/>
        </a:xfrm>
      </p:grpSpPr>
      <p:sp>
        <p:nvSpPr>
          <p:cNvPr id="146" name="Google Shape;146;p25"/>
          <p:cNvSpPr/>
          <p:nvPr/>
        </p:nvSpPr>
        <p:spPr>
          <a:xfrm>
            <a:off x="4088130" y="-4"/>
            <a:ext cx="8096400" cy="6858000"/>
          </a:xfrm>
          <a:prstGeom prst="rect">
            <a:avLst/>
          </a:prstGeom>
          <a:solidFill>
            <a:schemeClr val="accent3">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25"/>
          <p:cNvSpPr txBox="1"/>
          <p:nvPr>
            <p:ph idx="1" type="subTitle"/>
          </p:nvPr>
        </p:nvSpPr>
        <p:spPr>
          <a:xfrm>
            <a:off x="456515" y="3436796"/>
            <a:ext cx="3264600" cy="3021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pic>
        <p:nvPicPr>
          <p:cNvPr id="148" name="Google Shape;148;p25"/>
          <p:cNvPicPr preferRelativeResize="0"/>
          <p:nvPr/>
        </p:nvPicPr>
        <p:blipFill rotWithShape="1">
          <a:blip r:embed="rId2">
            <a:alphaModFix/>
          </a:blip>
          <a:srcRect b="0" l="0" r="0" t="0"/>
          <a:stretch/>
        </p:blipFill>
        <p:spPr>
          <a:xfrm>
            <a:off x="9745665" y="6368577"/>
            <a:ext cx="2140200" cy="297600"/>
          </a:xfrm>
          <a:prstGeom prst="rect">
            <a:avLst/>
          </a:prstGeom>
          <a:noFill/>
          <a:ln>
            <a:noFill/>
          </a:ln>
        </p:spPr>
      </p:pic>
      <p:pic>
        <p:nvPicPr>
          <p:cNvPr id="149" name="Google Shape;149;p25"/>
          <p:cNvPicPr preferRelativeResize="0"/>
          <p:nvPr/>
        </p:nvPicPr>
        <p:blipFill rotWithShape="1">
          <a:blip r:embed="rId3">
            <a:alphaModFix/>
          </a:blip>
          <a:srcRect b="0" l="0" r="0" t="0"/>
          <a:stretch/>
        </p:blipFill>
        <p:spPr>
          <a:xfrm>
            <a:off x="0" y="5577946"/>
            <a:ext cx="4083900" cy="1280100"/>
          </a:xfrm>
          <a:prstGeom prst="rect">
            <a:avLst/>
          </a:prstGeom>
          <a:noFill/>
          <a:ln>
            <a:noFill/>
          </a:ln>
        </p:spPr>
      </p:pic>
      <p:sp>
        <p:nvSpPr>
          <p:cNvPr id="150" name="Google Shape;150;p25"/>
          <p:cNvSpPr/>
          <p:nvPr>
            <p:ph idx="2" type="pic"/>
          </p:nvPr>
        </p:nvSpPr>
        <p:spPr>
          <a:xfrm>
            <a:off x="4274417" y="304801"/>
            <a:ext cx="7917600" cy="5759100"/>
          </a:xfrm>
          <a:prstGeom prst="rect">
            <a:avLst/>
          </a:prstGeom>
          <a:noFill/>
          <a:ln>
            <a:noFill/>
          </a:ln>
        </p:spPr>
        <p:txBody>
          <a:bodyPr anchorCtr="0" anchor="t" bIns="91425" lIns="91425" spcFirstLastPara="1" rIns="91425" wrap="square" tIns="91425">
            <a:noAutofit/>
          </a:bodyPr>
          <a:lstStyle>
            <a:lvl1pPr indent="-288925" lvl="0" marL="288925"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242887" lvl="1" marL="509587"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233362" lvl="2" marL="741362"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234950" lvl="3" marL="97155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0" lvl="4" marL="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3175" lvl="5" marL="3175"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0" lvl="6" marL="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175" lvl="7" marL="3175"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0" lvl="8" marL="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51" name="Google Shape;151;p25"/>
          <p:cNvSpPr txBox="1"/>
          <p:nvPr>
            <p:ph type="title"/>
          </p:nvPr>
        </p:nvSpPr>
        <p:spPr>
          <a:xfrm>
            <a:off x="456515" y="694481"/>
            <a:ext cx="3264600" cy="2647200"/>
          </a:xfrm>
          <a:prstGeom prst="rect">
            <a:avLst/>
          </a:prstGeom>
          <a:noFill/>
          <a:ln>
            <a:noFill/>
          </a:ln>
        </p:spPr>
        <p:txBody>
          <a:bodyPr anchorCtr="0" anchor="b"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52" name="Google Shape;152;p25"/>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r">
              <a:spcBef>
                <a:spcPts val="0"/>
              </a:spcBef>
              <a:spcAft>
                <a:spcPts val="0"/>
              </a:spcAft>
              <a:buNone/>
            </a:pPr>
            <a:r>
              <a:t/>
            </a:r>
            <a:endParaRPr sz="800">
              <a:solidFill>
                <a:srgbClr val="858585"/>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and Title - Dark" showMasterSp="0">
  <p:cSld name="Screenshot and Title - Dark">
    <p:bg>
      <p:bgPr>
        <a:solidFill>
          <a:schemeClr val="lt2"/>
        </a:solidFill>
      </p:bgPr>
    </p:bg>
    <p:spTree>
      <p:nvGrpSpPr>
        <p:cNvPr id="153" name="Shape 153"/>
        <p:cNvGrpSpPr/>
        <p:nvPr/>
      </p:nvGrpSpPr>
      <p:grpSpPr>
        <a:xfrm>
          <a:off x="0" y="0"/>
          <a:ext cx="0" cy="0"/>
          <a:chOff x="0" y="0"/>
          <a:chExt cx="0" cy="0"/>
        </a:xfrm>
      </p:grpSpPr>
      <p:sp>
        <p:nvSpPr>
          <p:cNvPr id="154" name="Google Shape;154;p26"/>
          <p:cNvSpPr txBox="1"/>
          <p:nvPr>
            <p:ph idx="1" type="subTitle"/>
          </p:nvPr>
        </p:nvSpPr>
        <p:spPr>
          <a:xfrm>
            <a:off x="456515" y="3436796"/>
            <a:ext cx="3264600" cy="3021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55" name="Google Shape;155;p26"/>
          <p:cNvSpPr/>
          <p:nvPr/>
        </p:nvSpPr>
        <p:spPr>
          <a:xfrm>
            <a:off x="4088130" y="-4"/>
            <a:ext cx="8096400" cy="6858000"/>
          </a:xfrm>
          <a:prstGeom prst="rect">
            <a:avLst/>
          </a:prstGeom>
          <a:solidFill>
            <a:schemeClr val="dk1">
              <a:alpha val="1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6" name="Google Shape;156;p26"/>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pic>
        <p:nvPicPr>
          <p:cNvPr id="157" name="Google Shape;157;p26"/>
          <p:cNvPicPr preferRelativeResize="0"/>
          <p:nvPr/>
        </p:nvPicPr>
        <p:blipFill rotWithShape="1">
          <a:blip r:embed="rId3">
            <a:alphaModFix/>
          </a:blip>
          <a:srcRect b="0" l="0" r="0" t="0"/>
          <a:stretch/>
        </p:blipFill>
        <p:spPr>
          <a:xfrm>
            <a:off x="0" y="5577946"/>
            <a:ext cx="4083900" cy="1280100"/>
          </a:xfrm>
          <a:prstGeom prst="rect">
            <a:avLst/>
          </a:prstGeom>
          <a:noFill/>
          <a:ln>
            <a:noFill/>
          </a:ln>
        </p:spPr>
      </p:pic>
      <p:sp>
        <p:nvSpPr>
          <p:cNvPr id="158" name="Google Shape;158;p26"/>
          <p:cNvSpPr/>
          <p:nvPr>
            <p:ph idx="2" type="pic"/>
          </p:nvPr>
        </p:nvSpPr>
        <p:spPr>
          <a:xfrm>
            <a:off x="4274417" y="304801"/>
            <a:ext cx="7917600" cy="5759100"/>
          </a:xfrm>
          <a:prstGeom prst="rect">
            <a:avLst/>
          </a:prstGeom>
          <a:noFill/>
          <a:ln>
            <a:noFill/>
          </a:ln>
        </p:spPr>
        <p:txBody>
          <a:bodyPr anchorCtr="0" anchor="t" bIns="91425" lIns="91425" spcFirstLastPara="1" rIns="91425" wrap="square" tIns="91425">
            <a:noAutofit/>
          </a:bodyPr>
          <a:lstStyle>
            <a:lvl1pPr indent="-288925" lvl="0" marL="288925"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242887" lvl="1" marL="509587"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233362" lvl="2" marL="741362"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234950" lvl="3" marL="97155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0" lvl="4" marL="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3175" lvl="5" marL="3175"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0" lvl="6" marL="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175" lvl="7" marL="3175"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0" lvl="8" marL="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59" name="Google Shape;159;p26"/>
          <p:cNvSpPr txBox="1"/>
          <p:nvPr>
            <p:ph type="title"/>
          </p:nvPr>
        </p:nvSpPr>
        <p:spPr>
          <a:xfrm>
            <a:off x="456515" y="694481"/>
            <a:ext cx="3264600" cy="2647200"/>
          </a:xfrm>
          <a:prstGeom prst="rect">
            <a:avLst/>
          </a:prstGeom>
          <a:noFill/>
          <a:ln>
            <a:noFill/>
          </a:ln>
        </p:spPr>
        <p:txBody>
          <a:bodyPr anchorCtr="0" anchor="b"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60" name="Google Shape;160;p26"/>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r">
              <a:spcBef>
                <a:spcPts val="0"/>
              </a:spcBef>
              <a:spcAft>
                <a:spcPts val="0"/>
              </a:spcAft>
              <a:buNone/>
            </a:pPr>
            <a:r>
              <a:t/>
            </a:r>
            <a:endParaRPr sz="800">
              <a:solidFill>
                <a:srgbClr val="858585"/>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blipFill rotWithShape="1">
          <a:blip r:embed="rId2">
            <a:alphaModFix/>
          </a:blip>
          <a:stretch>
            <a:fillRect b="0" l="0" r="0" t="0"/>
          </a:stretch>
        </a:blip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4274417" y="976690"/>
            <a:ext cx="6500100" cy="2832600"/>
          </a:xfrm>
          <a:prstGeom prst="rect">
            <a:avLst/>
          </a:prstGeom>
          <a:noFill/>
          <a:ln>
            <a:noFill/>
          </a:ln>
        </p:spPr>
        <p:txBody>
          <a:bodyPr anchorCtr="0" anchor="b" bIns="91425" lIns="91425" spcFirstLastPara="1" rIns="91425" wrap="square" tIns="91425">
            <a:noAutofit/>
          </a:bodyPr>
          <a:lstStyle>
            <a:lvl1pPr indent="0" lvl="0" marL="0" marR="0" rtl="0" algn="r">
              <a:lnSpc>
                <a:spcPct val="86000"/>
              </a:lnSpc>
              <a:spcBef>
                <a:spcPts val="0"/>
              </a:spcBef>
              <a:spcAft>
                <a:spcPts val="0"/>
              </a:spcAft>
              <a:buClr>
                <a:schemeClr val="dk1"/>
              </a:buClr>
              <a:buSzPts val="1400"/>
              <a:buFont typeface="Arial"/>
              <a:buNone/>
              <a:defRPr b="1" i="0" sz="48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63" name="Google Shape;163;p27"/>
          <p:cNvSpPr txBox="1"/>
          <p:nvPr>
            <p:ph idx="1" type="subTitle"/>
          </p:nvPr>
        </p:nvSpPr>
        <p:spPr>
          <a:xfrm>
            <a:off x="4274418" y="4152391"/>
            <a:ext cx="6500100" cy="1197600"/>
          </a:xfrm>
          <a:prstGeom prst="rect">
            <a:avLst/>
          </a:prstGeom>
          <a:noFill/>
          <a:ln>
            <a:noFill/>
          </a:ln>
        </p:spPr>
        <p:txBody>
          <a:bodyPr anchorCtr="0" anchor="t" bIns="91425" lIns="91425" spcFirstLastPara="1" rIns="91425" wrap="square" tIns="91425">
            <a:noAutofit/>
          </a:bodyPr>
          <a:lstStyle>
            <a:lvl1pPr indent="0" lvl="0" marL="0" marR="0" rtl="0" algn="r">
              <a:lnSpc>
                <a:spcPct val="92000"/>
              </a:lnSpc>
              <a:spcBef>
                <a:spcPts val="600"/>
              </a:spcBef>
              <a:spcAft>
                <a:spcPts val="0"/>
              </a:spcAft>
              <a:buClr>
                <a:schemeClr val="accent1"/>
              </a:buClr>
              <a:buSzPts val="1680"/>
              <a:buFont typeface="Merriweather Sans"/>
              <a:buNone/>
              <a:defRPr b="0" i="0" sz="20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cxnSp>
        <p:nvCxnSpPr>
          <p:cNvPr id="164" name="Google Shape;164;p27"/>
          <p:cNvCxnSpPr/>
          <p:nvPr/>
        </p:nvCxnSpPr>
        <p:spPr>
          <a:xfrm>
            <a:off x="6383438" y="4068865"/>
            <a:ext cx="4376700" cy="0"/>
          </a:xfrm>
          <a:prstGeom prst="straightConnector1">
            <a:avLst/>
          </a:prstGeom>
          <a:noFill/>
          <a:ln cap="rnd" cmpd="sng" w="38100">
            <a:solidFill>
              <a:schemeClr val="accent1"/>
            </a:solidFill>
            <a:prstDash val="solid"/>
            <a:miter lim="8000"/>
            <a:headEnd len="sm" w="sm" type="none"/>
            <a:tailEnd len="sm" w="sm" type="none"/>
          </a:ln>
        </p:spPr>
      </p:cxnSp>
      <p:pic>
        <p:nvPicPr>
          <p:cNvPr id="165" name="Google Shape;165;p27"/>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sp>
        <p:nvSpPr>
          <p:cNvPr id="166" name="Google Shape;166;p27"/>
          <p:cNvSpPr txBox="1"/>
          <p:nvPr/>
        </p:nvSpPr>
        <p:spPr>
          <a:xfrm>
            <a:off x="6481483" y="34865"/>
            <a:ext cx="57063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r">
              <a:spcBef>
                <a:spcPts val="0"/>
              </a:spcBef>
              <a:spcAft>
                <a:spcPts val="0"/>
              </a:spcAft>
              <a:buNone/>
            </a:pPr>
            <a:r>
              <a:t/>
            </a:r>
            <a:endParaRPr sz="800">
              <a:solidFill>
                <a:srgbClr val="858585"/>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wo">
  <p:cSld name="Blank">
    <p:spTree>
      <p:nvGrpSpPr>
        <p:cNvPr id="167" name="Shape 167"/>
        <p:cNvGrpSpPr/>
        <p:nvPr/>
      </p:nvGrpSpPr>
      <p:grpSpPr>
        <a:xfrm>
          <a:off x="0" y="0"/>
          <a:ext cx="0" cy="0"/>
          <a:chOff x="0" y="0"/>
          <a:chExt cx="0" cy="0"/>
        </a:xfrm>
      </p:grpSpPr>
      <p:sp>
        <p:nvSpPr>
          <p:cNvPr id="168" name="Google Shape;168;p28"/>
          <p:cNvSpPr/>
          <p:nvPr/>
        </p:nvSpPr>
        <p:spPr>
          <a:xfrm>
            <a:off x="0" y="5822065"/>
            <a:ext cx="12192000" cy="1047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169" name="Google Shape;169;p28"/>
          <p:cNvPicPr preferRelativeResize="0"/>
          <p:nvPr/>
        </p:nvPicPr>
        <p:blipFill rotWithShape="1">
          <a:blip r:embed="rId2">
            <a:alphaModFix/>
          </a:blip>
          <a:srcRect b="0" l="0" r="0" t="0"/>
          <a:stretch/>
        </p:blipFill>
        <p:spPr>
          <a:xfrm>
            <a:off x="9745665" y="6368577"/>
            <a:ext cx="2140200" cy="2976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s and Supporting Text">
  <p:cSld name="Stats and Supporting Text">
    <p:spTree>
      <p:nvGrpSpPr>
        <p:cNvPr id="170" name="Shape 170"/>
        <p:cNvGrpSpPr/>
        <p:nvPr/>
      </p:nvGrpSpPr>
      <p:grpSpPr>
        <a:xfrm>
          <a:off x="0" y="0"/>
          <a:ext cx="0" cy="0"/>
          <a:chOff x="0" y="0"/>
          <a:chExt cx="0" cy="0"/>
        </a:xfrm>
      </p:grpSpPr>
      <p:sp>
        <p:nvSpPr>
          <p:cNvPr id="171" name="Google Shape;171;p29"/>
          <p:cNvSpPr txBox="1"/>
          <p:nvPr>
            <p:ph idx="1" type="body"/>
          </p:nvPr>
        </p:nvSpPr>
        <p:spPr>
          <a:xfrm>
            <a:off x="455613" y="3890353"/>
            <a:ext cx="1909800" cy="17820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72" name="Google Shape;172;p29"/>
          <p:cNvSpPr txBox="1"/>
          <p:nvPr>
            <p:ph idx="2" type="body"/>
          </p:nvPr>
        </p:nvSpPr>
        <p:spPr>
          <a:xfrm>
            <a:off x="2798254" y="3890353"/>
            <a:ext cx="1909800" cy="17820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73" name="Google Shape;173;p29"/>
          <p:cNvSpPr txBox="1"/>
          <p:nvPr>
            <p:ph idx="3" type="body"/>
          </p:nvPr>
        </p:nvSpPr>
        <p:spPr>
          <a:xfrm>
            <a:off x="5140894" y="3890353"/>
            <a:ext cx="1909800" cy="17820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74" name="Google Shape;174;p29"/>
          <p:cNvSpPr txBox="1"/>
          <p:nvPr>
            <p:ph idx="4" type="body"/>
          </p:nvPr>
        </p:nvSpPr>
        <p:spPr>
          <a:xfrm>
            <a:off x="7483535" y="3890353"/>
            <a:ext cx="1909800" cy="17820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75" name="Google Shape;175;p29"/>
          <p:cNvSpPr txBox="1"/>
          <p:nvPr>
            <p:ph idx="5" type="body"/>
          </p:nvPr>
        </p:nvSpPr>
        <p:spPr>
          <a:xfrm>
            <a:off x="9826175" y="3890353"/>
            <a:ext cx="1909800" cy="17820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76" name="Google Shape;176;p29"/>
          <p:cNvSpPr/>
          <p:nvPr>
            <p:ph idx="6" type="body"/>
          </p:nvPr>
        </p:nvSpPr>
        <p:spPr>
          <a:xfrm>
            <a:off x="456063" y="1874679"/>
            <a:ext cx="1909800" cy="1906800"/>
          </a:xfrm>
          <a:prstGeom prst="ellipse">
            <a:avLst/>
          </a:prstGeom>
          <a:solidFill>
            <a:schemeClr val="accent1"/>
          </a:solidFill>
          <a:ln>
            <a:noFill/>
          </a:ln>
        </p:spPr>
        <p:txBody>
          <a:bodyPr anchorCtr="0" anchor="ctr" bIns="91425" lIns="91425" spcFirstLastPara="1" rIns="91425" wrap="square" tIns="91425">
            <a:noAutofit/>
          </a:bodyPr>
          <a:lstStyle>
            <a:lvl1pPr indent="-424180" lvl="0" marL="457200" marR="0" rtl="0" algn="ctr">
              <a:lnSpc>
                <a:spcPct val="92000"/>
              </a:lnSpc>
              <a:spcBef>
                <a:spcPts val="600"/>
              </a:spcBef>
              <a:spcAft>
                <a:spcPts val="0"/>
              </a:spcAft>
              <a:buClr>
                <a:schemeClr val="accent1"/>
              </a:buClr>
              <a:buSzPts val="3080"/>
              <a:buFont typeface="Arial"/>
              <a:buChar char="​"/>
              <a:defRPr b="1" i="0" sz="4400" u="none" cap="none" strike="noStrike">
                <a:solidFill>
                  <a:srgbClr val="FFFFFF"/>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1"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1"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1"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1"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77" name="Google Shape;177;p29"/>
          <p:cNvSpPr/>
          <p:nvPr>
            <p:ph idx="7" type="body"/>
          </p:nvPr>
        </p:nvSpPr>
        <p:spPr>
          <a:xfrm>
            <a:off x="2798591" y="1874679"/>
            <a:ext cx="1909800" cy="1906800"/>
          </a:xfrm>
          <a:prstGeom prst="ellipse">
            <a:avLst/>
          </a:prstGeom>
          <a:solidFill>
            <a:schemeClr val="accent1"/>
          </a:solidFill>
          <a:ln>
            <a:noFill/>
          </a:ln>
        </p:spPr>
        <p:txBody>
          <a:bodyPr anchorCtr="0" anchor="ctr" bIns="91425" lIns="91425" spcFirstLastPara="1" rIns="91425" wrap="square" tIns="91425">
            <a:noAutofit/>
          </a:bodyPr>
          <a:lstStyle>
            <a:lvl1pPr indent="-424180" lvl="0" marL="457200" marR="0" rtl="0" algn="ctr">
              <a:lnSpc>
                <a:spcPct val="92000"/>
              </a:lnSpc>
              <a:spcBef>
                <a:spcPts val="600"/>
              </a:spcBef>
              <a:spcAft>
                <a:spcPts val="0"/>
              </a:spcAft>
              <a:buClr>
                <a:schemeClr val="accent1"/>
              </a:buClr>
              <a:buSzPts val="3080"/>
              <a:buFont typeface="Arial"/>
              <a:buChar char="​"/>
              <a:defRPr b="1" i="0" sz="4400" u="none" cap="none" strike="noStrike">
                <a:solidFill>
                  <a:srgbClr val="FFFFFF"/>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1"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1"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1"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1"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78" name="Google Shape;178;p29"/>
          <p:cNvSpPr/>
          <p:nvPr>
            <p:ph idx="8" type="body"/>
          </p:nvPr>
        </p:nvSpPr>
        <p:spPr>
          <a:xfrm>
            <a:off x="5141119" y="1874679"/>
            <a:ext cx="1909800" cy="1906800"/>
          </a:xfrm>
          <a:prstGeom prst="ellipse">
            <a:avLst/>
          </a:prstGeom>
          <a:solidFill>
            <a:schemeClr val="accent1"/>
          </a:solidFill>
          <a:ln>
            <a:noFill/>
          </a:ln>
        </p:spPr>
        <p:txBody>
          <a:bodyPr anchorCtr="0" anchor="ctr" bIns="91425" lIns="91425" spcFirstLastPara="1" rIns="91425" wrap="square" tIns="91425">
            <a:noAutofit/>
          </a:bodyPr>
          <a:lstStyle>
            <a:lvl1pPr indent="-424180" lvl="0" marL="457200" marR="0" rtl="0" algn="ctr">
              <a:lnSpc>
                <a:spcPct val="92000"/>
              </a:lnSpc>
              <a:spcBef>
                <a:spcPts val="600"/>
              </a:spcBef>
              <a:spcAft>
                <a:spcPts val="0"/>
              </a:spcAft>
              <a:buClr>
                <a:schemeClr val="accent1"/>
              </a:buClr>
              <a:buSzPts val="3080"/>
              <a:buFont typeface="Arial"/>
              <a:buChar char="​"/>
              <a:defRPr b="1" i="0" sz="4400" u="none" cap="none" strike="noStrike">
                <a:solidFill>
                  <a:srgbClr val="FFFFFF"/>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1"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1"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1"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1"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79" name="Google Shape;179;p29"/>
          <p:cNvSpPr/>
          <p:nvPr>
            <p:ph idx="9" type="body"/>
          </p:nvPr>
        </p:nvSpPr>
        <p:spPr>
          <a:xfrm>
            <a:off x="7483647" y="1874679"/>
            <a:ext cx="1909800" cy="1906800"/>
          </a:xfrm>
          <a:prstGeom prst="ellipse">
            <a:avLst/>
          </a:prstGeom>
          <a:solidFill>
            <a:schemeClr val="accent1"/>
          </a:solidFill>
          <a:ln>
            <a:noFill/>
          </a:ln>
        </p:spPr>
        <p:txBody>
          <a:bodyPr anchorCtr="0" anchor="ctr" bIns="91425" lIns="91425" spcFirstLastPara="1" rIns="91425" wrap="square" tIns="91425">
            <a:noAutofit/>
          </a:bodyPr>
          <a:lstStyle>
            <a:lvl1pPr indent="-424180" lvl="0" marL="457200" marR="0" rtl="0" algn="ctr">
              <a:lnSpc>
                <a:spcPct val="92000"/>
              </a:lnSpc>
              <a:spcBef>
                <a:spcPts val="600"/>
              </a:spcBef>
              <a:spcAft>
                <a:spcPts val="0"/>
              </a:spcAft>
              <a:buClr>
                <a:schemeClr val="accent1"/>
              </a:buClr>
              <a:buSzPts val="3080"/>
              <a:buFont typeface="Arial"/>
              <a:buChar char="​"/>
              <a:defRPr b="1" i="0" sz="4400" u="none" cap="none" strike="noStrike">
                <a:solidFill>
                  <a:srgbClr val="FFFFFF"/>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1"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1"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1"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1"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80" name="Google Shape;180;p29"/>
          <p:cNvSpPr/>
          <p:nvPr>
            <p:ph idx="13" type="body"/>
          </p:nvPr>
        </p:nvSpPr>
        <p:spPr>
          <a:xfrm>
            <a:off x="9826175" y="1874679"/>
            <a:ext cx="1909800" cy="1906800"/>
          </a:xfrm>
          <a:prstGeom prst="ellipse">
            <a:avLst/>
          </a:prstGeom>
          <a:solidFill>
            <a:schemeClr val="accent1"/>
          </a:solidFill>
          <a:ln>
            <a:noFill/>
          </a:ln>
        </p:spPr>
        <p:txBody>
          <a:bodyPr anchorCtr="0" anchor="ctr" bIns="91425" lIns="91425" spcFirstLastPara="1" rIns="91425" wrap="square" tIns="91425">
            <a:noAutofit/>
          </a:bodyPr>
          <a:lstStyle>
            <a:lvl1pPr indent="-424180" lvl="0" marL="457200" marR="0" rtl="0" algn="ctr">
              <a:lnSpc>
                <a:spcPct val="92000"/>
              </a:lnSpc>
              <a:spcBef>
                <a:spcPts val="600"/>
              </a:spcBef>
              <a:spcAft>
                <a:spcPts val="0"/>
              </a:spcAft>
              <a:buClr>
                <a:schemeClr val="accent1"/>
              </a:buClr>
              <a:buSzPts val="3080"/>
              <a:buFont typeface="Arial"/>
              <a:buChar char="​"/>
              <a:defRPr b="1" i="0" sz="4400" u="none" cap="none" strike="noStrike">
                <a:solidFill>
                  <a:srgbClr val="FFFFFF"/>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1"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1"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1"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1"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81" name="Google Shape;181;p29"/>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2" name="Google Shape;182;p29"/>
          <p:cNvSpPr txBox="1"/>
          <p:nvPr>
            <p:ph idx="14"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s and Supporting Text - Dark">
  <p:cSld name="Stats and Supporting Text - Dark">
    <p:bg>
      <p:bgPr>
        <a:solidFill>
          <a:schemeClr val="lt2"/>
        </a:solidFill>
      </p:bgPr>
    </p:bg>
    <p:spTree>
      <p:nvGrpSpPr>
        <p:cNvPr id="183" name="Shape 183"/>
        <p:cNvGrpSpPr/>
        <p:nvPr/>
      </p:nvGrpSpPr>
      <p:grpSpPr>
        <a:xfrm>
          <a:off x="0" y="0"/>
          <a:ext cx="0" cy="0"/>
          <a:chOff x="0" y="0"/>
          <a:chExt cx="0" cy="0"/>
        </a:xfrm>
      </p:grpSpPr>
      <p:sp>
        <p:nvSpPr>
          <p:cNvPr id="184" name="Google Shape;184;p30"/>
          <p:cNvSpPr txBox="1"/>
          <p:nvPr>
            <p:ph idx="1" type="body"/>
          </p:nvPr>
        </p:nvSpPr>
        <p:spPr>
          <a:xfrm>
            <a:off x="455613" y="3913372"/>
            <a:ext cx="1909800" cy="17706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85" name="Google Shape;185;p30"/>
          <p:cNvSpPr txBox="1"/>
          <p:nvPr>
            <p:ph idx="2" type="body"/>
          </p:nvPr>
        </p:nvSpPr>
        <p:spPr>
          <a:xfrm>
            <a:off x="2798254" y="3913372"/>
            <a:ext cx="1909800" cy="17706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86" name="Google Shape;186;p30"/>
          <p:cNvSpPr txBox="1"/>
          <p:nvPr>
            <p:ph idx="3" type="body"/>
          </p:nvPr>
        </p:nvSpPr>
        <p:spPr>
          <a:xfrm>
            <a:off x="5140894" y="3913372"/>
            <a:ext cx="1909800" cy="17706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228600" lvl="2" marL="1371600" marR="0" rtl="0" algn="l">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87" name="Google Shape;187;p30"/>
          <p:cNvSpPr txBox="1"/>
          <p:nvPr>
            <p:ph idx="4" type="body"/>
          </p:nvPr>
        </p:nvSpPr>
        <p:spPr>
          <a:xfrm>
            <a:off x="7483535" y="3913372"/>
            <a:ext cx="1909800" cy="17706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88" name="Google Shape;188;p30"/>
          <p:cNvSpPr txBox="1"/>
          <p:nvPr>
            <p:ph idx="5" type="body"/>
          </p:nvPr>
        </p:nvSpPr>
        <p:spPr>
          <a:xfrm>
            <a:off x="9826175" y="3913372"/>
            <a:ext cx="1909800" cy="17706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189" name="Google Shape;189;p30"/>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
        <p:nvSpPr>
          <p:cNvPr id="190" name="Google Shape;190;p30"/>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91" name="Google Shape;191;p30"/>
          <p:cNvSpPr txBox="1"/>
          <p:nvPr>
            <p:ph idx="6"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92" name="Google Shape;192;p30"/>
          <p:cNvSpPr/>
          <p:nvPr>
            <p:ph idx="7" type="body"/>
          </p:nvPr>
        </p:nvSpPr>
        <p:spPr>
          <a:xfrm>
            <a:off x="456063" y="1874679"/>
            <a:ext cx="1909800" cy="1906800"/>
          </a:xfrm>
          <a:prstGeom prst="ellipse">
            <a:avLst/>
          </a:prstGeom>
          <a:solidFill>
            <a:schemeClr val="accent1"/>
          </a:solidFill>
          <a:ln>
            <a:noFill/>
          </a:ln>
        </p:spPr>
        <p:txBody>
          <a:bodyPr anchorCtr="0" anchor="ctr" bIns="91425" lIns="91425" spcFirstLastPara="1" rIns="91425" wrap="square" tIns="91425">
            <a:noAutofit/>
          </a:bodyPr>
          <a:lstStyle>
            <a:lvl1pPr indent="-424180" lvl="0" marL="457200" marR="0" rtl="0" algn="ctr">
              <a:lnSpc>
                <a:spcPct val="92000"/>
              </a:lnSpc>
              <a:spcBef>
                <a:spcPts val="600"/>
              </a:spcBef>
              <a:spcAft>
                <a:spcPts val="0"/>
              </a:spcAft>
              <a:buClr>
                <a:schemeClr val="accent1"/>
              </a:buClr>
              <a:buSzPts val="3080"/>
              <a:buFont typeface="Arial"/>
              <a:buChar char="​"/>
              <a:defRPr b="1" i="0" sz="4400" u="none" cap="none" strike="noStrike">
                <a:solidFill>
                  <a:srgbClr val="FFFFFF"/>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1"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1"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1"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1"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93" name="Google Shape;193;p30"/>
          <p:cNvSpPr/>
          <p:nvPr>
            <p:ph idx="8" type="body"/>
          </p:nvPr>
        </p:nvSpPr>
        <p:spPr>
          <a:xfrm>
            <a:off x="2798591" y="1874679"/>
            <a:ext cx="1909800" cy="1906800"/>
          </a:xfrm>
          <a:prstGeom prst="ellipse">
            <a:avLst/>
          </a:prstGeom>
          <a:solidFill>
            <a:schemeClr val="accent1"/>
          </a:solidFill>
          <a:ln>
            <a:noFill/>
          </a:ln>
        </p:spPr>
        <p:txBody>
          <a:bodyPr anchorCtr="0" anchor="ctr" bIns="91425" lIns="91425" spcFirstLastPara="1" rIns="91425" wrap="square" tIns="91425">
            <a:noAutofit/>
          </a:bodyPr>
          <a:lstStyle>
            <a:lvl1pPr indent="-424180" lvl="0" marL="457200" marR="0" rtl="0" algn="ctr">
              <a:lnSpc>
                <a:spcPct val="92000"/>
              </a:lnSpc>
              <a:spcBef>
                <a:spcPts val="600"/>
              </a:spcBef>
              <a:spcAft>
                <a:spcPts val="0"/>
              </a:spcAft>
              <a:buClr>
                <a:schemeClr val="accent1"/>
              </a:buClr>
              <a:buSzPts val="3080"/>
              <a:buFont typeface="Arial"/>
              <a:buChar char="​"/>
              <a:defRPr b="1" i="0" sz="4400" u="none" cap="none" strike="noStrike">
                <a:solidFill>
                  <a:srgbClr val="FFFFFF"/>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1"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1"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1"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1"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94" name="Google Shape;194;p30"/>
          <p:cNvSpPr/>
          <p:nvPr>
            <p:ph idx="9" type="body"/>
          </p:nvPr>
        </p:nvSpPr>
        <p:spPr>
          <a:xfrm>
            <a:off x="5141119" y="1874679"/>
            <a:ext cx="1909800" cy="1906800"/>
          </a:xfrm>
          <a:prstGeom prst="ellipse">
            <a:avLst/>
          </a:prstGeom>
          <a:solidFill>
            <a:schemeClr val="accent1"/>
          </a:solidFill>
          <a:ln>
            <a:noFill/>
          </a:ln>
        </p:spPr>
        <p:txBody>
          <a:bodyPr anchorCtr="0" anchor="ctr" bIns="91425" lIns="91425" spcFirstLastPara="1" rIns="91425" wrap="square" tIns="91425">
            <a:noAutofit/>
          </a:bodyPr>
          <a:lstStyle>
            <a:lvl1pPr indent="-424180" lvl="0" marL="457200" marR="0" rtl="0" algn="ctr">
              <a:lnSpc>
                <a:spcPct val="92000"/>
              </a:lnSpc>
              <a:spcBef>
                <a:spcPts val="600"/>
              </a:spcBef>
              <a:spcAft>
                <a:spcPts val="0"/>
              </a:spcAft>
              <a:buClr>
                <a:schemeClr val="accent1"/>
              </a:buClr>
              <a:buSzPts val="3080"/>
              <a:buFont typeface="Arial"/>
              <a:buChar char="​"/>
              <a:defRPr b="1" i="0" sz="4400" u="none" cap="none" strike="noStrike">
                <a:solidFill>
                  <a:srgbClr val="FFFFFF"/>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1"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1"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1"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1"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95" name="Google Shape;195;p30"/>
          <p:cNvSpPr/>
          <p:nvPr>
            <p:ph idx="13" type="body"/>
          </p:nvPr>
        </p:nvSpPr>
        <p:spPr>
          <a:xfrm>
            <a:off x="7483647" y="1874679"/>
            <a:ext cx="1909800" cy="1906800"/>
          </a:xfrm>
          <a:prstGeom prst="ellipse">
            <a:avLst/>
          </a:prstGeom>
          <a:solidFill>
            <a:schemeClr val="accent1"/>
          </a:solidFill>
          <a:ln>
            <a:noFill/>
          </a:ln>
        </p:spPr>
        <p:txBody>
          <a:bodyPr anchorCtr="0" anchor="ctr" bIns="91425" lIns="91425" spcFirstLastPara="1" rIns="91425" wrap="square" tIns="91425">
            <a:noAutofit/>
          </a:bodyPr>
          <a:lstStyle>
            <a:lvl1pPr indent="-424180" lvl="0" marL="457200" marR="0" rtl="0" algn="ctr">
              <a:lnSpc>
                <a:spcPct val="92000"/>
              </a:lnSpc>
              <a:spcBef>
                <a:spcPts val="600"/>
              </a:spcBef>
              <a:spcAft>
                <a:spcPts val="0"/>
              </a:spcAft>
              <a:buClr>
                <a:schemeClr val="accent1"/>
              </a:buClr>
              <a:buSzPts val="3080"/>
              <a:buFont typeface="Arial"/>
              <a:buChar char="​"/>
              <a:defRPr b="1" i="0" sz="4400" u="none" cap="none" strike="noStrike">
                <a:solidFill>
                  <a:srgbClr val="FFFFFF"/>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1"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1"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1"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1"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196" name="Google Shape;196;p30"/>
          <p:cNvSpPr/>
          <p:nvPr>
            <p:ph idx="14" type="body"/>
          </p:nvPr>
        </p:nvSpPr>
        <p:spPr>
          <a:xfrm>
            <a:off x="9826175" y="1874679"/>
            <a:ext cx="1909800" cy="1906800"/>
          </a:xfrm>
          <a:prstGeom prst="ellipse">
            <a:avLst/>
          </a:prstGeom>
          <a:solidFill>
            <a:schemeClr val="accent1"/>
          </a:solidFill>
          <a:ln>
            <a:noFill/>
          </a:ln>
        </p:spPr>
        <p:txBody>
          <a:bodyPr anchorCtr="0" anchor="ctr" bIns="91425" lIns="91425" spcFirstLastPara="1" rIns="91425" wrap="square" tIns="91425">
            <a:noAutofit/>
          </a:bodyPr>
          <a:lstStyle>
            <a:lvl1pPr indent="-424180" lvl="0" marL="457200" marR="0" rtl="0" algn="ctr">
              <a:lnSpc>
                <a:spcPct val="92000"/>
              </a:lnSpc>
              <a:spcBef>
                <a:spcPts val="600"/>
              </a:spcBef>
              <a:spcAft>
                <a:spcPts val="0"/>
              </a:spcAft>
              <a:buClr>
                <a:schemeClr val="accent1"/>
              </a:buClr>
              <a:buSzPts val="3080"/>
              <a:buFont typeface="Arial"/>
              <a:buChar char="​"/>
              <a:defRPr b="1" i="0" sz="4400" u="none" cap="none" strike="noStrike">
                <a:solidFill>
                  <a:srgbClr val="FFFFFF"/>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1"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1"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1"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1"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3" name="Shape 33"/>
        <p:cNvGrpSpPr/>
        <p:nvPr/>
      </p:nvGrpSpPr>
      <p:grpSpPr>
        <a:xfrm>
          <a:off x="0" y="0"/>
          <a:ext cx="0" cy="0"/>
          <a:chOff x="0" y="0"/>
          <a:chExt cx="0" cy="0"/>
        </a:xfrm>
      </p:grpSpPr>
      <p:sp>
        <p:nvSpPr>
          <p:cNvPr id="34" name="Google Shape;34;p4"/>
          <p:cNvSpPr txBox="1"/>
          <p:nvPr>
            <p:ph idx="1" type="body"/>
          </p:nvPr>
        </p:nvSpPr>
        <p:spPr>
          <a:xfrm>
            <a:off x="456063" y="1280629"/>
            <a:ext cx="11280000" cy="46233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35" name="Google Shape;35;p4"/>
          <p:cNvSpPr txBox="1"/>
          <p:nvPr>
            <p:ph type="title"/>
          </p:nvPr>
        </p:nvSpPr>
        <p:spPr>
          <a:xfrm>
            <a:off x="456075" y="310403"/>
            <a:ext cx="11280000" cy="6813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6" name="Google Shape;36;p4"/>
          <p:cNvSpPr txBox="1"/>
          <p:nvPr>
            <p:ph idx="2" type="subTitle"/>
          </p:nvPr>
        </p:nvSpPr>
        <p:spPr>
          <a:xfrm>
            <a:off x="456075" y="879996"/>
            <a:ext cx="11280000" cy="5421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Icons and Supporting Text">
  <p:cSld name="3 Icons and Supporting Text">
    <p:spTree>
      <p:nvGrpSpPr>
        <p:cNvPr id="197" name="Shape 197"/>
        <p:cNvGrpSpPr/>
        <p:nvPr/>
      </p:nvGrpSpPr>
      <p:grpSpPr>
        <a:xfrm>
          <a:off x="0" y="0"/>
          <a:ext cx="0" cy="0"/>
          <a:chOff x="0" y="0"/>
          <a:chExt cx="0" cy="0"/>
        </a:xfrm>
      </p:grpSpPr>
      <p:sp>
        <p:nvSpPr>
          <p:cNvPr id="198" name="Google Shape;198;p31"/>
          <p:cNvSpPr txBox="1"/>
          <p:nvPr>
            <p:ph idx="1" type="body"/>
          </p:nvPr>
        </p:nvSpPr>
        <p:spPr>
          <a:xfrm>
            <a:off x="452243" y="4104635"/>
            <a:ext cx="36447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99" name="Google Shape;199;p31"/>
          <p:cNvSpPr txBox="1"/>
          <p:nvPr>
            <p:ph idx="2" type="body"/>
          </p:nvPr>
        </p:nvSpPr>
        <p:spPr>
          <a:xfrm>
            <a:off x="4274418" y="4104635"/>
            <a:ext cx="36411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00" name="Google Shape;200;p31"/>
          <p:cNvSpPr txBox="1"/>
          <p:nvPr>
            <p:ph idx="3" type="body"/>
          </p:nvPr>
        </p:nvSpPr>
        <p:spPr>
          <a:xfrm>
            <a:off x="8092773" y="4104635"/>
            <a:ext cx="36372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01" name="Google Shape;201;p31"/>
          <p:cNvSpPr/>
          <p:nvPr/>
        </p:nvSpPr>
        <p:spPr>
          <a:xfrm>
            <a:off x="1261968" y="1858238"/>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02" name="Google Shape;202;p31"/>
          <p:cNvSpPr/>
          <p:nvPr/>
        </p:nvSpPr>
        <p:spPr>
          <a:xfrm>
            <a:off x="5051658" y="1858238"/>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03" name="Google Shape;203;p31"/>
          <p:cNvSpPr/>
          <p:nvPr/>
        </p:nvSpPr>
        <p:spPr>
          <a:xfrm>
            <a:off x="8899268" y="1858238"/>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04" name="Google Shape;204;p31"/>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05" name="Google Shape;205;p31"/>
          <p:cNvSpPr txBox="1"/>
          <p:nvPr>
            <p:ph idx="4"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Icons and Supporting Text - Dark">
  <p:cSld name="3 Icons and Supporting Text - Dark">
    <p:bg>
      <p:bgPr>
        <a:solidFill>
          <a:schemeClr val="lt2"/>
        </a:solidFill>
      </p:bgPr>
    </p:bg>
    <p:spTree>
      <p:nvGrpSpPr>
        <p:cNvPr id="206" name="Shape 206"/>
        <p:cNvGrpSpPr/>
        <p:nvPr/>
      </p:nvGrpSpPr>
      <p:grpSpPr>
        <a:xfrm>
          <a:off x="0" y="0"/>
          <a:ext cx="0" cy="0"/>
          <a:chOff x="0" y="0"/>
          <a:chExt cx="0" cy="0"/>
        </a:xfrm>
      </p:grpSpPr>
      <p:sp>
        <p:nvSpPr>
          <p:cNvPr id="207" name="Google Shape;207;p32"/>
          <p:cNvSpPr txBox="1"/>
          <p:nvPr>
            <p:ph idx="1" type="body"/>
          </p:nvPr>
        </p:nvSpPr>
        <p:spPr>
          <a:xfrm>
            <a:off x="452243" y="4104635"/>
            <a:ext cx="36447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08" name="Google Shape;208;p32"/>
          <p:cNvSpPr txBox="1"/>
          <p:nvPr>
            <p:ph idx="2" type="body"/>
          </p:nvPr>
        </p:nvSpPr>
        <p:spPr>
          <a:xfrm>
            <a:off x="4274418" y="4104635"/>
            <a:ext cx="36411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09" name="Google Shape;209;p32"/>
          <p:cNvSpPr txBox="1"/>
          <p:nvPr>
            <p:ph idx="3" type="body"/>
          </p:nvPr>
        </p:nvSpPr>
        <p:spPr>
          <a:xfrm>
            <a:off x="8092773" y="4104635"/>
            <a:ext cx="36372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10" name="Google Shape;210;p32"/>
          <p:cNvSpPr/>
          <p:nvPr/>
        </p:nvSpPr>
        <p:spPr>
          <a:xfrm>
            <a:off x="1261968" y="1858238"/>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11" name="Google Shape;211;p32"/>
          <p:cNvSpPr/>
          <p:nvPr/>
        </p:nvSpPr>
        <p:spPr>
          <a:xfrm>
            <a:off x="5051658" y="1858238"/>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12" name="Google Shape;212;p32"/>
          <p:cNvSpPr/>
          <p:nvPr/>
        </p:nvSpPr>
        <p:spPr>
          <a:xfrm>
            <a:off x="8899268" y="1858238"/>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13" name="Google Shape;213;p32"/>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14" name="Google Shape;214;p32"/>
          <p:cNvSpPr txBox="1"/>
          <p:nvPr>
            <p:ph idx="4"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215" name="Google Shape;215;p32"/>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cons and Supporting Text">
  <p:cSld name="4 Icons and Supporting Text">
    <p:spTree>
      <p:nvGrpSpPr>
        <p:cNvPr id="216" name="Shape 216"/>
        <p:cNvGrpSpPr/>
        <p:nvPr/>
      </p:nvGrpSpPr>
      <p:grpSpPr>
        <a:xfrm>
          <a:off x="0" y="0"/>
          <a:ext cx="0" cy="0"/>
          <a:chOff x="0" y="0"/>
          <a:chExt cx="0" cy="0"/>
        </a:xfrm>
      </p:grpSpPr>
      <p:sp>
        <p:nvSpPr>
          <p:cNvPr id="217" name="Google Shape;217;p33"/>
          <p:cNvSpPr txBox="1"/>
          <p:nvPr>
            <p:ph idx="1" type="body"/>
          </p:nvPr>
        </p:nvSpPr>
        <p:spPr>
          <a:xfrm>
            <a:off x="452243" y="4104633"/>
            <a:ext cx="26865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18" name="Google Shape;218;p33"/>
          <p:cNvSpPr txBox="1"/>
          <p:nvPr>
            <p:ph idx="2" type="body"/>
          </p:nvPr>
        </p:nvSpPr>
        <p:spPr>
          <a:xfrm>
            <a:off x="3316009" y="4104633"/>
            <a:ext cx="26901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19" name="Google Shape;219;p33"/>
          <p:cNvSpPr txBox="1"/>
          <p:nvPr>
            <p:ph idx="3" type="body"/>
          </p:nvPr>
        </p:nvSpPr>
        <p:spPr>
          <a:xfrm>
            <a:off x="6187414" y="4104633"/>
            <a:ext cx="26826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228600" lvl="1" marL="914400" marR="0" rtl="0" algn="l">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20" name="Google Shape;220;p33"/>
          <p:cNvSpPr/>
          <p:nvPr/>
        </p:nvSpPr>
        <p:spPr>
          <a:xfrm>
            <a:off x="780854" y="1870107"/>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21" name="Google Shape;221;p33"/>
          <p:cNvSpPr/>
          <p:nvPr/>
        </p:nvSpPr>
        <p:spPr>
          <a:xfrm>
            <a:off x="3646530" y="1870107"/>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22" name="Google Shape;222;p33"/>
          <p:cNvSpPr txBox="1"/>
          <p:nvPr>
            <p:ph idx="4" type="body"/>
          </p:nvPr>
        </p:nvSpPr>
        <p:spPr>
          <a:xfrm>
            <a:off x="9047362" y="4104633"/>
            <a:ext cx="26826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23" name="Google Shape;223;p33"/>
          <p:cNvSpPr/>
          <p:nvPr/>
        </p:nvSpPr>
        <p:spPr>
          <a:xfrm>
            <a:off x="6514116" y="1870107"/>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24" name="Google Shape;224;p33"/>
          <p:cNvSpPr/>
          <p:nvPr/>
        </p:nvSpPr>
        <p:spPr>
          <a:xfrm>
            <a:off x="9374064" y="1870107"/>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25" name="Google Shape;225;p33"/>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26" name="Google Shape;226;p33"/>
          <p:cNvSpPr txBox="1"/>
          <p:nvPr>
            <p:ph idx="5"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cons and Supporting Text - Dark">
  <p:cSld name="4 Icons and Supporting Text - Dark">
    <p:bg>
      <p:bgPr>
        <a:solidFill>
          <a:schemeClr val="lt2"/>
        </a:solidFill>
      </p:bgPr>
    </p:bg>
    <p:spTree>
      <p:nvGrpSpPr>
        <p:cNvPr id="227" name="Shape 227"/>
        <p:cNvGrpSpPr/>
        <p:nvPr/>
      </p:nvGrpSpPr>
      <p:grpSpPr>
        <a:xfrm>
          <a:off x="0" y="0"/>
          <a:ext cx="0" cy="0"/>
          <a:chOff x="0" y="0"/>
          <a:chExt cx="0" cy="0"/>
        </a:xfrm>
      </p:grpSpPr>
      <p:sp>
        <p:nvSpPr>
          <p:cNvPr id="228" name="Google Shape;228;p34"/>
          <p:cNvSpPr txBox="1"/>
          <p:nvPr>
            <p:ph idx="1" type="body"/>
          </p:nvPr>
        </p:nvSpPr>
        <p:spPr>
          <a:xfrm>
            <a:off x="452243" y="4104633"/>
            <a:ext cx="26865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29" name="Google Shape;229;p34"/>
          <p:cNvSpPr txBox="1"/>
          <p:nvPr>
            <p:ph idx="2" type="body"/>
          </p:nvPr>
        </p:nvSpPr>
        <p:spPr>
          <a:xfrm>
            <a:off x="3316009" y="4104633"/>
            <a:ext cx="26901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228600" lvl="1" marL="914400" marR="0" rtl="0" algn="l">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30" name="Google Shape;230;p34"/>
          <p:cNvSpPr txBox="1"/>
          <p:nvPr>
            <p:ph idx="3" type="body"/>
          </p:nvPr>
        </p:nvSpPr>
        <p:spPr>
          <a:xfrm>
            <a:off x="6187414" y="4104633"/>
            <a:ext cx="26826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31" name="Google Shape;231;p34"/>
          <p:cNvSpPr/>
          <p:nvPr/>
        </p:nvSpPr>
        <p:spPr>
          <a:xfrm>
            <a:off x="780854" y="1870107"/>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32" name="Google Shape;232;p34"/>
          <p:cNvSpPr/>
          <p:nvPr/>
        </p:nvSpPr>
        <p:spPr>
          <a:xfrm>
            <a:off x="3646530" y="1870107"/>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33" name="Google Shape;233;p34"/>
          <p:cNvSpPr txBox="1"/>
          <p:nvPr>
            <p:ph idx="4" type="body"/>
          </p:nvPr>
        </p:nvSpPr>
        <p:spPr>
          <a:xfrm>
            <a:off x="9047362" y="4104633"/>
            <a:ext cx="2682600" cy="15678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228600" lvl="1" marL="914400" marR="0" rtl="0" algn="l">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34" name="Google Shape;234;p34"/>
          <p:cNvSpPr/>
          <p:nvPr/>
        </p:nvSpPr>
        <p:spPr>
          <a:xfrm>
            <a:off x="6514116" y="1870107"/>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35" name="Google Shape;235;p34"/>
          <p:cNvSpPr/>
          <p:nvPr/>
        </p:nvSpPr>
        <p:spPr>
          <a:xfrm>
            <a:off x="9374064" y="1870107"/>
            <a:ext cx="2029200" cy="20292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pic>
        <p:nvPicPr>
          <p:cNvPr id="236" name="Google Shape;236;p34"/>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
        <p:nvSpPr>
          <p:cNvPr id="237" name="Google Shape;237;p34"/>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38" name="Google Shape;238;p34"/>
          <p:cNvSpPr txBox="1"/>
          <p:nvPr>
            <p:ph idx="5" type="subTitle"/>
          </p:nvPr>
        </p:nvSpPr>
        <p:spPr>
          <a:xfrm>
            <a:off x="456063" y="880004"/>
            <a:ext cx="11280000" cy="274500"/>
          </a:xfrm>
          <a:prstGeom prst="rect">
            <a:avLst/>
          </a:prstGeom>
          <a:solidFill>
            <a:schemeClr val="lt1"/>
          </a:solid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Icons and Supporting Text">
  <p:cSld name="5 Icons and Supporting Text">
    <p:spTree>
      <p:nvGrpSpPr>
        <p:cNvPr id="239" name="Shape 239"/>
        <p:cNvGrpSpPr/>
        <p:nvPr/>
      </p:nvGrpSpPr>
      <p:grpSpPr>
        <a:xfrm>
          <a:off x="0" y="0"/>
          <a:ext cx="0" cy="0"/>
          <a:chOff x="0" y="0"/>
          <a:chExt cx="0" cy="0"/>
        </a:xfrm>
      </p:grpSpPr>
      <p:sp>
        <p:nvSpPr>
          <p:cNvPr id="240" name="Google Shape;240;p35"/>
          <p:cNvSpPr txBox="1"/>
          <p:nvPr>
            <p:ph idx="1" type="body"/>
          </p:nvPr>
        </p:nvSpPr>
        <p:spPr>
          <a:xfrm>
            <a:off x="459965" y="3886273"/>
            <a:ext cx="1909800" cy="17862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41" name="Google Shape;241;p35"/>
          <p:cNvSpPr txBox="1"/>
          <p:nvPr>
            <p:ph idx="2" type="body"/>
          </p:nvPr>
        </p:nvSpPr>
        <p:spPr>
          <a:xfrm>
            <a:off x="2798254" y="3886273"/>
            <a:ext cx="1909800" cy="17862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42" name="Google Shape;242;p35"/>
          <p:cNvSpPr txBox="1"/>
          <p:nvPr>
            <p:ph idx="3" type="body"/>
          </p:nvPr>
        </p:nvSpPr>
        <p:spPr>
          <a:xfrm>
            <a:off x="5141118" y="3886273"/>
            <a:ext cx="1909800" cy="17862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43" name="Google Shape;243;p35"/>
          <p:cNvSpPr txBox="1"/>
          <p:nvPr>
            <p:ph idx="4" type="body"/>
          </p:nvPr>
        </p:nvSpPr>
        <p:spPr>
          <a:xfrm>
            <a:off x="7483535" y="3886273"/>
            <a:ext cx="1909800" cy="17862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44" name="Google Shape;244;p35"/>
          <p:cNvSpPr txBox="1"/>
          <p:nvPr>
            <p:ph idx="5" type="body"/>
          </p:nvPr>
        </p:nvSpPr>
        <p:spPr>
          <a:xfrm>
            <a:off x="9834747" y="3886273"/>
            <a:ext cx="1909800" cy="17862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45" name="Google Shape;245;p35"/>
          <p:cNvSpPr/>
          <p:nvPr/>
        </p:nvSpPr>
        <p:spPr>
          <a:xfrm>
            <a:off x="459966" y="1871645"/>
            <a:ext cx="1909800" cy="19098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46" name="Google Shape;246;p35"/>
          <p:cNvSpPr/>
          <p:nvPr/>
        </p:nvSpPr>
        <p:spPr>
          <a:xfrm>
            <a:off x="2791668" y="1871645"/>
            <a:ext cx="1909800" cy="19098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47" name="Google Shape;247;p35"/>
          <p:cNvSpPr/>
          <p:nvPr/>
        </p:nvSpPr>
        <p:spPr>
          <a:xfrm>
            <a:off x="5141119" y="1871645"/>
            <a:ext cx="1909800" cy="19098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48" name="Google Shape;248;p35"/>
          <p:cNvSpPr/>
          <p:nvPr/>
        </p:nvSpPr>
        <p:spPr>
          <a:xfrm>
            <a:off x="7490569" y="1871645"/>
            <a:ext cx="1909800" cy="19098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49" name="Google Shape;249;p35"/>
          <p:cNvSpPr/>
          <p:nvPr/>
        </p:nvSpPr>
        <p:spPr>
          <a:xfrm>
            <a:off x="9834748" y="1871645"/>
            <a:ext cx="1909800" cy="19098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50" name="Google Shape;250;p35"/>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51" name="Google Shape;251;p35"/>
          <p:cNvSpPr txBox="1"/>
          <p:nvPr>
            <p:ph idx="6"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Icons and Supporting Text - Dark">
  <p:cSld name="5 Icons and Supporting Text - Dark">
    <p:bg>
      <p:bgPr>
        <a:solidFill>
          <a:schemeClr val="lt2"/>
        </a:solidFill>
      </p:bgPr>
    </p:bg>
    <p:spTree>
      <p:nvGrpSpPr>
        <p:cNvPr id="252" name="Shape 252"/>
        <p:cNvGrpSpPr/>
        <p:nvPr/>
      </p:nvGrpSpPr>
      <p:grpSpPr>
        <a:xfrm>
          <a:off x="0" y="0"/>
          <a:ext cx="0" cy="0"/>
          <a:chOff x="0" y="0"/>
          <a:chExt cx="0" cy="0"/>
        </a:xfrm>
      </p:grpSpPr>
      <p:sp>
        <p:nvSpPr>
          <p:cNvPr id="253" name="Google Shape;253;p36"/>
          <p:cNvSpPr txBox="1"/>
          <p:nvPr>
            <p:ph idx="1" type="body"/>
          </p:nvPr>
        </p:nvSpPr>
        <p:spPr>
          <a:xfrm>
            <a:off x="459965" y="3886273"/>
            <a:ext cx="1909800" cy="17862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54" name="Google Shape;254;p36"/>
          <p:cNvSpPr txBox="1"/>
          <p:nvPr>
            <p:ph idx="2" type="body"/>
          </p:nvPr>
        </p:nvSpPr>
        <p:spPr>
          <a:xfrm>
            <a:off x="2798254" y="3886273"/>
            <a:ext cx="1909800" cy="17862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228600" lvl="1" marL="914400" marR="0" rtl="0" algn="l">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55" name="Google Shape;255;p36"/>
          <p:cNvSpPr txBox="1"/>
          <p:nvPr>
            <p:ph idx="3" type="body"/>
          </p:nvPr>
        </p:nvSpPr>
        <p:spPr>
          <a:xfrm>
            <a:off x="5141118" y="3886273"/>
            <a:ext cx="1909800" cy="17862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56" name="Google Shape;256;p36"/>
          <p:cNvSpPr txBox="1"/>
          <p:nvPr>
            <p:ph idx="4" type="body"/>
          </p:nvPr>
        </p:nvSpPr>
        <p:spPr>
          <a:xfrm>
            <a:off x="7483535" y="3886273"/>
            <a:ext cx="1909800" cy="17862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57" name="Google Shape;257;p36"/>
          <p:cNvSpPr txBox="1"/>
          <p:nvPr>
            <p:ph idx="5" type="body"/>
          </p:nvPr>
        </p:nvSpPr>
        <p:spPr>
          <a:xfrm>
            <a:off x="9834747" y="3886273"/>
            <a:ext cx="1909800" cy="1786200"/>
          </a:xfrm>
          <a:prstGeom prst="rect">
            <a:avLst/>
          </a:prstGeom>
          <a:noFill/>
          <a:ln>
            <a:noFill/>
          </a:ln>
        </p:spPr>
        <p:txBody>
          <a:bodyPr anchorCtr="0" anchor="t" bIns="91425" lIns="91425" spcFirstLastPara="1" rIns="91425" wrap="square" tIns="91425">
            <a:noAutofit/>
          </a:bodyPr>
          <a:lstStyle>
            <a:lvl1pPr indent="-335280" lvl="0" marL="457200" marR="0" rtl="0" algn="ctr">
              <a:lnSpc>
                <a:spcPct val="92000"/>
              </a:lnSpc>
              <a:spcBef>
                <a:spcPts val="600"/>
              </a:spcBef>
              <a:spcAft>
                <a:spcPts val="0"/>
              </a:spcAft>
              <a:buClr>
                <a:schemeClr val="accent1"/>
              </a:buClr>
              <a:buSzPts val="1680"/>
              <a:buFont typeface="Arial"/>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258" name="Google Shape;258;p36"/>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
        <p:nvSpPr>
          <p:cNvPr id="259" name="Google Shape;259;p36"/>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60" name="Google Shape;260;p36"/>
          <p:cNvSpPr txBox="1"/>
          <p:nvPr>
            <p:ph idx="6"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261" name="Google Shape;261;p36"/>
          <p:cNvSpPr/>
          <p:nvPr/>
        </p:nvSpPr>
        <p:spPr>
          <a:xfrm>
            <a:off x="459966" y="1871645"/>
            <a:ext cx="1909800" cy="19098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62" name="Google Shape;262;p36"/>
          <p:cNvSpPr/>
          <p:nvPr/>
        </p:nvSpPr>
        <p:spPr>
          <a:xfrm>
            <a:off x="2791668" y="1871645"/>
            <a:ext cx="1909800" cy="19098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63" name="Google Shape;263;p36"/>
          <p:cNvSpPr/>
          <p:nvPr/>
        </p:nvSpPr>
        <p:spPr>
          <a:xfrm>
            <a:off x="5141119" y="1871645"/>
            <a:ext cx="1909800" cy="19098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64" name="Google Shape;264;p36"/>
          <p:cNvSpPr/>
          <p:nvPr/>
        </p:nvSpPr>
        <p:spPr>
          <a:xfrm>
            <a:off x="7490569" y="1871645"/>
            <a:ext cx="1909800" cy="19098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
        <p:nvSpPr>
          <p:cNvPr id="265" name="Google Shape;265;p36"/>
          <p:cNvSpPr/>
          <p:nvPr/>
        </p:nvSpPr>
        <p:spPr>
          <a:xfrm>
            <a:off x="9834748" y="1871645"/>
            <a:ext cx="1909800" cy="1909800"/>
          </a:xfrm>
          <a:prstGeom prst="ellipse">
            <a:avLst/>
          </a:prstGeom>
          <a:solidFill>
            <a:schemeClr val="accent1"/>
          </a:solidFill>
          <a:ln>
            <a:noFill/>
          </a:ln>
        </p:spPr>
        <p:txBody>
          <a:bodyPr anchorCtr="0" anchor="ctr" bIns="0" lIns="0" spcFirstLastPara="1" rIns="0" wrap="square" tIns="0">
            <a:noAutofit/>
          </a:bodyPr>
          <a:lstStyle/>
          <a:p>
            <a:pPr indent="195580" lvl="0" marL="0" marR="0" rtl="0" algn="ctr">
              <a:lnSpc>
                <a:spcPct val="92000"/>
              </a:lnSpc>
              <a:spcBef>
                <a:spcPts val="0"/>
              </a:spcBef>
              <a:spcAft>
                <a:spcPts val="0"/>
              </a:spcAft>
              <a:buClr>
                <a:srgbClr val="63A70A"/>
              </a:buClr>
              <a:buSzPts val="3080"/>
              <a:buFont typeface="Arial"/>
              <a:buNone/>
            </a:pPr>
            <a:r>
              <a:t/>
            </a:r>
            <a:endParaRPr b="1" sz="4400">
              <a:solidFill>
                <a:schemeClr val="accent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akeaways" showMasterSp="0">
  <p:cSld name="Key Takeaways">
    <p:spTree>
      <p:nvGrpSpPr>
        <p:cNvPr id="266" name="Shape 266"/>
        <p:cNvGrpSpPr/>
        <p:nvPr/>
      </p:nvGrpSpPr>
      <p:grpSpPr>
        <a:xfrm>
          <a:off x="0" y="0"/>
          <a:ext cx="0" cy="0"/>
          <a:chOff x="0" y="0"/>
          <a:chExt cx="0" cy="0"/>
        </a:xfrm>
      </p:grpSpPr>
      <p:pic>
        <p:nvPicPr>
          <p:cNvPr id="267" name="Google Shape;267;p37"/>
          <p:cNvPicPr preferRelativeResize="0"/>
          <p:nvPr/>
        </p:nvPicPr>
        <p:blipFill rotWithShape="1">
          <a:blip r:embed="rId2">
            <a:alphaModFix/>
          </a:blip>
          <a:srcRect b="0" l="0" r="66688" t="0"/>
          <a:stretch/>
        </p:blipFill>
        <p:spPr>
          <a:xfrm>
            <a:off x="762" y="428"/>
            <a:ext cx="4060800" cy="6857100"/>
          </a:xfrm>
          <a:prstGeom prst="rect">
            <a:avLst/>
          </a:prstGeom>
          <a:noFill/>
          <a:ln>
            <a:noFill/>
          </a:ln>
        </p:spPr>
      </p:pic>
      <p:sp>
        <p:nvSpPr>
          <p:cNvPr id="268" name="Google Shape;268;p37"/>
          <p:cNvSpPr txBox="1"/>
          <p:nvPr>
            <p:ph idx="1" type="body"/>
          </p:nvPr>
        </p:nvSpPr>
        <p:spPr>
          <a:xfrm>
            <a:off x="4686300" y="310397"/>
            <a:ext cx="7049700" cy="5805900"/>
          </a:xfrm>
          <a:prstGeom prst="rect">
            <a:avLst/>
          </a:prstGeom>
          <a:noFill/>
          <a:ln>
            <a:noFill/>
          </a:ln>
        </p:spPr>
        <p:txBody>
          <a:bodyPr anchorCtr="0" anchor="ctr" bIns="91425" lIns="91425" spcFirstLastPara="1" rIns="91425" wrap="square" tIns="91425">
            <a:noAutofit/>
          </a:bodyPr>
          <a:lstStyle>
            <a:lvl1pPr indent="-441960" lvl="0" marL="457200" marR="0" rtl="0" algn="l">
              <a:lnSpc>
                <a:spcPct val="92000"/>
              </a:lnSpc>
              <a:spcBef>
                <a:spcPts val="3000"/>
              </a:spcBef>
              <a:spcAft>
                <a:spcPts val="0"/>
              </a:spcAft>
              <a:buClr>
                <a:schemeClr val="accent1"/>
              </a:buClr>
              <a:buSzPts val="3360"/>
              <a:buFont typeface="Arial"/>
              <a:buAutoNum type="arabicPeriod"/>
              <a:defRPr b="0" i="0" sz="2800" u="none" cap="none" strike="noStrike">
                <a:solidFill>
                  <a:schemeClr val="lt1"/>
                </a:solidFill>
                <a:latin typeface="Arial"/>
                <a:ea typeface="Arial"/>
                <a:cs typeface="Arial"/>
                <a:sym typeface="Arial"/>
              </a:defRPr>
            </a:lvl1pPr>
            <a:lvl2pPr indent="-403860" lvl="1" marL="914400" marR="0" rtl="0" algn="l">
              <a:lnSpc>
                <a:spcPct val="95000"/>
              </a:lnSpc>
              <a:spcBef>
                <a:spcPts val="600"/>
              </a:spcBef>
              <a:spcAft>
                <a:spcPts val="0"/>
              </a:spcAft>
              <a:buClr>
                <a:schemeClr val="accent1"/>
              </a:buClr>
              <a:buSzPts val="2760"/>
              <a:buFont typeface="Arial"/>
              <a:buChar char="•"/>
              <a:defRPr b="0" i="0" sz="24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69" name="Google Shape;269;p37"/>
          <p:cNvSpPr txBox="1"/>
          <p:nvPr>
            <p:ph idx="2" type="subTitle"/>
          </p:nvPr>
        </p:nvSpPr>
        <p:spPr>
          <a:xfrm>
            <a:off x="456064" y="3186421"/>
            <a:ext cx="3214200" cy="3021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270" name="Google Shape;270;p37"/>
          <p:cNvSpPr txBox="1"/>
          <p:nvPr>
            <p:ph type="title"/>
          </p:nvPr>
        </p:nvSpPr>
        <p:spPr>
          <a:xfrm>
            <a:off x="456063" y="578734"/>
            <a:ext cx="3214200" cy="2512500"/>
          </a:xfrm>
          <a:prstGeom prst="rect">
            <a:avLst/>
          </a:prstGeom>
          <a:noFill/>
          <a:ln>
            <a:noFill/>
          </a:ln>
        </p:spPr>
        <p:txBody>
          <a:bodyPr anchorCtr="0" anchor="b"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id="271" name="Google Shape;271;p37"/>
          <p:cNvPicPr preferRelativeResize="0"/>
          <p:nvPr/>
        </p:nvPicPr>
        <p:blipFill rotWithShape="1">
          <a:blip r:embed="rId3">
            <a:alphaModFix/>
          </a:blip>
          <a:srcRect b="0" l="0" r="0" t="0"/>
          <a:stretch/>
        </p:blipFill>
        <p:spPr>
          <a:xfrm>
            <a:off x="9745665" y="6368577"/>
            <a:ext cx="2140200" cy="297600"/>
          </a:xfrm>
          <a:prstGeom prst="rect">
            <a:avLst/>
          </a:prstGeom>
          <a:noFill/>
          <a:ln>
            <a:noFill/>
          </a:ln>
        </p:spPr>
      </p:pic>
      <p:sp>
        <p:nvSpPr>
          <p:cNvPr id="272" name="Google Shape;272;p37"/>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r">
              <a:spcBef>
                <a:spcPts val="0"/>
              </a:spcBef>
              <a:spcAft>
                <a:spcPts val="0"/>
              </a:spcAft>
              <a:buNone/>
            </a:pPr>
            <a:r>
              <a:t/>
            </a:r>
            <a:endParaRPr sz="800">
              <a:solidFill>
                <a:srgbClr val="858585"/>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id and text sizing">
  <p:cSld name="Grid and text sizing">
    <p:spTree>
      <p:nvGrpSpPr>
        <p:cNvPr id="273" name="Shape 273"/>
        <p:cNvGrpSpPr/>
        <p:nvPr/>
      </p:nvGrpSpPr>
      <p:grpSpPr>
        <a:xfrm>
          <a:off x="0" y="0"/>
          <a:ext cx="0" cy="0"/>
          <a:chOff x="0" y="0"/>
          <a:chExt cx="0" cy="0"/>
        </a:xfrm>
      </p:grpSpPr>
      <p:grpSp>
        <p:nvGrpSpPr>
          <p:cNvPr id="274" name="Google Shape;274;p38"/>
          <p:cNvGrpSpPr/>
          <p:nvPr/>
        </p:nvGrpSpPr>
        <p:grpSpPr>
          <a:xfrm>
            <a:off x="-3" y="0"/>
            <a:ext cx="12192004" cy="6858000"/>
            <a:chOff x="-3" y="0"/>
            <a:chExt cx="12192004" cy="6858000"/>
          </a:xfrm>
        </p:grpSpPr>
        <p:grpSp>
          <p:nvGrpSpPr>
            <p:cNvPr id="275" name="Google Shape;275;p38"/>
            <p:cNvGrpSpPr/>
            <p:nvPr/>
          </p:nvGrpSpPr>
          <p:grpSpPr>
            <a:xfrm>
              <a:off x="-3" y="0"/>
              <a:ext cx="12192004" cy="6858000"/>
              <a:chOff x="-3" y="0"/>
              <a:chExt cx="12192004" cy="6858000"/>
            </a:xfrm>
          </p:grpSpPr>
          <p:sp>
            <p:nvSpPr>
              <p:cNvPr id="276" name="Google Shape;276;p38"/>
              <p:cNvSpPr/>
              <p:nvPr/>
            </p:nvSpPr>
            <p:spPr>
              <a:xfrm>
                <a:off x="-1" y="0"/>
                <a:ext cx="456000" cy="6858000"/>
              </a:xfrm>
              <a:prstGeom prst="rect">
                <a:avLst/>
              </a:prstGeom>
              <a:solidFill>
                <a:srgbClr val="7030A0">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38"/>
              <p:cNvSpPr/>
              <p:nvPr/>
            </p:nvSpPr>
            <p:spPr>
              <a:xfrm>
                <a:off x="11735937" y="0"/>
                <a:ext cx="456000" cy="6858000"/>
              </a:xfrm>
              <a:prstGeom prst="rect">
                <a:avLst/>
              </a:prstGeom>
              <a:solidFill>
                <a:srgbClr val="7030A0">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38"/>
              <p:cNvSpPr/>
              <p:nvPr/>
            </p:nvSpPr>
            <p:spPr>
              <a:xfrm rot="5400000">
                <a:off x="5940751" y="-5940748"/>
                <a:ext cx="310500" cy="12192000"/>
              </a:xfrm>
              <a:prstGeom prst="rect">
                <a:avLst/>
              </a:prstGeom>
              <a:solidFill>
                <a:srgbClr val="7030A0">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38"/>
              <p:cNvSpPr/>
              <p:nvPr/>
            </p:nvSpPr>
            <p:spPr>
              <a:xfrm rot="5400000">
                <a:off x="5618997" y="284877"/>
                <a:ext cx="954000" cy="12192000"/>
              </a:xfrm>
              <a:prstGeom prst="rect">
                <a:avLst/>
              </a:prstGeom>
              <a:solidFill>
                <a:srgbClr val="7030A0">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280" name="Google Shape;280;p38"/>
            <p:cNvGrpSpPr/>
            <p:nvPr/>
          </p:nvGrpSpPr>
          <p:grpSpPr>
            <a:xfrm>
              <a:off x="456062" y="304801"/>
              <a:ext cx="11280038" cy="5599075"/>
              <a:chOff x="0" y="304801"/>
              <a:chExt cx="12192000" cy="5599075"/>
            </a:xfrm>
          </p:grpSpPr>
          <p:cxnSp>
            <p:nvCxnSpPr>
              <p:cNvPr id="281" name="Google Shape;281;p38"/>
              <p:cNvCxnSpPr/>
              <p:nvPr/>
            </p:nvCxnSpPr>
            <p:spPr>
              <a:xfrm>
                <a:off x="0" y="528764"/>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82" name="Google Shape;282;p38"/>
              <p:cNvCxnSpPr/>
              <p:nvPr/>
            </p:nvCxnSpPr>
            <p:spPr>
              <a:xfrm>
                <a:off x="0" y="304801"/>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83" name="Google Shape;283;p38"/>
              <p:cNvCxnSpPr/>
              <p:nvPr/>
            </p:nvCxnSpPr>
            <p:spPr>
              <a:xfrm>
                <a:off x="0" y="752727"/>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84" name="Google Shape;284;p38"/>
              <p:cNvCxnSpPr/>
              <p:nvPr/>
            </p:nvCxnSpPr>
            <p:spPr>
              <a:xfrm>
                <a:off x="0" y="976690"/>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85" name="Google Shape;285;p38"/>
              <p:cNvCxnSpPr/>
              <p:nvPr/>
            </p:nvCxnSpPr>
            <p:spPr>
              <a:xfrm>
                <a:off x="0" y="1200653"/>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86" name="Google Shape;286;p38"/>
              <p:cNvCxnSpPr/>
              <p:nvPr/>
            </p:nvCxnSpPr>
            <p:spPr>
              <a:xfrm>
                <a:off x="0" y="1424616"/>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87" name="Google Shape;287;p38"/>
              <p:cNvCxnSpPr/>
              <p:nvPr/>
            </p:nvCxnSpPr>
            <p:spPr>
              <a:xfrm>
                <a:off x="0" y="1648579"/>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88" name="Google Shape;288;p38"/>
              <p:cNvCxnSpPr/>
              <p:nvPr/>
            </p:nvCxnSpPr>
            <p:spPr>
              <a:xfrm>
                <a:off x="0" y="1872542"/>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89" name="Google Shape;289;p38"/>
              <p:cNvCxnSpPr/>
              <p:nvPr/>
            </p:nvCxnSpPr>
            <p:spPr>
              <a:xfrm>
                <a:off x="0" y="2096505"/>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90" name="Google Shape;290;p38"/>
              <p:cNvCxnSpPr/>
              <p:nvPr/>
            </p:nvCxnSpPr>
            <p:spPr>
              <a:xfrm>
                <a:off x="0" y="2320468"/>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91" name="Google Shape;291;p38"/>
              <p:cNvCxnSpPr/>
              <p:nvPr/>
            </p:nvCxnSpPr>
            <p:spPr>
              <a:xfrm>
                <a:off x="0" y="2544431"/>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92" name="Google Shape;292;p38"/>
              <p:cNvCxnSpPr/>
              <p:nvPr/>
            </p:nvCxnSpPr>
            <p:spPr>
              <a:xfrm>
                <a:off x="0" y="2992357"/>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93" name="Google Shape;293;p38"/>
              <p:cNvCxnSpPr/>
              <p:nvPr/>
            </p:nvCxnSpPr>
            <p:spPr>
              <a:xfrm>
                <a:off x="0" y="2768394"/>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94" name="Google Shape;294;p38"/>
              <p:cNvCxnSpPr/>
              <p:nvPr/>
            </p:nvCxnSpPr>
            <p:spPr>
              <a:xfrm>
                <a:off x="0" y="3440283"/>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95" name="Google Shape;295;p38"/>
              <p:cNvCxnSpPr/>
              <p:nvPr/>
            </p:nvCxnSpPr>
            <p:spPr>
              <a:xfrm>
                <a:off x="0" y="3216320"/>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96" name="Google Shape;296;p38"/>
              <p:cNvCxnSpPr/>
              <p:nvPr/>
            </p:nvCxnSpPr>
            <p:spPr>
              <a:xfrm>
                <a:off x="0" y="3664246"/>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97" name="Google Shape;297;p38"/>
              <p:cNvCxnSpPr/>
              <p:nvPr/>
            </p:nvCxnSpPr>
            <p:spPr>
              <a:xfrm>
                <a:off x="0" y="3888209"/>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98" name="Google Shape;298;p38"/>
              <p:cNvCxnSpPr/>
              <p:nvPr/>
            </p:nvCxnSpPr>
            <p:spPr>
              <a:xfrm>
                <a:off x="0" y="4112172"/>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299" name="Google Shape;299;p38"/>
              <p:cNvCxnSpPr/>
              <p:nvPr/>
            </p:nvCxnSpPr>
            <p:spPr>
              <a:xfrm>
                <a:off x="0" y="4336135"/>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300" name="Google Shape;300;p38"/>
              <p:cNvCxnSpPr/>
              <p:nvPr/>
            </p:nvCxnSpPr>
            <p:spPr>
              <a:xfrm>
                <a:off x="0" y="4560098"/>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301" name="Google Shape;301;p38"/>
              <p:cNvCxnSpPr/>
              <p:nvPr/>
            </p:nvCxnSpPr>
            <p:spPr>
              <a:xfrm>
                <a:off x="0" y="4784061"/>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302" name="Google Shape;302;p38"/>
              <p:cNvCxnSpPr/>
              <p:nvPr/>
            </p:nvCxnSpPr>
            <p:spPr>
              <a:xfrm>
                <a:off x="0" y="5008024"/>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303" name="Google Shape;303;p38"/>
              <p:cNvCxnSpPr/>
              <p:nvPr/>
            </p:nvCxnSpPr>
            <p:spPr>
              <a:xfrm>
                <a:off x="0" y="5231987"/>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304" name="Google Shape;304;p38"/>
              <p:cNvCxnSpPr/>
              <p:nvPr/>
            </p:nvCxnSpPr>
            <p:spPr>
              <a:xfrm>
                <a:off x="0" y="5455950"/>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305" name="Google Shape;305;p38"/>
              <p:cNvCxnSpPr/>
              <p:nvPr/>
            </p:nvCxnSpPr>
            <p:spPr>
              <a:xfrm>
                <a:off x="0" y="5903876"/>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306" name="Google Shape;306;p38"/>
              <p:cNvCxnSpPr/>
              <p:nvPr/>
            </p:nvCxnSpPr>
            <p:spPr>
              <a:xfrm>
                <a:off x="0" y="5679913"/>
                <a:ext cx="12192000" cy="0"/>
              </a:xfrm>
              <a:prstGeom prst="straightConnector1">
                <a:avLst/>
              </a:prstGeom>
              <a:noFill/>
              <a:ln cap="flat" cmpd="sng" w="9525">
                <a:solidFill>
                  <a:srgbClr val="53D4FF"/>
                </a:solidFill>
                <a:prstDash val="solid"/>
                <a:miter lim="8000"/>
                <a:headEnd len="sm" w="sm" type="none"/>
                <a:tailEnd len="sm" w="sm" type="none"/>
              </a:ln>
            </p:spPr>
          </p:cxnSp>
        </p:grpSp>
        <p:grpSp>
          <p:nvGrpSpPr>
            <p:cNvPr id="307" name="Google Shape;307;p38"/>
            <p:cNvGrpSpPr/>
            <p:nvPr/>
          </p:nvGrpSpPr>
          <p:grpSpPr>
            <a:xfrm>
              <a:off x="456062" y="304813"/>
              <a:ext cx="11277780" cy="5599151"/>
              <a:chOff x="456062" y="304801"/>
              <a:chExt cx="11277780" cy="5817300"/>
            </a:xfrm>
          </p:grpSpPr>
          <p:sp>
            <p:nvSpPr>
              <p:cNvPr id="308" name="Google Shape;308;p38"/>
              <p:cNvSpPr/>
              <p:nvPr/>
            </p:nvSpPr>
            <p:spPr>
              <a:xfrm>
                <a:off x="7138185"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38"/>
              <p:cNvSpPr/>
              <p:nvPr/>
            </p:nvSpPr>
            <p:spPr>
              <a:xfrm>
                <a:off x="5229007"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0" name="Google Shape;310;p38"/>
              <p:cNvSpPr/>
              <p:nvPr/>
            </p:nvSpPr>
            <p:spPr>
              <a:xfrm>
                <a:off x="4274418"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38"/>
              <p:cNvSpPr/>
              <p:nvPr/>
            </p:nvSpPr>
            <p:spPr>
              <a:xfrm>
                <a:off x="3319829"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38"/>
              <p:cNvSpPr/>
              <p:nvPr/>
            </p:nvSpPr>
            <p:spPr>
              <a:xfrm>
                <a:off x="2365240"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38"/>
              <p:cNvSpPr/>
              <p:nvPr/>
            </p:nvSpPr>
            <p:spPr>
              <a:xfrm>
                <a:off x="1410651"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38"/>
              <p:cNvSpPr/>
              <p:nvPr/>
            </p:nvSpPr>
            <p:spPr>
              <a:xfrm>
                <a:off x="456062"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38"/>
              <p:cNvSpPr/>
              <p:nvPr/>
            </p:nvSpPr>
            <p:spPr>
              <a:xfrm>
                <a:off x="6183596"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38"/>
              <p:cNvSpPr/>
              <p:nvPr/>
            </p:nvSpPr>
            <p:spPr>
              <a:xfrm>
                <a:off x="8092774"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38"/>
              <p:cNvSpPr/>
              <p:nvPr/>
            </p:nvSpPr>
            <p:spPr>
              <a:xfrm>
                <a:off x="9047363"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38"/>
              <p:cNvSpPr/>
              <p:nvPr/>
            </p:nvSpPr>
            <p:spPr>
              <a:xfrm>
                <a:off x="10001952"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38"/>
              <p:cNvSpPr/>
              <p:nvPr/>
            </p:nvSpPr>
            <p:spPr>
              <a:xfrm>
                <a:off x="10956542"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sp>
        <p:nvSpPr>
          <p:cNvPr id="320" name="Google Shape;320;p38"/>
          <p:cNvSpPr txBox="1"/>
          <p:nvPr/>
        </p:nvSpPr>
        <p:spPr>
          <a:xfrm>
            <a:off x="347239" y="254642"/>
            <a:ext cx="2431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Grid</a:t>
            </a:r>
            <a:r>
              <a:rPr lang="en-US" sz="2000">
                <a:solidFill>
                  <a:schemeClr val="lt1"/>
                </a:solidFill>
                <a:latin typeface="Arial"/>
                <a:ea typeface="Arial"/>
                <a:cs typeface="Arial"/>
                <a:sym typeface="Arial"/>
              </a:rPr>
              <a:t> and Text sizing</a:t>
            </a:r>
            <a:endParaRPr sz="2000">
              <a:solidFill>
                <a:schemeClr val="lt1"/>
              </a:solidFill>
              <a:latin typeface="Arial"/>
              <a:ea typeface="Arial"/>
              <a:cs typeface="Arial"/>
              <a:sym typeface="Arial"/>
            </a:endParaRPr>
          </a:p>
        </p:txBody>
      </p:sp>
      <p:sp>
        <p:nvSpPr>
          <p:cNvPr id="321" name="Google Shape;321;p38"/>
          <p:cNvSpPr txBox="1"/>
          <p:nvPr/>
        </p:nvSpPr>
        <p:spPr>
          <a:xfrm>
            <a:off x="347239" y="1124694"/>
            <a:ext cx="11406300" cy="4082700"/>
          </a:xfrm>
          <a:prstGeom prst="rect">
            <a:avLst/>
          </a:prstGeom>
          <a:noFill/>
          <a:ln>
            <a:noFill/>
          </a:ln>
        </p:spPr>
        <p:txBody>
          <a:bodyPr anchorCtr="0" anchor="t" bIns="45700" lIns="91425" spcFirstLastPara="1" rIns="91425" wrap="square" tIns="45700">
            <a:noAutofit/>
          </a:bodyPr>
          <a:lstStyle/>
          <a:p>
            <a:pPr indent="0" lvl="0" marL="0" marR="0" rtl="0" algn="l">
              <a:lnSpc>
                <a:spcPct val="95000"/>
              </a:lnSpc>
              <a:spcBef>
                <a:spcPts val="0"/>
              </a:spcBef>
              <a:spcAft>
                <a:spcPts val="0"/>
              </a:spcAft>
              <a:buNone/>
            </a:pPr>
            <a:r>
              <a:rPr lang="en-US" sz="6000">
                <a:solidFill>
                  <a:schemeClr val="lt1"/>
                </a:solidFill>
                <a:latin typeface="Arial"/>
                <a:ea typeface="Arial"/>
                <a:cs typeface="Arial"/>
                <a:sym typeface="Arial"/>
              </a:rPr>
              <a:t>Section Titles, 60pt,</a:t>
            </a:r>
            <a:r>
              <a:rPr lang="en-US" sz="6000">
                <a:solidFill>
                  <a:schemeClr val="lt1"/>
                </a:solidFill>
                <a:latin typeface="Arial"/>
                <a:ea typeface="Arial"/>
                <a:cs typeface="Arial"/>
                <a:sym typeface="Arial"/>
              </a:rPr>
              <a:t> Black</a:t>
            </a:r>
            <a:endParaRPr sz="6000">
              <a:solidFill>
                <a:schemeClr val="lt1"/>
              </a:solidFill>
              <a:latin typeface="Arial"/>
              <a:ea typeface="Arial"/>
              <a:cs typeface="Arial"/>
              <a:sym typeface="Arial"/>
            </a:endParaRPr>
          </a:p>
          <a:p>
            <a:pPr indent="0" lvl="0" marL="0" marR="0" rtl="0" algn="l">
              <a:lnSpc>
                <a:spcPct val="95000"/>
              </a:lnSpc>
              <a:spcBef>
                <a:spcPts val="900"/>
              </a:spcBef>
              <a:spcAft>
                <a:spcPts val="0"/>
              </a:spcAft>
              <a:buNone/>
            </a:pPr>
            <a:r>
              <a:rPr b="1" lang="en-US" sz="3600">
                <a:solidFill>
                  <a:schemeClr val="lt1"/>
                </a:solidFill>
                <a:latin typeface="Arial"/>
                <a:ea typeface="Arial"/>
                <a:cs typeface="Arial"/>
                <a:sym typeface="Arial"/>
              </a:rPr>
              <a:t>Page</a:t>
            </a:r>
            <a:r>
              <a:rPr b="1" lang="en-US" sz="3600">
                <a:solidFill>
                  <a:schemeClr val="lt1"/>
                </a:solidFill>
                <a:latin typeface="Arial"/>
                <a:ea typeface="Arial"/>
                <a:cs typeface="Arial"/>
                <a:sym typeface="Arial"/>
              </a:rPr>
              <a:t> Titles, 36pt, Bold, Black</a:t>
            </a:r>
            <a:endParaRPr/>
          </a:p>
          <a:p>
            <a:pPr indent="0" lvl="0" marL="0" marR="0" rtl="0" algn="l">
              <a:lnSpc>
                <a:spcPct val="95000"/>
              </a:lnSpc>
              <a:spcBef>
                <a:spcPts val="900"/>
              </a:spcBef>
              <a:spcAft>
                <a:spcPts val="0"/>
              </a:spcAft>
              <a:buNone/>
            </a:pPr>
            <a:r>
              <a:rPr lang="en-US" sz="2400">
                <a:solidFill>
                  <a:schemeClr val="accent3"/>
                </a:solidFill>
                <a:latin typeface="Arial"/>
                <a:ea typeface="Arial"/>
                <a:cs typeface="Arial"/>
                <a:sym typeface="Arial"/>
              </a:rPr>
              <a:t>Sub Titles, 24pt, Gray 80% Accent 3</a:t>
            </a:r>
            <a:endParaRPr/>
          </a:p>
          <a:p>
            <a:pPr indent="0" lvl="0" marL="0" marR="0" rtl="0" algn="l">
              <a:lnSpc>
                <a:spcPct val="95000"/>
              </a:lnSpc>
              <a:spcBef>
                <a:spcPts val="900"/>
              </a:spcBef>
              <a:spcAft>
                <a:spcPts val="0"/>
              </a:spcAft>
              <a:buNone/>
            </a:pPr>
            <a:r>
              <a:t/>
            </a:r>
            <a:endParaRPr sz="2400">
              <a:solidFill>
                <a:schemeClr val="accent3"/>
              </a:solidFill>
              <a:latin typeface="Arial"/>
              <a:ea typeface="Arial"/>
              <a:cs typeface="Arial"/>
              <a:sym typeface="Arial"/>
            </a:endParaRPr>
          </a:p>
          <a:p>
            <a:pPr indent="0" lvl="0" marL="0" marR="0" rtl="0" algn="l">
              <a:lnSpc>
                <a:spcPct val="95000"/>
              </a:lnSpc>
              <a:spcBef>
                <a:spcPts val="900"/>
              </a:spcBef>
              <a:spcAft>
                <a:spcPts val="0"/>
              </a:spcAft>
              <a:buNone/>
            </a:pPr>
            <a:r>
              <a:rPr lang="en-US" sz="2400">
                <a:solidFill>
                  <a:schemeClr val="lt1"/>
                </a:solidFill>
                <a:latin typeface="Arial"/>
                <a:ea typeface="Arial"/>
                <a:cs typeface="Arial"/>
                <a:sym typeface="Arial"/>
              </a:rPr>
              <a:t>Standard Text, 24pt, Black</a:t>
            </a:r>
            <a:endParaRPr/>
          </a:p>
          <a:p>
            <a:pPr indent="0" lvl="0" marL="0" marR="0" rtl="0" algn="l">
              <a:lnSpc>
                <a:spcPct val="95000"/>
              </a:lnSpc>
              <a:spcBef>
                <a:spcPts val="900"/>
              </a:spcBef>
              <a:spcAft>
                <a:spcPts val="0"/>
              </a:spcAft>
              <a:buNone/>
            </a:pPr>
            <a:r>
              <a:rPr lang="en-US" sz="2000">
                <a:solidFill>
                  <a:schemeClr val="lt1"/>
                </a:solidFill>
                <a:latin typeface="Arial"/>
                <a:ea typeface="Arial"/>
                <a:cs typeface="Arial"/>
                <a:sym typeface="Arial"/>
              </a:rPr>
              <a:t>Standard Text, 20pt, Black</a:t>
            </a:r>
            <a:endParaRPr/>
          </a:p>
          <a:p>
            <a:pPr indent="0" lvl="0" marL="0" marR="0" rtl="0" algn="l">
              <a:lnSpc>
                <a:spcPct val="95000"/>
              </a:lnSpc>
              <a:spcBef>
                <a:spcPts val="900"/>
              </a:spcBef>
              <a:spcAft>
                <a:spcPts val="0"/>
              </a:spcAft>
              <a:buNone/>
            </a:pPr>
            <a:r>
              <a:rPr lang="en-US" sz="1600">
                <a:solidFill>
                  <a:schemeClr val="lt1"/>
                </a:solidFill>
                <a:latin typeface="Arial"/>
                <a:ea typeface="Arial"/>
                <a:cs typeface="Arial"/>
                <a:sym typeface="Arial"/>
              </a:rPr>
              <a:t>Standard Text, 16pt, Black</a:t>
            </a:r>
            <a:endParaRPr/>
          </a:p>
          <a:p>
            <a:pPr indent="0" lvl="0" marL="0" marR="0" rtl="0" algn="l">
              <a:spcBef>
                <a:spcPts val="300"/>
              </a:spcBef>
              <a:spcAft>
                <a:spcPts val="0"/>
              </a:spcAft>
              <a:buNone/>
            </a:pPr>
            <a:r>
              <a:t/>
            </a:r>
            <a:endParaRPr sz="1800">
              <a:solidFill>
                <a:schemeClr val="lt1"/>
              </a:solidFill>
              <a:latin typeface="Arial"/>
              <a:ea typeface="Arial"/>
              <a:cs typeface="Arial"/>
              <a:sym typeface="Arial"/>
            </a:endParaRPr>
          </a:p>
        </p:txBody>
      </p:sp>
      <p:sp>
        <p:nvSpPr>
          <p:cNvPr id="322" name="Google Shape;322;p38"/>
          <p:cNvSpPr txBox="1"/>
          <p:nvPr/>
        </p:nvSpPr>
        <p:spPr>
          <a:xfrm>
            <a:off x="427265" y="5566511"/>
            <a:ext cx="7508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lt1"/>
                </a:solidFill>
                <a:latin typeface="Arial"/>
                <a:ea typeface="Arial"/>
                <a:cs typeface="Arial"/>
                <a:sym typeface="Arial"/>
              </a:rPr>
              <a:t>Text</a:t>
            </a:r>
            <a:r>
              <a:rPr b="0" lang="en-US" sz="2400">
                <a:solidFill>
                  <a:schemeClr val="lt1"/>
                </a:solidFill>
                <a:latin typeface="Arial"/>
                <a:ea typeface="Arial"/>
                <a:cs typeface="Arial"/>
                <a:sym typeface="Arial"/>
              </a:rPr>
              <a:t> sizes:   </a:t>
            </a:r>
            <a:r>
              <a:rPr b="0" lang="en-US" sz="2400">
                <a:solidFill>
                  <a:schemeClr val="lt1"/>
                </a:solidFill>
                <a:latin typeface="Arial"/>
                <a:ea typeface="Arial"/>
                <a:cs typeface="Arial"/>
                <a:sym typeface="Arial"/>
              </a:rPr>
              <a:t>60    48     36     28     24     20    16   14</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blipFill rotWithShape="1">
          <a:blip r:embed="rId2">
            <a:alphaModFix/>
          </a:blip>
          <a:stretch>
            <a:fillRect b="0" l="0" r="0" t="0"/>
          </a:stretch>
        </a:blipFill>
      </p:bgPr>
    </p:bg>
    <p:spTree>
      <p:nvGrpSpPr>
        <p:cNvPr id="323" name="Shape 323"/>
        <p:cNvGrpSpPr/>
        <p:nvPr/>
      </p:nvGrpSpPr>
      <p:grpSpPr>
        <a:xfrm>
          <a:off x="0" y="0"/>
          <a:ext cx="0" cy="0"/>
          <a:chOff x="0" y="0"/>
          <a:chExt cx="0" cy="0"/>
        </a:xfrm>
      </p:grpSpPr>
      <p:sp>
        <p:nvSpPr>
          <p:cNvPr id="324" name="Google Shape;324;p39"/>
          <p:cNvSpPr txBox="1"/>
          <p:nvPr>
            <p:ph idx="1" type="subTitle"/>
          </p:nvPr>
        </p:nvSpPr>
        <p:spPr>
          <a:xfrm>
            <a:off x="1434895" y="4429937"/>
            <a:ext cx="9322200" cy="4797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0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25" name="Google Shape;325;p39"/>
          <p:cNvSpPr txBox="1"/>
          <p:nvPr>
            <p:ph type="title"/>
          </p:nvPr>
        </p:nvSpPr>
        <p:spPr>
          <a:xfrm>
            <a:off x="1434895" y="299207"/>
            <a:ext cx="9322200" cy="3368100"/>
          </a:xfrm>
          <a:prstGeom prst="rect">
            <a:avLst/>
          </a:prstGeom>
          <a:noFill/>
          <a:ln>
            <a:noFill/>
          </a:ln>
        </p:spPr>
        <p:txBody>
          <a:bodyPr anchorCtr="0" anchor="b" bIns="91425" lIns="91425" spcFirstLastPara="1" rIns="91425" wrap="square" tIns="91425">
            <a:noAutofit/>
          </a:bodyPr>
          <a:lstStyle>
            <a:lvl1pPr indent="-228600" lvl="0" marL="228600" marR="0" rtl="0" algn="ctr">
              <a:lnSpc>
                <a:spcPct val="86000"/>
              </a:lnSpc>
              <a:spcBef>
                <a:spcPts val="0"/>
              </a:spcBef>
              <a:spcAft>
                <a:spcPts val="0"/>
              </a:spcAft>
              <a:buClr>
                <a:schemeClr val="dk1"/>
              </a:buClr>
              <a:buSzPts val="5760"/>
              <a:buFont typeface="Arial"/>
              <a:buChar char="“"/>
              <a:defRPr b="1" i="0" sz="48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cxnSp>
        <p:nvCxnSpPr>
          <p:cNvPr id="326" name="Google Shape;326;p39"/>
          <p:cNvCxnSpPr/>
          <p:nvPr/>
        </p:nvCxnSpPr>
        <p:spPr>
          <a:xfrm>
            <a:off x="3893222" y="4068865"/>
            <a:ext cx="4376700" cy="0"/>
          </a:xfrm>
          <a:prstGeom prst="straightConnector1">
            <a:avLst/>
          </a:prstGeom>
          <a:noFill/>
          <a:ln cap="rnd" cmpd="sng" w="38100">
            <a:solidFill>
              <a:schemeClr val="accent1"/>
            </a:solidFill>
            <a:prstDash val="solid"/>
            <a:miter lim="8000"/>
            <a:headEnd len="sm" w="sm" type="none"/>
            <a:tailEnd len="sm" w="sm" type="none"/>
          </a:ln>
        </p:spPr>
      </p:cxnSp>
      <p:pic>
        <p:nvPicPr>
          <p:cNvPr id="327" name="Google Shape;327;p39"/>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sp>
        <p:nvSpPr>
          <p:cNvPr id="328" name="Google Shape;328;p39"/>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ctr">
              <a:spcBef>
                <a:spcPts val="0"/>
              </a:spcBef>
              <a:spcAft>
                <a:spcPts val="0"/>
              </a:spcAft>
              <a:buNone/>
            </a:pPr>
            <a:r>
              <a:t/>
            </a:r>
            <a:endParaRPr sz="800">
              <a:solidFill>
                <a:srgbClr val="858585"/>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nd Title" showMasterSp="0">
  <p:cSld name="Photo and Title">
    <p:bg>
      <p:bgPr>
        <a:blipFill rotWithShape="1">
          <a:blip r:embed="rId2">
            <a:alphaModFix/>
          </a:blip>
          <a:stretch>
            <a:fillRect b="0" l="0" r="0" t="0"/>
          </a:stretch>
        </a:blipFill>
      </p:bgPr>
    </p:bg>
    <p:spTree>
      <p:nvGrpSpPr>
        <p:cNvPr id="329" name="Shape 329"/>
        <p:cNvGrpSpPr/>
        <p:nvPr/>
      </p:nvGrpSpPr>
      <p:grpSpPr>
        <a:xfrm>
          <a:off x="0" y="0"/>
          <a:ext cx="0" cy="0"/>
          <a:chOff x="0" y="0"/>
          <a:chExt cx="0" cy="0"/>
        </a:xfrm>
      </p:grpSpPr>
      <p:sp>
        <p:nvSpPr>
          <p:cNvPr id="330" name="Google Shape;330;p40"/>
          <p:cNvSpPr/>
          <p:nvPr/>
        </p:nvSpPr>
        <p:spPr>
          <a:xfrm>
            <a:off x="0" y="0"/>
            <a:ext cx="12192000" cy="1872600"/>
          </a:xfrm>
          <a:prstGeom prst="rect">
            <a:avLst/>
          </a:prstGeom>
          <a:solidFill>
            <a:schemeClr val="lt1">
              <a:alpha val="7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1" name="Google Shape;331;p40"/>
          <p:cNvSpPr txBox="1"/>
          <p:nvPr>
            <p:ph type="title"/>
          </p:nvPr>
        </p:nvSpPr>
        <p:spPr>
          <a:xfrm>
            <a:off x="456075" y="310398"/>
            <a:ext cx="11280000" cy="673500"/>
          </a:xfrm>
          <a:prstGeom prst="rect">
            <a:avLst/>
          </a:prstGeom>
          <a:noFill/>
          <a:ln>
            <a:noFill/>
          </a:ln>
        </p:spPr>
        <p:txBody>
          <a:bodyPr anchorCtr="0" anchor="b"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32" name="Google Shape;332;p40"/>
          <p:cNvSpPr txBox="1"/>
          <p:nvPr>
            <p:ph idx="1" type="subTitle"/>
          </p:nvPr>
        </p:nvSpPr>
        <p:spPr>
          <a:xfrm>
            <a:off x="456063" y="1305388"/>
            <a:ext cx="11280000" cy="3021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333" name="Google Shape;333;p40"/>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sp>
        <p:nvSpPr>
          <p:cNvPr id="334" name="Google Shape;334;p40"/>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ctr">
              <a:spcBef>
                <a:spcPts val="0"/>
              </a:spcBef>
              <a:spcAft>
                <a:spcPts val="0"/>
              </a:spcAft>
              <a:buNone/>
            </a:pPr>
            <a:r>
              <a:t/>
            </a:r>
            <a:endParaRPr sz="800">
              <a:solidFill>
                <a:srgbClr val="858585"/>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Dark">
  <p:cSld name="Title and Content – Dark">
    <p:bg>
      <p:bgPr>
        <a:solidFill>
          <a:schemeClr val="lt1"/>
        </a:solidFill>
      </p:bgPr>
    </p:bg>
    <p:spTree>
      <p:nvGrpSpPr>
        <p:cNvPr id="37" name="Shape 37"/>
        <p:cNvGrpSpPr/>
        <p:nvPr/>
      </p:nvGrpSpPr>
      <p:grpSpPr>
        <a:xfrm>
          <a:off x="0" y="0"/>
          <a:ext cx="0" cy="0"/>
          <a:chOff x="0" y="0"/>
          <a:chExt cx="0" cy="0"/>
        </a:xfrm>
      </p:grpSpPr>
      <p:pic>
        <p:nvPicPr>
          <p:cNvPr id="38" name="Google Shape;38;p5"/>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
        <p:nvSpPr>
          <p:cNvPr id="39" name="Google Shape;39;p5"/>
          <p:cNvSpPr txBox="1"/>
          <p:nvPr>
            <p:ph idx="1" type="body"/>
          </p:nvPr>
        </p:nvSpPr>
        <p:spPr>
          <a:xfrm>
            <a:off x="456063" y="1379621"/>
            <a:ext cx="11280000" cy="45243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40" name="Google Shape;40;p5"/>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1" name="Google Shape;41;p5"/>
          <p:cNvSpPr txBox="1"/>
          <p:nvPr>
            <p:ph idx="2"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nd Title in Circle" showMasterSp="0">
  <p:cSld name="Photo and Title in Circle">
    <p:bg>
      <p:bgPr>
        <a:blipFill rotWithShape="1">
          <a:blip r:embed="rId2">
            <a:alphaModFix/>
          </a:blip>
          <a:stretch>
            <a:fillRect b="0" l="0" r="0" t="0"/>
          </a:stretch>
        </a:blipFill>
      </p:bgPr>
    </p:bg>
    <p:spTree>
      <p:nvGrpSpPr>
        <p:cNvPr id="335" name="Shape 335"/>
        <p:cNvGrpSpPr/>
        <p:nvPr/>
      </p:nvGrpSpPr>
      <p:grpSpPr>
        <a:xfrm>
          <a:off x="0" y="0"/>
          <a:ext cx="0" cy="0"/>
          <a:chOff x="0" y="0"/>
          <a:chExt cx="0" cy="0"/>
        </a:xfrm>
      </p:grpSpPr>
      <p:sp>
        <p:nvSpPr>
          <p:cNvPr id="336" name="Google Shape;336;p41"/>
          <p:cNvSpPr/>
          <p:nvPr/>
        </p:nvSpPr>
        <p:spPr>
          <a:xfrm>
            <a:off x="6418815" y="787227"/>
            <a:ext cx="5064000" cy="5064000"/>
          </a:xfrm>
          <a:prstGeom prst="ellipse">
            <a:avLst/>
          </a:prstGeom>
          <a:solidFill>
            <a:schemeClr val="lt1">
              <a:alpha val="7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7" name="Google Shape;337;p41"/>
          <p:cNvSpPr txBox="1"/>
          <p:nvPr>
            <p:ph type="title"/>
          </p:nvPr>
        </p:nvSpPr>
        <p:spPr>
          <a:xfrm>
            <a:off x="6798377" y="2672904"/>
            <a:ext cx="4304700" cy="9000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38" name="Google Shape;338;p41"/>
          <p:cNvSpPr txBox="1"/>
          <p:nvPr>
            <p:ph idx="1" type="subTitle"/>
          </p:nvPr>
        </p:nvSpPr>
        <p:spPr>
          <a:xfrm>
            <a:off x="6798377" y="3667899"/>
            <a:ext cx="4304700" cy="3021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339" name="Google Shape;339;p41"/>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sp>
        <p:nvSpPr>
          <p:cNvPr id="340" name="Google Shape;340;p41"/>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ctr">
              <a:spcBef>
                <a:spcPts val="0"/>
              </a:spcBef>
              <a:spcAft>
                <a:spcPts val="0"/>
              </a:spcAft>
              <a:buNone/>
            </a:pPr>
            <a:r>
              <a:t/>
            </a:r>
            <a:endParaRPr sz="800">
              <a:solidFill>
                <a:srgbClr val="858585"/>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nd Content" showMasterSp="0">
  <p:cSld name="Photo and Content">
    <p:bg>
      <p:bgPr>
        <a:blipFill rotWithShape="1">
          <a:blip r:embed="rId2">
            <a:alphaModFix/>
          </a:blip>
          <a:stretch>
            <a:fillRect b="0" l="0" r="0" t="0"/>
          </a:stretch>
        </a:blipFill>
      </p:bgPr>
    </p:bg>
    <p:spTree>
      <p:nvGrpSpPr>
        <p:cNvPr id="341" name="Shape 341"/>
        <p:cNvGrpSpPr/>
        <p:nvPr/>
      </p:nvGrpSpPr>
      <p:grpSpPr>
        <a:xfrm>
          <a:off x="0" y="0"/>
          <a:ext cx="0" cy="0"/>
          <a:chOff x="0" y="0"/>
          <a:chExt cx="0" cy="0"/>
        </a:xfrm>
      </p:grpSpPr>
      <p:sp>
        <p:nvSpPr>
          <p:cNvPr id="342" name="Google Shape;342;p42"/>
          <p:cNvSpPr/>
          <p:nvPr/>
        </p:nvSpPr>
        <p:spPr>
          <a:xfrm>
            <a:off x="6553200" y="0"/>
            <a:ext cx="5638800" cy="6858000"/>
          </a:xfrm>
          <a:prstGeom prst="rect">
            <a:avLst/>
          </a:prstGeom>
          <a:solidFill>
            <a:schemeClr val="lt1">
              <a:alpha val="7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3" name="Google Shape;343;p42"/>
          <p:cNvSpPr txBox="1"/>
          <p:nvPr>
            <p:ph type="title"/>
          </p:nvPr>
        </p:nvSpPr>
        <p:spPr>
          <a:xfrm>
            <a:off x="6960837" y="444863"/>
            <a:ext cx="4775100" cy="9000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44" name="Google Shape;344;p42"/>
          <p:cNvSpPr txBox="1"/>
          <p:nvPr>
            <p:ph idx="1" type="subTitle"/>
          </p:nvPr>
        </p:nvSpPr>
        <p:spPr>
          <a:xfrm>
            <a:off x="6960837" y="1439858"/>
            <a:ext cx="4775100" cy="3021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45" name="Google Shape;345;p42"/>
          <p:cNvSpPr txBox="1"/>
          <p:nvPr>
            <p:ph idx="2" type="body"/>
          </p:nvPr>
        </p:nvSpPr>
        <p:spPr>
          <a:xfrm>
            <a:off x="6961188" y="2320925"/>
            <a:ext cx="4774800" cy="38166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346" name="Google Shape;346;p42"/>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sp>
        <p:nvSpPr>
          <p:cNvPr id="347" name="Google Shape;347;p42"/>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ctr">
              <a:spcBef>
                <a:spcPts val="0"/>
              </a:spcBef>
              <a:spcAft>
                <a:spcPts val="0"/>
              </a:spcAft>
              <a:buNone/>
            </a:pPr>
            <a:r>
              <a:t/>
            </a:r>
            <a:endParaRPr sz="800">
              <a:solidFill>
                <a:srgbClr val="858585"/>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nd Title with Bullets" showMasterSp="0">
  <p:cSld name="Photo and Title with Bullets">
    <p:bg>
      <p:bgPr>
        <a:blipFill rotWithShape="1">
          <a:blip r:embed="rId2">
            <a:alphaModFix/>
          </a:blip>
          <a:stretch>
            <a:fillRect b="0" l="0" r="0" t="0"/>
          </a:stretch>
        </a:blipFill>
      </p:bgPr>
    </p:bg>
    <p:spTree>
      <p:nvGrpSpPr>
        <p:cNvPr id="348" name="Shape 348"/>
        <p:cNvGrpSpPr/>
        <p:nvPr/>
      </p:nvGrpSpPr>
      <p:grpSpPr>
        <a:xfrm>
          <a:off x="0" y="0"/>
          <a:ext cx="0" cy="0"/>
          <a:chOff x="0" y="0"/>
          <a:chExt cx="0" cy="0"/>
        </a:xfrm>
      </p:grpSpPr>
      <p:sp>
        <p:nvSpPr>
          <p:cNvPr id="349" name="Google Shape;349;p43"/>
          <p:cNvSpPr/>
          <p:nvPr/>
        </p:nvSpPr>
        <p:spPr>
          <a:xfrm>
            <a:off x="0" y="0"/>
            <a:ext cx="12192000" cy="1872600"/>
          </a:xfrm>
          <a:prstGeom prst="rect">
            <a:avLst/>
          </a:prstGeom>
          <a:solidFill>
            <a:schemeClr val="lt1">
              <a:alpha val="7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0" name="Google Shape;350;p43"/>
          <p:cNvSpPr txBox="1"/>
          <p:nvPr>
            <p:ph type="title"/>
          </p:nvPr>
        </p:nvSpPr>
        <p:spPr>
          <a:xfrm>
            <a:off x="456075" y="310398"/>
            <a:ext cx="11280000" cy="673500"/>
          </a:xfrm>
          <a:prstGeom prst="rect">
            <a:avLst/>
          </a:prstGeom>
          <a:noFill/>
          <a:ln>
            <a:noFill/>
          </a:ln>
        </p:spPr>
        <p:txBody>
          <a:bodyPr anchorCtr="0" anchor="b"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51" name="Google Shape;351;p43"/>
          <p:cNvSpPr txBox="1"/>
          <p:nvPr>
            <p:ph idx="1" type="subTitle"/>
          </p:nvPr>
        </p:nvSpPr>
        <p:spPr>
          <a:xfrm>
            <a:off x="456063" y="1305388"/>
            <a:ext cx="11280000" cy="3021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52" name="Google Shape;352;p43"/>
          <p:cNvSpPr/>
          <p:nvPr>
            <p:ph idx="2" type="body"/>
          </p:nvPr>
        </p:nvSpPr>
        <p:spPr>
          <a:xfrm>
            <a:off x="6183596" y="2085977"/>
            <a:ext cx="5552400" cy="672000"/>
          </a:xfrm>
          <a:prstGeom prst="roundRect">
            <a:avLst>
              <a:gd fmla="val 1483" name="adj"/>
            </a:avLst>
          </a:prstGeom>
          <a:solidFill>
            <a:schemeClr val="lt1">
              <a:alpha val="74900"/>
            </a:schemeClr>
          </a:solid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53" name="Google Shape;353;p43"/>
          <p:cNvSpPr/>
          <p:nvPr>
            <p:ph idx="3" type="body"/>
          </p:nvPr>
        </p:nvSpPr>
        <p:spPr>
          <a:xfrm>
            <a:off x="6183596" y="2991356"/>
            <a:ext cx="5552400" cy="672000"/>
          </a:xfrm>
          <a:prstGeom prst="roundRect">
            <a:avLst>
              <a:gd fmla="val 1483" name="adj"/>
            </a:avLst>
          </a:prstGeom>
          <a:solidFill>
            <a:schemeClr val="lt1">
              <a:alpha val="74900"/>
            </a:schemeClr>
          </a:solid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54" name="Google Shape;354;p43"/>
          <p:cNvSpPr/>
          <p:nvPr>
            <p:ph idx="4" type="body"/>
          </p:nvPr>
        </p:nvSpPr>
        <p:spPr>
          <a:xfrm>
            <a:off x="6183596" y="3887213"/>
            <a:ext cx="5552400" cy="672000"/>
          </a:xfrm>
          <a:prstGeom prst="roundRect">
            <a:avLst>
              <a:gd fmla="val 1483" name="adj"/>
            </a:avLst>
          </a:prstGeom>
          <a:solidFill>
            <a:schemeClr val="lt1">
              <a:alpha val="74900"/>
            </a:schemeClr>
          </a:solid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55" name="Google Shape;355;p43"/>
          <p:cNvSpPr/>
          <p:nvPr>
            <p:ph idx="5" type="body"/>
          </p:nvPr>
        </p:nvSpPr>
        <p:spPr>
          <a:xfrm>
            <a:off x="6183596" y="4786043"/>
            <a:ext cx="5552400" cy="672000"/>
          </a:xfrm>
          <a:prstGeom prst="roundRect">
            <a:avLst>
              <a:gd fmla="val 1483" name="adj"/>
            </a:avLst>
          </a:prstGeom>
          <a:solidFill>
            <a:schemeClr val="lt1">
              <a:alpha val="74900"/>
            </a:schemeClr>
          </a:solid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356" name="Google Shape;356;p43"/>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sp>
        <p:nvSpPr>
          <p:cNvPr id="357" name="Google Shape;357;p43"/>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ctr">
              <a:spcBef>
                <a:spcPts val="0"/>
              </a:spcBef>
              <a:spcAft>
                <a:spcPts val="0"/>
              </a:spcAft>
              <a:buNone/>
            </a:pPr>
            <a:r>
              <a:t/>
            </a:r>
            <a:endParaRPr sz="800">
              <a:solidFill>
                <a:srgbClr val="858585"/>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Background">
  <p:cSld name="Photo Background">
    <p:bg>
      <p:bgPr>
        <a:solidFill>
          <a:schemeClr val="lt1"/>
        </a:solidFill>
      </p:bgPr>
    </p:bg>
    <p:spTree>
      <p:nvGrpSpPr>
        <p:cNvPr id="358" name="Shape 358"/>
        <p:cNvGrpSpPr/>
        <p:nvPr/>
      </p:nvGrpSpPr>
      <p:grpSpPr>
        <a:xfrm>
          <a:off x="0" y="0"/>
          <a:ext cx="0" cy="0"/>
          <a:chOff x="0" y="0"/>
          <a:chExt cx="0" cy="0"/>
        </a:xfrm>
      </p:grpSpPr>
      <p:pic>
        <p:nvPicPr>
          <p:cNvPr id="359" name="Google Shape;359;p4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60" name="Google Shape;360;p44"/>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sp>
        <p:nvSpPr>
          <p:cNvPr id="361" name="Google Shape;361;p44"/>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r">
              <a:spcBef>
                <a:spcPts val="0"/>
              </a:spcBef>
              <a:spcAft>
                <a:spcPts val="0"/>
              </a:spcAft>
              <a:buNone/>
            </a:pPr>
            <a:r>
              <a:t/>
            </a:r>
            <a:endParaRPr sz="800">
              <a:solidFill>
                <a:srgbClr val="858585"/>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Slide – 2 Bullets" showMasterSp="0">
  <p:cSld name="Customer Slide – 2 Bullets">
    <p:bg>
      <p:bgPr>
        <a:solidFill>
          <a:schemeClr val="lt1"/>
        </a:solidFill>
      </p:bgPr>
    </p:bg>
    <p:spTree>
      <p:nvGrpSpPr>
        <p:cNvPr id="362" name="Shape 362"/>
        <p:cNvGrpSpPr/>
        <p:nvPr/>
      </p:nvGrpSpPr>
      <p:grpSpPr>
        <a:xfrm>
          <a:off x="0" y="0"/>
          <a:ext cx="0" cy="0"/>
          <a:chOff x="0" y="0"/>
          <a:chExt cx="0" cy="0"/>
        </a:xfrm>
      </p:grpSpPr>
      <p:pic>
        <p:nvPicPr>
          <p:cNvPr id="363" name="Google Shape;363;p45"/>
          <p:cNvPicPr preferRelativeResize="0"/>
          <p:nvPr/>
        </p:nvPicPr>
        <p:blipFill rotWithShape="1">
          <a:blip r:embed="rId2">
            <a:alphaModFix/>
          </a:blip>
          <a:srcRect b="0" l="0" r="70279" t="0"/>
          <a:stretch/>
        </p:blipFill>
        <p:spPr>
          <a:xfrm>
            <a:off x="0" y="0"/>
            <a:ext cx="3602700" cy="6857100"/>
          </a:xfrm>
          <a:prstGeom prst="rect">
            <a:avLst/>
          </a:prstGeom>
          <a:noFill/>
          <a:ln>
            <a:noFill/>
          </a:ln>
        </p:spPr>
      </p:pic>
      <p:sp>
        <p:nvSpPr>
          <p:cNvPr id="364" name="Google Shape;364;p45"/>
          <p:cNvSpPr txBox="1"/>
          <p:nvPr>
            <p:ph idx="1" type="body"/>
          </p:nvPr>
        </p:nvSpPr>
        <p:spPr>
          <a:xfrm>
            <a:off x="4097069" y="1874570"/>
            <a:ext cx="7638900" cy="42396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65" name="Google Shape;365;p45"/>
          <p:cNvSpPr/>
          <p:nvPr/>
        </p:nvSpPr>
        <p:spPr>
          <a:xfrm>
            <a:off x="750079" y="1202177"/>
            <a:ext cx="2103000" cy="21030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45"/>
          <p:cNvSpPr txBox="1"/>
          <p:nvPr>
            <p:ph idx="2" type="body"/>
          </p:nvPr>
        </p:nvSpPr>
        <p:spPr>
          <a:xfrm>
            <a:off x="4097069" y="304369"/>
            <a:ext cx="7638900" cy="206700"/>
          </a:xfrm>
          <a:prstGeom prst="rect">
            <a:avLst/>
          </a:prstGeom>
          <a:solidFill>
            <a:schemeClr val="lt1">
              <a:alpha val="14900"/>
            </a:schemeClr>
          </a:solidFill>
          <a:ln>
            <a:noFill/>
          </a:ln>
        </p:spPr>
        <p:txBody>
          <a:bodyPr anchorCtr="0" anchor="ctr" bIns="91425" lIns="91425" spcFirstLastPara="1" rIns="91425" wrap="square" tIns="91425">
            <a:noAutofit/>
          </a:bodyPr>
          <a:lstStyle>
            <a:lvl1pPr indent="-299720" lvl="0" marL="457200" marR="0" rtl="0" algn="ctr">
              <a:lnSpc>
                <a:spcPct val="100000"/>
              </a:lnSpc>
              <a:spcBef>
                <a:spcPts val="0"/>
              </a:spcBef>
              <a:spcAft>
                <a:spcPts val="0"/>
              </a:spcAft>
              <a:buClr>
                <a:schemeClr val="accent1"/>
              </a:buClr>
              <a:buSzPts val="1120"/>
              <a:buFont typeface="Arial"/>
              <a:buChar char="​"/>
              <a:defRPr b="1" i="0" sz="1600" u="none" cap="none" strike="noStrike">
                <a:solidFill>
                  <a:schemeClr val="accent1"/>
                </a:solidFill>
                <a:latin typeface="Arial"/>
                <a:ea typeface="Arial"/>
                <a:cs typeface="Arial"/>
                <a:sym typeface="Arial"/>
              </a:defRPr>
            </a:lvl1pPr>
            <a:lvl2pPr indent="-330835" lvl="1" marL="914400" marR="0" rtl="0" algn="l">
              <a:lnSpc>
                <a:spcPct val="95000"/>
              </a:lnSpc>
              <a:spcBef>
                <a:spcPts val="300"/>
              </a:spcBef>
              <a:spcAft>
                <a:spcPts val="0"/>
              </a:spcAft>
              <a:buClr>
                <a:schemeClr val="accent1"/>
              </a:buClr>
              <a:buSzPts val="1610"/>
              <a:buFont typeface="Arial"/>
              <a:buChar char="​"/>
              <a:defRPr b="1" i="0" sz="1400" u="none" cap="none" strike="noStrike">
                <a:solidFill>
                  <a:schemeClr val="accent1"/>
                </a:solidFill>
                <a:latin typeface="Arial"/>
                <a:ea typeface="Arial"/>
                <a:cs typeface="Arial"/>
                <a:sym typeface="Arial"/>
              </a:defRPr>
            </a:lvl2pPr>
            <a:lvl3pPr indent="-316230" lvl="2" marL="1371600" marR="0" rtl="0" algn="l">
              <a:lnSpc>
                <a:spcPct val="95000"/>
              </a:lnSpc>
              <a:spcBef>
                <a:spcPts val="300"/>
              </a:spcBef>
              <a:spcAft>
                <a:spcPts val="0"/>
              </a:spcAft>
              <a:buClr>
                <a:schemeClr val="accent1"/>
              </a:buClr>
              <a:buSzPts val="138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95000"/>
              </a:lnSpc>
              <a:spcBef>
                <a:spcPts val="30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95000"/>
              </a:lnSpc>
              <a:spcBef>
                <a:spcPts val="300"/>
              </a:spcBef>
              <a:spcAft>
                <a:spcPts val="0"/>
              </a:spcAft>
              <a:buClr>
                <a:schemeClr val="accent1"/>
              </a:buClr>
              <a:buSzPts val="1200"/>
              <a:buFont typeface="Arial"/>
              <a:buChar char="​"/>
              <a:defRPr b="0" i="0" sz="12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67" name="Google Shape;367;p45"/>
          <p:cNvSpPr txBox="1"/>
          <p:nvPr>
            <p:ph type="title"/>
          </p:nvPr>
        </p:nvSpPr>
        <p:spPr>
          <a:xfrm>
            <a:off x="4097069" y="752994"/>
            <a:ext cx="7638900" cy="668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cxnSp>
        <p:nvCxnSpPr>
          <p:cNvPr id="368" name="Google Shape;368;p45"/>
          <p:cNvCxnSpPr/>
          <p:nvPr/>
        </p:nvCxnSpPr>
        <p:spPr>
          <a:xfrm>
            <a:off x="7544477" y="704601"/>
            <a:ext cx="744000" cy="0"/>
          </a:xfrm>
          <a:prstGeom prst="straightConnector1">
            <a:avLst/>
          </a:prstGeom>
          <a:noFill/>
          <a:ln cap="rnd" cmpd="sng" w="12700">
            <a:solidFill>
              <a:schemeClr val="accent1"/>
            </a:solidFill>
            <a:prstDash val="solid"/>
            <a:miter lim="8000"/>
            <a:headEnd len="sm" w="sm" type="none"/>
            <a:tailEnd len="sm" w="sm" type="none"/>
          </a:ln>
        </p:spPr>
      </p:cxnSp>
      <p:pic>
        <p:nvPicPr>
          <p:cNvPr id="369" name="Google Shape;369;p45"/>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sp>
        <p:nvSpPr>
          <p:cNvPr id="370" name="Google Shape;370;p45"/>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r">
              <a:spcBef>
                <a:spcPts val="0"/>
              </a:spcBef>
              <a:spcAft>
                <a:spcPts val="0"/>
              </a:spcAft>
              <a:buNone/>
            </a:pPr>
            <a:r>
              <a:t/>
            </a:r>
            <a:endParaRPr sz="800">
              <a:solidFill>
                <a:srgbClr val="858585"/>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Slide – 2 Bullets &amp; Quote" showMasterSp="0">
  <p:cSld name="Customer Slide – 2 Bullets &amp; Quote">
    <p:bg>
      <p:bgPr>
        <a:solidFill>
          <a:schemeClr val="lt1"/>
        </a:solidFill>
      </p:bgPr>
    </p:bg>
    <p:spTree>
      <p:nvGrpSpPr>
        <p:cNvPr id="371" name="Shape 371"/>
        <p:cNvGrpSpPr/>
        <p:nvPr/>
      </p:nvGrpSpPr>
      <p:grpSpPr>
        <a:xfrm>
          <a:off x="0" y="0"/>
          <a:ext cx="0" cy="0"/>
          <a:chOff x="0" y="0"/>
          <a:chExt cx="0" cy="0"/>
        </a:xfrm>
      </p:grpSpPr>
      <p:pic>
        <p:nvPicPr>
          <p:cNvPr id="372" name="Google Shape;372;p46"/>
          <p:cNvPicPr preferRelativeResize="0"/>
          <p:nvPr/>
        </p:nvPicPr>
        <p:blipFill rotWithShape="1">
          <a:blip r:embed="rId2">
            <a:alphaModFix/>
          </a:blip>
          <a:srcRect b="0" l="0" r="70279" t="0"/>
          <a:stretch/>
        </p:blipFill>
        <p:spPr>
          <a:xfrm>
            <a:off x="0" y="0"/>
            <a:ext cx="3602700" cy="6857100"/>
          </a:xfrm>
          <a:prstGeom prst="rect">
            <a:avLst/>
          </a:prstGeom>
          <a:noFill/>
          <a:ln>
            <a:noFill/>
          </a:ln>
        </p:spPr>
      </p:pic>
      <p:sp>
        <p:nvSpPr>
          <p:cNvPr id="373" name="Google Shape;373;p46"/>
          <p:cNvSpPr txBox="1"/>
          <p:nvPr>
            <p:ph idx="1" type="body"/>
          </p:nvPr>
        </p:nvSpPr>
        <p:spPr>
          <a:xfrm>
            <a:off x="4097069" y="3453146"/>
            <a:ext cx="7638900" cy="26610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74" name="Google Shape;374;p46"/>
          <p:cNvSpPr txBox="1"/>
          <p:nvPr>
            <p:ph type="title"/>
          </p:nvPr>
        </p:nvSpPr>
        <p:spPr>
          <a:xfrm>
            <a:off x="4097069" y="752295"/>
            <a:ext cx="7638900" cy="6693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75" name="Google Shape;375;p46"/>
          <p:cNvSpPr txBox="1"/>
          <p:nvPr>
            <p:ph idx="2" type="body"/>
          </p:nvPr>
        </p:nvSpPr>
        <p:spPr>
          <a:xfrm>
            <a:off x="4097337" y="1874189"/>
            <a:ext cx="7638600" cy="936900"/>
          </a:xfrm>
          <a:prstGeom prst="rect">
            <a:avLst/>
          </a:prstGeom>
          <a:solidFill>
            <a:schemeClr val="dk1">
              <a:alpha val="14900"/>
            </a:schemeClr>
          </a:solidFill>
          <a:ln>
            <a:noFill/>
          </a:ln>
        </p:spPr>
        <p:txBody>
          <a:bodyPr anchorCtr="0" anchor="t" bIns="91425" lIns="91425" spcFirstLastPara="1" rIns="91425" wrap="square" tIns="91425">
            <a:noAutofit/>
          </a:bodyPr>
          <a:lstStyle>
            <a:lvl1pPr indent="-381000" lvl="0" marL="457200" marR="0" rtl="0" algn="l">
              <a:lnSpc>
                <a:spcPct val="92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30835" lvl="1" marL="914400" marR="0" rtl="0" algn="l">
              <a:lnSpc>
                <a:spcPct val="95000"/>
              </a:lnSpc>
              <a:spcBef>
                <a:spcPts val="600"/>
              </a:spcBef>
              <a:spcAft>
                <a:spcPts val="0"/>
              </a:spcAft>
              <a:buClr>
                <a:schemeClr val="dk2"/>
              </a:buClr>
              <a:buSzPts val="1610"/>
              <a:buFont typeface="Arial"/>
              <a:buChar char="–"/>
              <a:defRPr b="1" i="1" sz="14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76" name="Google Shape;376;p46"/>
          <p:cNvSpPr/>
          <p:nvPr/>
        </p:nvSpPr>
        <p:spPr>
          <a:xfrm>
            <a:off x="750079" y="1202177"/>
            <a:ext cx="2103000" cy="21030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7" name="Google Shape;377;p46"/>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cxnSp>
        <p:nvCxnSpPr>
          <p:cNvPr id="378" name="Google Shape;378;p46"/>
          <p:cNvCxnSpPr/>
          <p:nvPr/>
        </p:nvCxnSpPr>
        <p:spPr>
          <a:xfrm>
            <a:off x="7544477" y="704601"/>
            <a:ext cx="744000" cy="0"/>
          </a:xfrm>
          <a:prstGeom prst="straightConnector1">
            <a:avLst/>
          </a:prstGeom>
          <a:noFill/>
          <a:ln cap="rnd" cmpd="sng" w="12700">
            <a:solidFill>
              <a:schemeClr val="accent1"/>
            </a:solidFill>
            <a:prstDash val="solid"/>
            <a:miter lim="8000"/>
            <a:headEnd len="sm" w="sm" type="none"/>
            <a:tailEnd len="sm" w="sm" type="none"/>
          </a:ln>
        </p:spPr>
      </p:cxnSp>
      <p:sp>
        <p:nvSpPr>
          <p:cNvPr id="379" name="Google Shape;379;p46"/>
          <p:cNvSpPr txBox="1"/>
          <p:nvPr>
            <p:ph idx="3" type="body"/>
          </p:nvPr>
        </p:nvSpPr>
        <p:spPr>
          <a:xfrm>
            <a:off x="4097069" y="304369"/>
            <a:ext cx="7638900" cy="206700"/>
          </a:xfrm>
          <a:prstGeom prst="rect">
            <a:avLst/>
          </a:prstGeom>
          <a:solidFill>
            <a:schemeClr val="lt1">
              <a:alpha val="14900"/>
            </a:schemeClr>
          </a:solidFill>
          <a:ln>
            <a:noFill/>
          </a:ln>
        </p:spPr>
        <p:txBody>
          <a:bodyPr anchorCtr="0" anchor="ctr" bIns="91425" lIns="91425" spcFirstLastPara="1" rIns="91425" wrap="square" tIns="91425">
            <a:noAutofit/>
          </a:bodyPr>
          <a:lstStyle>
            <a:lvl1pPr indent="-299720" lvl="0" marL="457200" marR="0" rtl="0" algn="ctr">
              <a:lnSpc>
                <a:spcPct val="100000"/>
              </a:lnSpc>
              <a:spcBef>
                <a:spcPts val="0"/>
              </a:spcBef>
              <a:spcAft>
                <a:spcPts val="0"/>
              </a:spcAft>
              <a:buClr>
                <a:schemeClr val="accent1"/>
              </a:buClr>
              <a:buSzPts val="1120"/>
              <a:buFont typeface="Arial"/>
              <a:buChar char="​"/>
              <a:defRPr b="1" i="0" sz="1600" u="none" cap="none" strike="noStrike">
                <a:solidFill>
                  <a:schemeClr val="accent1"/>
                </a:solidFill>
                <a:latin typeface="Arial"/>
                <a:ea typeface="Arial"/>
                <a:cs typeface="Arial"/>
                <a:sym typeface="Arial"/>
              </a:defRPr>
            </a:lvl1pPr>
            <a:lvl2pPr indent="-330835" lvl="1" marL="914400" marR="0" rtl="0" algn="l">
              <a:lnSpc>
                <a:spcPct val="95000"/>
              </a:lnSpc>
              <a:spcBef>
                <a:spcPts val="300"/>
              </a:spcBef>
              <a:spcAft>
                <a:spcPts val="0"/>
              </a:spcAft>
              <a:buClr>
                <a:schemeClr val="accent1"/>
              </a:buClr>
              <a:buSzPts val="1610"/>
              <a:buFont typeface="Arial"/>
              <a:buChar char="​"/>
              <a:defRPr b="1" i="0" sz="1400" u="none" cap="none" strike="noStrike">
                <a:solidFill>
                  <a:schemeClr val="accent1"/>
                </a:solidFill>
                <a:latin typeface="Arial"/>
                <a:ea typeface="Arial"/>
                <a:cs typeface="Arial"/>
                <a:sym typeface="Arial"/>
              </a:defRPr>
            </a:lvl2pPr>
            <a:lvl3pPr indent="-316230" lvl="2" marL="1371600" marR="0" rtl="0" algn="l">
              <a:lnSpc>
                <a:spcPct val="95000"/>
              </a:lnSpc>
              <a:spcBef>
                <a:spcPts val="300"/>
              </a:spcBef>
              <a:spcAft>
                <a:spcPts val="0"/>
              </a:spcAft>
              <a:buClr>
                <a:schemeClr val="accent1"/>
              </a:buClr>
              <a:buSzPts val="138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95000"/>
              </a:lnSpc>
              <a:spcBef>
                <a:spcPts val="30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95000"/>
              </a:lnSpc>
              <a:spcBef>
                <a:spcPts val="300"/>
              </a:spcBef>
              <a:spcAft>
                <a:spcPts val="0"/>
              </a:spcAft>
              <a:buClr>
                <a:schemeClr val="accent1"/>
              </a:buClr>
              <a:buSzPts val="1200"/>
              <a:buFont typeface="Arial"/>
              <a:buChar char="​"/>
              <a:defRPr b="0" i="0" sz="12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380" name="Google Shape;380;p46"/>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r">
              <a:spcBef>
                <a:spcPts val="0"/>
              </a:spcBef>
              <a:spcAft>
                <a:spcPts val="0"/>
              </a:spcAft>
              <a:buNone/>
            </a:pPr>
            <a:r>
              <a:t/>
            </a:r>
            <a:endParaRPr sz="800">
              <a:solidFill>
                <a:srgbClr val="858585"/>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sion Statement">
  <p:cSld name="Mission Statement">
    <p:bg>
      <p:bgPr>
        <a:solidFill>
          <a:schemeClr val="lt1"/>
        </a:solidFill>
      </p:bgPr>
    </p:bg>
    <p:spTree>
      <p:nvGrpSpPr>
        <p:cNvPr id="381" name="Shape 381"/>
        <p:cNvGrpSpPr/>
        <p:nvPr/>
      </p:nvGrpSpPr>
      <p:grpSpPr>
        <a:xfrm>
          <a:off x="0" y="0"/>
          <a:ext cx="0" cy="0"/>
          <a:chOff x="0" y="0"/>
          <a:chExt cx="0" cy="0"/>
        </a:xfrm>
      </p:grpSpPr>
      <p:pic>
        <p:nvPicPr>
          <p:cNvPr id="382" name="Google Shape;382;p47"/>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83" name="Google Shape;383;p47"/>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sp>
        <p:nvSpPr>
          <p:cNvPr id="384" name="Google Shape;384;p47"/>
          <p:cNvSpPr txBox="1"/>
          <p:nvPr/>
        </p:nvSpPr>
        <p:spPr>
          <a:xfrm>
            <a:off x="35681" y="6559204"/>
            <a:ext cx="6082800" cy="21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Font typeface="Arial"/>
              <a:buNone/>
            </a:pPr>
            <a:r>
              <a:rPr lang="en-US" sz="800">
                <a:solidFill>
                  <a:srgbClr val="858585"/>
                </a:solidFill>
              </a:rPr>
              <a:t>© 2018 SPLUNK INC. FOR INTERNAL USE ONLY.</a:t>
            </a:r>
            <a:endParaRPr sz="800">
              <a:solidFill>
                <a:srgbClr val="858585"/>
              </a:solidFill>
            </a:endParaRPr>
          </a:p>
          <a:p>
            <a:pPr indent="0" lvl="0" marL="0" marR="0" rtl="0" algn="l">
              <a:spcBef>
                <a:spcPts val="0"/>
              </a:spcBef>
              <a:spcAft>
                <a:spcPts val="0"/>
              </a:spcAft>
              <a:buNone/>
            </a:pPr>
            <a:r>
              <a:t/>
            </a:r>
            <a:endParaRPr sz="800">
              <a:solidFill>
                <a:srgbClr val="858585"/>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bg>
      <p:bgPr>
        <a:solidFill>
          <a:schemeClr val="lt1"/>
        </a:solidFill>
      </p:bgPr>
    </p:bg>
    <p:spTree>
      <p:nvGrpSpPr>
        <p:cNvPr id="385" name="Shape 385"/>
        <p:cNvGrpSpPr/>
        <p:nvPr/>
      </p:nvGrpSpPr>
      <p:grpSpPr>
        <a:xfrm>
          <a:off x="0" y="0"/>
          <a:ext cx="0" cy="0"/>
          <a:chOff x="0" y="0"/>
          <a:chExt cx="0" cy="0"/>
        </a:xfrm>
      </p:grpSpPr>
      <p:pic>
        <p:nvPicPr>
          <p:cNvPr id="386" name="Google Shape;386;p48"/>
          <p:cNvPicPr preferRelativeResize="0"/>
          <p:nvPr/>
        </p:nvPicPr>
        <p:blipFill rotWithShape="1">
          <a:blip r:embed="rId2">
            <a:alphaModFix/>
          </a:blip>
          <a:srcRect b="0" l="0" r="0" t="0"/>
          <a:stretch/>
        </p:blipFill>
        <p:spPr>
          <a:xfrm>
            <a:off x="504" y="283"/>
            <a:ext cx="12191100" cy="6857400"/>
          </a:xfrm>
          <a:prstGeom prst="rect">
            <a:avLst/>
          </a:prstGeom>
          <a:noFill/>
          <a:ln>
            <a:noFill/>
          </a:ln>
        </p:spPr>
      </p:pic>
      <p:sp>
        <p:nvSpPr>
          <p:cNvPr id="387" name="Google Shape;387;p48"/>
          <p:cNvSpPr txBox="1"/>
          <p:nvPr>
            <p:ph type="title"/>
          </p:nvPr>
        </p:nvSpPr>
        <p:spPr>
          <a:xfrm>
            <a:off x="639744" y="2224810"/>
            <a:ext cx="5904900" cy="2408400"/>
          </a:xfrm>
          <a:prstGeom prst="rect">
            <a:avLst/>
          </a:prstGeom>
          <a:noFill/>
          <a:ln>
            <a:noFill/>
          </a:ln>
        </p:spPr>
        <p:txBody>
          <a:bodyPr anchorCtr="0" anchor="t" bIns="91425" lIns="91425" spcFirstLastPara="1" rIns="91425" wrap="square" tIns="91425">
            <a:noAutofit/>
          </a:bodyPr>
          <a:lstStyle>
            <a:lvl1pPr indent="0" lvl="0" marL="0" marR="0" rtl="0" algn="l">
              <a:lnSpc>
                <a:spcPct val="86000"/>
              </a:lnSpc>
              <a:spcBef>
                <a:spcPts val="0"/>
              </a:spcBef>
              <a:spcAft>
                <a:spcPts val="0"/>
              </a:spcAft>
              <a:buClr>
                <a:schemeClr val="dk1"/>
              </a:buClr>
              <a:buSzPts val="1400"/>
              <a:buFont typeface="Arial"/>
              <a:buNone/>
              <a:defRPr b="0" i="0" sz="60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88" name="Google Shape;388;p48"/>
          <p:cNvSpPr txBox="1"/>
          <p:nvPr/>
        </p:nvSpPr>
        <p:spPr>
          <a:xfrm>
            <a:off x="6104965" y="34865"/>
            <a:ext cx="6082800" cy="215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800">
                <a:solidFill>
                  <a:srgbClr val="858585"/>
                </a:solidFill>
              </a:rPr>
              <a:t>© 2018 SPLUNK INC. FOR INTERNAL USE ONLY.</a:t>
            </a:r>
            <a:endParaRPr sz="800">
              <a:solidFill>
                <a:srgbClr val="858585"/>
              </a:solidFill>
            </a:endParaRPr>
          </a:p>
          <a:p>
            <a:pPr indent="0" lvl="0" marL="0" marR="0" rtl="0" algn="ctr">
              <a:spcBef>
                <a:spcPts val="0"/>
              </a:spcBef>
              <a:spcAft>
                <a:spcPts val="0"/>
              </a:spcAft>
              <a:buNone/>
            </a:pPr>
            <a:r>
              <a:t/>
            </a:r>
            <a:endParaRPr sz="800">
              <a:solidFill>
                <a:srgbClr val="858585"/>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id" showMasterSp="0">
  <p:cSld name="Grid">
    <p:spTree>
      <p:nvGrpSpPr>
        <p:cNvPr id="389" name="Shape 389"/>
        <p:cNvGrpSpPr/>
        <p:nvPr/>
      </p:nvGrpSpPr>
      <p:grpSpPr>
        <a:xfrm>
          <a:off x="0" y="0"/>
          <a:ext cx="0" cy="0"/>
          <a:chOff x="0" y="0"/>
          <a:chExt cx="0" cy="0"/>
        </a:xfrm>
      </p:grpSpPr>
      <p:grpSp>
        <p:nvGrpSpPr>
          <p:cNvPr id="390" name="Google Shape;390;p49"/>
          <p:cNvGrpSpPr/>
          <p:nvPr/>
        </p:nvGrpSpPr>
        <p:grpSpPr>
          <a:xfrm>
            <a:off x="-3" y="0"/>
            <a:ext cx="12192004" cy="6858000"/>
            <a:chOff x="-3" y="0"/>
            <a:chExt cx="12192004" cy="6858000"/>
          </a:xfrm>
        </p:grpSpPr>
        <p:grpSp>
          <p:nvGrpSpPr>
            <p:cNvPr id="391" name="Google Shape;391;p49"/>
            <p:cNvGrpSpPr/>
            <p:nvPr/>
          </p:nvGrpSpPr>
          <p:grpSpPr>
            <a:xfrm>
              <a:off x="-3" y="0"/>
              <a:ext cx="12192004" cy="6858000"/>
              <a:chOff x="-3" y="0"/>
              <a:chExt cx="12192004" cy="6858000"/>
            </a:xfrm>
          </p:grpSpPr>
          <p:sp>
            <p:nvSpPr>
              <p:cNvPr id="392" name="Google Shape;392;p49"/>
              <p:cNvSpPr/>
              <p:nvPr/>
            </p:nvSpPr>
            <p:spPr>
              <a:xfrm>
                <a:off x="-1" y="0"/>
                <a:ext cx="456000" cy="6858000"/>
              </a:xfrm>
              <a:prstGeom prst="rect">
                <a:avLst/>
              </a:prstGeom>
              <a:solidFill>
                <a:srgbClr val="7030A0">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49"/>
              <p:cNvSpPr/>
              <p:nvPr/>
            </p:nvSpPr>
            <p:spPr>
              <a:xfrm>
                <a:off x="11735937" y="0"/>
                <a:ext cx="456000" cy="6858000"/>
              </a:xfrm>
              <a:prstGeom prst="rect">
                <a:avLst/>
              </a:prstGeom>
              <a:solidFill>
                <a:srgbClr val="7030A0">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94" name="Google Shape;394;p49"/>
              <p:cNvSpPr/>
              <p:nvPr/>
            </p:nvSpPr>
            <p:spPr>
              <a:xfrm rot="5400000">
                <a:off x="5940751" y="-5940748"/>
                <a:ext cx="310500" cy="12192000"/>
              </a:xfrm>
              <a:prstGeom prst="rect">
                <a:avLst/>
              </a:prstGeom>
              <a:solidFill>
                <a:srgbClr val="7030A0">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49"/>
              <p:cNvSpPr/>
              <p:nvPr/>
            </p:nvSpPr>
            <p:spPr>
              <a:xfrm rot="5400000">
                <a:off x="5618997" y="284877"/>
                <a:ext cx="954000" cy="12192000"/>
              </a:xfrm>
              <a:prstGeom prst="rect">
                <a:avLst/>
              </a:prstGeom>
              <a:solidFill>
                <a:srgbClr val="7030A0">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49"/>
              <p:cNvSpPr/>
              <p:nvPr/>
            </p:nvSpPr>
            <p:spPr>
              <a:xfrm rot="5400000">
                <a:off x="5872051" y="-4223471"/>
                <a:ext cx="447900" cy="12192000"/>
              </a:xfrm>
              <a:prstGeom prst="rect">
                <a:avLst/>
              </a:prstGeom>
              <a:solidFill>
                <a:srgbClr val="7030A0">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397" name="Google Shape;397;p49"/>
            <p:cNvGrpSpPr/>
            <p:nvPr/>
          </p:nvGrpSpPr>
          <p:grpSpPr>
            <a:xfrm>
              <a:off x="456062" y="304801"/>
              <a:ext cx="11280038" cy="5599075"/>
              <a:chOff x="0" y="304801"/>
              <a:chExt cx="12192000" cy="5599075"/>
            </a:xfrm>
          </p:grpSpPr>
          <p:cxnSp>
            <p:nvCxnSpPr>
              <p:cNvPr id="398" name="Google Shape;398;p49"/>
              <p:cNvCxnSpPr/>
              <p:nvPr/>
            </p:nvCxnSpPr>
            <p:spPr>
              <a:xfrm>
                <a:off x="0" y="528764"/>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399" name="Google Shape;399;p49"/>
              <p:cNvCxnSpPr/>
              <p:nvPr/>
            </p:nvCxnSpPr>
            <p:spPr>
              <a:xfrm>
                <a:off x="0" y="304801"/>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00" name="Google Shape;400;p49"/>
              <p:cNvCxnSpPr/>
              <p:nvPr/>
            </p:nvCxnSpPr>
            <p:spPr>
              <a:xfrm>
                <a:off x="0" y="752727"/>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01" name="Google Shape;401;p49"/>
              <p:cNvCxnSpPr/>
              <p:nvPr/>
            </p:nvCxnSpPr>
            <p:spPr>
              <a:xfrm>
                <a:off x="0" y="976690"/>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02" name="Google Shape;402;p49"/>
              <p:cNvCxnSpPr/>
              <p:nvPr/>
            </p:nvCxnSpPr>
            <p:spPr>
              <a:xfrm>
                <a:off x="0" y="1200653"/>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03" name="Google Shape;403;p49"/>
              <p:cNvCxnSpPr/>
              <p:nvPr/>
            </p:nvCxnSpPr>
            <p:spPr>
              <a:xfrm>
                <a:off x="0" y="1424616"/>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04" name="Google Shape;404;p49"/>
              <p:cNvCxnSpPr/>
              <p:nvPr/>
            </p:nvCxnSpPr>
            <p:spPr>
              <a:xfrm>
                <a:off x="0" y="1648579"/>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05" name="Google Shape;405;p49"/>
              <p:cNvCxnSpPr/>
              <p:nvPr/>
            </p:nvCxnSpPr>
            <p:spPr>
              <a:xfrm>
                <a:off x="0" y="1872542"/>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06" name="Google Shape;406;p49"/>
              <p:cNvCxnSpPr/>
              <p:nvPr/>
            </p:nvCxnSpPr>
            <p:spPr>
              <a:xfrm>
                <a:off x="0" y="2096505"/>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07" name="Google Shape;407;p49"/>
              <p:cNvCxnSpPr/>
              <p:nvPr/>
            </p:nvCxnSpPr>
            <p:spPr>
              <a:xfrm>
                <a:off x="0" y="2320468"/>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08" name="Google Shape;408;p49"/>
              <p:cNvCxnSpPr/>
              <p:nvPr/>
            </p:nvCxnSpPr>
            <p:spPr>
              <a:xfrm>
                <a:off x="0" y="2544431"/>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09" name="Google Shape;409;p49"/>
              <p:cNvCxnSpPr/>
              <p:nvPr/>
            </p:nvCxnSpPr>
            <p:spPr>
              <a:xfrm>
                <a:off x="0" y="2992357"/>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10" name="Google Shape;410;p49"/>
              <p:cNvCxnSpPr/>
              <p:nvPr/>
            </p:nvCxnSpPr>
            <p:spPr>
              <a:xfrm>
                <a:off x="0" y="2768394"/>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11" name="Google Shape;411;p49"/>
              <p:cNvCxnSpPr/>
              <p:nvPr/>
            </p:nvCxnSpPr>
            <p:spPr>
              <a:xfrm>
                <a:off x="0" y="3440283"/>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12" name="Google Shape;412;p49"/>
              <p:cNvCxnSpPr/>
              <p:nvPr/>
            </p:nvCxnSpPr>
            <p:spPr>
              <a:xfrm>
                <a:off x="0" y="3216320"/>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13" name="Google Shape;413;p49"/>
              <p:cNvCxnSpPr/>
              <p:nvPr/>
            </p:nvCxnSpPr>
            <p:spPr>
              <a:xfrm>
                <a:off x="0" y="3664246"/>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14" name="Google Shape;414;p49"/>
              <p:cNvCxnSpPr/>
              <p:nvPr/>
            </p:nvCxnSpPr>
            <p:spPr>
              <a:xfrm>
                <a:off x="0" y="3888209"/>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15" name="Google Shape;415;p49"/>
              <p:cNvCxnSpPr/>
              <p:nvPr/>
            </p:nvCxnSpPr>
            <p:spPr>
              <a:xfrm>
                <a:off x="0" y="4112172"/>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16" name="Google Shape;416;p49"/>
              <p:cNvCxnSpPr/>
              <p:nvPr/>
            </p:nvCxnSpPr>
            <p:spPr>
              <a:xfrm>
                <a:off x="0" y="4336135"/>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17" name="Google Shape;417;p49"/>
              <p:cNvCxnSpPr/>
              <p:nvPr/>
            </p:nvCxnSpPr>
            <p:spPr>
              <a:xfrm>
                <a:off x="0" y="4560098"/>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18" name="Google Shape;418;p49"/>
              <p:cNvCxnSpPr/>
              <p:nvPr/>
            </p:nvCxnSpPr>
            <p:spPr>
              <a:xfrm>
                <a:off x="0" y="4784061"/>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19" name="Google Shape;419;p49"/>
              <p:cNvCxnSpPr/>
              <p:nvPr/>
            </p:nvCxnSpPr>
            <p:spPr>
              <a:xfrm>
                <a:off x="0" y="5008024"/>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20" name="Google Shape;420;p49"/>
              <p:cNvCxnSpPr/>
              <p:nvPr/>
            </p:nvCxnSpPr>
            <p:spPr>
              <a:xfrm>
                <a:off x="0" y="5231987"/>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21" name="Google Shape;421;p49"/>
              <p:cNvCxnSpPr/>
              <p:nvPr/>
            </p:nvCxnSpPr>
            <p:spPr>
              <a:xfrm>
                <a:off x="0" y="5455950"/>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22" name="Google Shape;422;p49"/>
              <p:cNvCxnSpPr/>
              <p:nvPr/>
            </p:nvCxnSpPr>
            <p:spPr>
              <a:xfrm>
                <a:off x="0" y="5903876"/>
                <a:ext cx="12192000" cy="0"/>
              </a:xfrm>
              <a:prstGeom prst="straightConnector1">
                <a:avLst/>
              </a:prstGeom>
              <a:noFill/>
              <a:ln cap="flat" cmpd="sng" w="9525">
                <a:solidFill>
                  <a:srgbClr val="53D4FF"/>
                </a:solidFill>
                <a:prstDash val="solid"/>
                <a:miter lim="8000"/>
                <a:headEnd len="sm" w="sm" type="none"/>
                <a:tailEnd len="sm" w="sm" type="none"/>
              </a:ln>
            </p:spPr>
          </p:cxnSp>
          <p:cxnSp>
            <p:nvCxnSpPr>
              <p:cNvPr id="423" name="Google Shape;423;p49"/>
              <p:cNvCxnSpPr/>
              <p:nvPr/>
            </p:nvCxnSpPr>
            <p:spPr>
              <a:xfrm>
                <a:off x="0" y="5679913"/>
                <a:ext cx="12192000" cy="0"/>
              </a:xfrm>
              <a:prstGeom prst="straightConnector1">
                <a:avLst/>
              </a:prstGeom>
              <a:noFill/>
              <a:ln cap="flat" cmpd="sng" w="9525">
                <a:solidFill>
                  <a:srgbClr val="53D4FF"/>
                </a:solidFill>
                <a:prstDash val="solid"/>
                <a:miter lim="8000"/>
                <a:headEnd len="sm" w="sm" type="none"/>
                <a:tailEnd len="sm" w="sm" type="none"/>
              </a:ln>
            </p:spPr>
          </p:cxnSp>
        </p:grpSp>
        <p:grpSp>
          <p:nvGrpSpPr>
            <p:cNvPr id="424" name="Google Shape;424;p49"/>
            <p:cNvGrpSpPr/>
            <p:nvPr/>
          </p:nvGrpSpPr>
          <p:grpSpPr>
            <a:xfrm>
              <a:off x="456062" y="304813"/>
              <a:ext cx="11277780" cy="5599151"/>
              <a:chOff x="456062" y="304801"/>
              <a:chExt cx="11277780" cy="5817300"/>
            </a:xfrm>
          </p:grpSpPr>
          <p:sp>
            <p:nvSpPr>
              <p:cNvPr id="425" name="Google Shape;425;p49"/>
              <p:cNvSpPr/>
              <p:nvPr/>
            </p:nvSpPr>
            <p:spPr>
              <a:xfrm>
                <a:off x="7138185"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49"/>
              <p:cNvSpPr/>
              <p:nvPr/>
            </p:nvSpPr>
            <p:spPr>
              <a:xfrm>
                <a:off x="5229007"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49"/>
              <p:cNvSpPr/>
              <p:nvPr/>
            </p:nvSpPr>
            <p:spPr>
              <a:xfrm>
                <a:off x="4274418"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49"/>
              <p:cNvSpPr/>
              <p:nvPr/>
            </p:nvSpPr>
            <p:spPr>
              <a:xfrm>
                <a:off x="3319829"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49"/>
              <p:cNvSpPr/>
              <p:nvPr/>
            </p:nvSpPr>
            <p:spPr>
              <a:xfrm>
                <a:off x="2365240"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49"/>
              <p:cNvSpPr/>
              <p:nvPr/>
            </p:nvSpPr>
            <p:spPr>
              <a:xfrm>
                <a:off x="1410651"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49"/>
              <p:cNvSpPr/>
              <p:nvPr/>
            </p:nvSpPr>
            <p:spPr>
              <a:xfrm>
                <a:off x="456062"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49"/>
              <p:cNvSpPr/>
              <p:nvPr/>
            </p:nvSpPr>
            <p:spPr>
              <a:xfrm>
                <a:off x="6183596"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49"/>
              <p:cNvSpPr/>
              <p:nvPr/>
            </p:nvSpPr>
            <p:spPr>
              <a:xfrm>
                <a:off x="8092774"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49"/>
              <p:cNvSpPr/>
              <p:nvPr/>
            </p:nvSpPr>
            <p:spPr>
              <a:xfrm>
                <a:off x="9047363"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p49"/>
              <p:cNvSpPr/>
              <p:nvPr/>
            </p:nvSpPr>
            <p:spPr>
              <a:xfrm>
                <a:off x="10001952"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6" name="Google Shape;436;p49"/>
              <p:cNvSpPr/>
              <p:nvPr/>
            </p:nvSpPr>
            <p:spPr>
              <a:xfrm>
                <a:off x="10956542" y="304801"/>
                <a:ext cx="777300" cy="5817300"/>
              </a:xfrm>
              <a:prstGeom prst="rect">
                <a:avLst/>
              </a:prstGeom>
              <a:solidFill>
                <a:schemeClr val="accent4">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6"/>
          <p:cNvSpPr txBox="1"/>
          <p:nvPr>
            <p:ph idx="1" type="body"/>
          </p:nvPr>
        </p:nvSpPr>
        <p:spPr>
          <a:xfrm>
            <a:off x="456062" y="1379621"/>
            <a:ext cx="5349300" cy="45243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44" name="Google Shape;44;p6"/>
          <p:cNvSpPr txBox="1"/>
          <p:nvPr>
            <p:ph idx="2" type="body"/>
          </p:nvPr>
        </p:nvSpPr>
        <p:spPr>
          <a:xfrm>
            <a:off x="6386697" y="1379621"/>
            <a:ext cx="5349300" cy="45243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45" name="Google Shape;45;p6"/>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6" name="Google Shape;46;p6"/>
          <p:cNvSpPr txBox="1"/>
          <p:nvPr>
            <p:ph idx="3"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 Dark">
  <p:cSld name="Two Content – Dark">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idx="1" type="body"/>
          </p:nvPr>
        </p:nvSpPr>
        <p:spPr>
          <a:xfrm>
            <a:off x="456062" y="1379621"/>
            <a:ext cx="5349300" cy="45243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49" name="Google Shape;49;p7"/>
          <p:cNvSpPr txBox="1"/>
          <p:nvPr>
            <p:ph idx="2" type="body"/>
          </p:nvPr>
        </p:nvSpPr>
        <p:spPr>
          <a:xfrm>
            <a:off x="6386697" y="1379621"/>
            <a:ext cx="5349300" cy="45243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50" name="Google Shape;50;p7"/>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
        <p:nvSpPr>
          <p:cNvPr id="51" name="Google Shape;51;p7"/>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2" name="Google Shape;52;p7"/>
          <p:cNvSpPr txBox="1"/>
          <p:nvPr>
            <p:ph idx="3"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3" name="Shape 53"/>
        <p:cNvGrpSpPr/>
        <p:nvPr/>
      </p:nvGrpSpPr>
      <p:grpSpPr>
        <a:xfrm>
          <a:off x="0" y="0"/>
          <a:ext cx="0" cy="0"/>
          <a:chOff x="0" y="0"/>
          <a:chExt cx="0" cy="0"/>
        </a:xfrm>
      </p:grpSpPr>
      <p:sp>
        <p:nvSpPr>
          <p:cNvPr id="54" name="Google Shape;54;p8"/>
          <p:cNvSpPr txBox="1"/>
          <p:nvPr>
            <p:ph idx="1" type="body"/>
          </p:nvPr>
        </p:nvSpPr>
        <p:spPr>
          <a:xfrm>
            <a:off x="456064" y="1401330"/>
            <a:ext cx="5355900" cy="6735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2000"/>
              </a:lnSpc>
              <a:spcBef>
                <a:spcPts val="600"/>
              </a:spcBef>
              <a:spcAft>
                <a:spcPts val="0"/>
              </a:spcAft>
              <a:buClr>
                <a:schemeClr val="accent1"/>
              </a:buClr>
              <a:buSzPts val="1680"/>
              <a:buFont typeface="Merriweather Sans"/>
              <a:buNone/>
              <a:defRPr b="1" i="0" sz="2400" u="none" cap="none" strike="noStrike">
                <a:solidFill>
                  <a:schemeClr val="lt1"/>
                </a:solidFill>
                <a:latin typeface="Arial"/>
                <a:ea typeface="Arial"/>
                <a:cs typeface="Arial"/>
                <a:sym typeface="Arial"/>
              </a:defRPr>
            </a:lvl1pPr>
            <a:lvl2pPr indent="-228600" lvl="1" marL="914400" marR="0" rtl="0" algn="l">
              <a:lnSpc>
                <a:spcPct val="95000"/>
              </a:lnSpc>
              <a:spcBef>
                <a:spcPts val="600"/>
              </a:spcBef>
              <a:spcAft>
                <a:spcPts val="0"/>
              </a:spcAft>
              <a:buClr>
                <a:schemeClr val="accent1"/>
              </a:buClr>
              <a:buSzPts val="2300"/>
              <a:buFont typeface="Arial"/>
              <a:buNone/>
              <a:defRPr b="1" i="0" sz="2000" u="none" cap="none" strike="noStrike">
                <a:solidFill>
                  <a:schemeClr val="lt2"/>
                </a:solidFill>
                <a:latin typeface="Arial"/>
                <a:ea typeface="Arial"/>
                <a:cs typeface="Arial"/>
                <a:sym typeface="Arial"/>
              </a:defRPr>
            </a:lvl2pPr>
            <a:lvl3pPr indent="-228600" lvl="2" marL="1371600" marR="0" rtl="0" algn="l">
              <a:lnSpc>
                <a:spcPct val="95000"/>
              </a:lnSpc>
              <a:spcBef>
                <a:spcPts val="600"/>
              </a:spcBef>
              <a:spcAft>
                <a:spcPts val="0"/>
              </a:spcAft>
              <a:buClr>
                <a:schemeClr val="accent1"/>
              </a:buClr>
              <a:buSzPts val="2300"/>
              <a:buFont typeface="Arial"/>
              <a:buNone/>
              <a:defRPr b="1" i="0" sz="1800" u="none" cap="none" strike="noStrike">
                <a:solidFill>
                  <a:schemeClr val="lt2"/>
                </a:solidFill>
                <a:latin typeface="Arial"/>
                <a:ea typeface="Arial"/>
                <a:cs typeface="Arial"/>
                <a:sym typeface="Arial"/>
              </a:defRPr>
            </a:lvl3pPr>
            <a:lvl4pPr indent="-228600" lvl="3" marL="1828800" marR="0" rtl="0" algn="l">
              <a:lnSpc>
                <a:spcPct val="95000"/>
              </a:lnSpc>
              <a:spcBef>
                <a:spcPts val="600"/>
              </a:spcBef>
              <a:spcAft>
                <a:spcPts val="0"/>
              </a:spcAft>
              <a:buClr>
                <a:schemeClr val="accent1"/>
              </a:buClr>
              <a:buSzPts val="1600"/>
              <a:buFont typeface="Arial"/>
              <a:buNone/>
              <a:defRPr b="1" i="0" sz="1600" u="none" cap="none" strike="noStrike">
                <a:solidFill>
                  <a:schemeClr val="lt2"/>
                </a:solidFill>
                <a:latin typeface="Arial"/>
                <a:ea typeface="Arial"/>
                <a:cs typeface="Arial"/>
                <a:sym typeface="Arial"/>
              </a:defRPr>
            </a:lvl4pPr>
            <a:lvl5pPr indent="-228600" lvl="4" marL="2286000" marR="0" rtl="0" algn="l">
              <a:lnSpc>
                <a:spcPct val="95000"/>
              </a:lnSpc>
              <a:spcBef>
                <a:spcPts val="600"/>
              </a:spcBef>
              <a:spcAft>
                <a:spcPts val="0"/>
              </a:spcAft>
              <a:buClr>
                <a:schemeClr val="accent1"/>
              </a:buClr>
              <a:buSzPts val="2000"/>
              <a:buFont typeface="Arial"/>
              <a:buNone/>
              <a:defRPr b="1" i="0" sz="1600" u="none" cap="none" strike="noStrike">
                <a:solidFill>
                  <a:schemeClr val="accent1"/>
                </a:solidFill>
                <a:latin typeface="Arial"/>
                <a:ea typeface="Arial"/>
                <a:cs typeface="Arial"/>
                <a:sym typeface="Arial"/>
              </a:defRPr>
            </a:lvl5pPr>
            <a:lvl6pPr indent="-228600" lvl="5" marL="2743200" marR="0" rtl="0" algn="l">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228600" lvl="6" marL="3200400" marR="0" rtl="0" algn="l">
              <a:lnSpc>
                <a:spcPct val="95000"/>
              </a:lnSpc>
              <a:spcBef>
                <a:spcPts val="600"/>
              </a:spcBef>
              <a:spcAft>
                <a:spcPts val="0"/>
              </a:spcAft>
              <a:buClr>
                <a:schemeClr val="lt1"/>
              </a:buClr>
              <a:buSzPts val="2400"/>
              <a:buFont typeface="Arial"/>
              <a:buNone/>
              <a:defRPr b="1" i="0" sz="1600" u="none" cap="none" strike="noStrike">
                <a:solidFill>
                  <a:schemeClr val="lt1"/>
                </a:solidFill>
                <a:latin typeface="Arial"/>
                <a:ea typeface="Arial"/>
                <a:cs typeface="Arial"/>
                <a:sym typeface="Arial"/>
              </a:defRPr>
            </a:lvl7pPr>
            <a:lvl8pPr indent="-228600" lvl="7" marL="3657600" marR="0" rtl="0" algn="l">
              <a:lnSpc>
                <a:spcPct val="95000"/>
              </a:lnSpc>
              <a:spcBef>
                <a:spcPts val="60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1" i="0" sz="1600" u="none" cap="none" strike="noStrike">
                <a:solidFill>
                  <a:schemeClr val="lt1"/>
                </a:solidFill>
                <a:latin typeface="Arial"/>
                <a:ea typeface="Arial"/>
                <a:cs typeface="Arial"/>
                <a:sym typeface="Arial"/>
              </a:defRPr>
            </a:lvl9pPr>
          </a:lstStyle>
          <a:p/>
        </p:txBody>
      </p:sp>
      <p:sp>
        <p:nvSpPr>
          <p:cNvPr id="55" name="Google Shape;55;p8"/>
          <p:cNvSpPr txBox="1"/>
          <p:nvPr>
            <p:ph idx="2" type="body"/>
          </p:nvPr>
        </p:nvSpPr>
        <p:spPr>
          <a:xfrm>
            <a:off x="6386696" y="1401330"/>
            <a:ext cx="5349300" cy="6735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2000"/>
              </a:lnSpc>
              <a:spcBef>
                <a:spcPts val="600"/>
              </a:spcBef>
              <a:spcAft>
                <a:spcPts val="0"/>
              </a:spcAft>
              <a:buClr>
                <a:schemeClr val="accent1"/>
              </a:buClr>
              <a:buSzPts val="1680"/>
              <a:buFont typeface="Merriweather Sans"/>
              <a:buNone/>
              <a:defRPr b="1" i="0" sz="2400" u="none" cap="none" strike="noStrike">
                <a:solidFill>
                  <a:schemeClr val="lt1"/>
                </a:solidFill>
                <a:latin typeface="Arial"/>
                <a:ea typeface="Arial"/>
                <a:cs typeface="Arial"/>
                <a:sym typeface="Arial"/>
              </a:defRPr>
            </a:lvl1pPr>
            <a:lvl2pPr indent="-228600" lvl="1" marL="914400" marR="0" rtl="0" algn="l">
              <a:lnSpc>
                <a:spcPct val="95000"/>
              </a:lnSpc>
              <a:spcBef>
                <a:spcPts val="600"/>
              </a:spcBef>
              <a:spcAft>
                <a:spcPts val="0"/>
              </a:spcAft>
              <a:buClr>
                <a:schemeClr val="accent1"/>
              </a:buClr>
              <a:buSzPts val="2300"/>
              <a:buFont typeface="Arial"/>
              <a:buNone/>
              <a:defRPr b="1" i="0" sz="2000" u="none" cap="none" strike="noStrike">
                <a:solidFill>
                  <a:schemeClr val="lt2"/>
                </a:solidFill>
                <a:latin typeface="Arial"/>
                <a:ea typeface="Arial"/>
                <a:cs typeface="Arial"/>
                <a:sym typeface="Arial"/>
              </a:defRPr>
            </a:lvl2pPr>
            <a:lvl3pPr indent="-228600" lvl="2" marL="1371600" marR="0" rtl="0" algn="l">
              <a:lnSpc>
                <a:spcPct val="95000"/>
              </a:lnSpc>
              <a:spcBef>
                <a:spcPts val="600"/>
              </a:spcBef>
              <a:spcAft>
                <a:spcPts val="0"/>
              </a:spcAft>
              <a:buClr>
                <a:schemeClr val="accent1"/>
              </a:buClr>
              <a:buSzPts val="2300"/>
              <a:buFont typeface="Arial"/>
              <a:buNone/>
              <a:defRPr b="1" i="0" sz="1800" u="none" cap="none" strike="noStrike">
                <a:solidFill>
                  <a:schemeClr val="lt2"/>
                </a:solidFill>
                <a:latin typeface="Arial"/>
                <a:ea typeface="Arial"/>
                <a:cs typeface="Arial"/>
                <a:sym typeface="Arial"/>
              </a:defRPr>
            </a:lvl3pPr>
            <a:lvl4pPr indent="-228600" lvl="3" marL="1828800" marR="0" rtl="0" algn="l">
              <a:lnSpc>
                <a:spcPct val="95000"/>
              </a:lnSpc>
              <a:spcBef>
                <a:spcPts val="600"/>
              </a:spcBef>
              <a:spcAft>
                <a:spcPts val="0"/>
              </a:spcAft>
              <a:buClr>
                <a:schemeClr val="accent1"/>
              </a:buClr>
              <a:buSzPts val="1600"/>
              <a:buFont typeface="Arial"/>
              <a:buNone/>
              <a:defRPr b="1" i="0" sz="1600" u="none" cap="none" strike="noStrike">
                <a:solidFill>
                  <a:schemeClr val="lt2"/>
                </a:solidFill>
                <a:latin typeface="Arial"/>
                <a:ea typeface="Arial"/>
                <a:cs typeface="Arial"/>
                <a:sym typeface="Arial"/>
              </a:defRPr>
            </a:lvl4pPr>
            <a:lvl5pPr indent="-228600" lvl="4" marL="2286000" marR="0" rtl="0" algn="l">
              <a:lnSpc>
                <a:spcPct val="95000"/>
              </a:lnSpc>
              <a:spcBef>
                <a:spcPts val="600"/>
              </a:spcBef>
              <a:spcAft>
                <a:spcPts val="0"/>
              </a:spcAft>
              <a:buClr>
                <a:schemeClr val="accent1"/>
              </a:buClr>
              <a:buSzPts val="2000"/>
              <a:buFont typeface="Arial"/>
              <a:buNone/>
              <a:defRPr b="1" i="0" sz="1600" u="none" cap="none" strike="noStrike">
                <a:solidFill>
                  <a:schemeClr val="accent1"/>
                </a:solidFill>
                <a:latin typeface="Arial"/>
                <a:ea typeface="Arial"/>
                <a:cs typeface="Arial"/>
                <a:sym typeface="Arial"/>
              </a:defRPr>
            </a:lvl5pPr>
            <a:lvl6pPr indent="-228600" lvl="5" marL="2743200" marR="0" rtl="0" algn="l">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228600" lvl="6" marL="3200400" marR="0" rtl="0" algn="l">
              <a:lnSpc>
                <a:spcPct val="95000"/>
              </a:lnSpc>
              <a:spcBef>
                <a:spcPts val="600"/>
              </a:spcBef>
              <a:spcAft>
                <a:spcPts val="0"/>
              </a:spcAft>
              <a:buClr>
                <a:schemeClr val="lt1"/>
              </a:buClr>
              <a:buSzPts val="2400"/>
              <a:buFont typeface="Arial"/>
              <a:buNone/>
              <a:defRPr b="1" i="0" sz="1600" u="none" cap="none" strike="noStrike">
                <a:solidFill>
                  <a:schemeClr val="lt1"/>
                </a:solidFill>
                <a:latin typeface="Arial"/>
                <a:ea typeface="Arial"/>
                <a:cs typeface="Arial"/>
                <a:sym typeface="Arial"/>
              </a:defRPr>
            </a:lvl7pPr>
            <a:lvl8pPr indent="-228600" lvl="7" marL="3657600" marR="0" rtl="0" algn="l">
              <a:lnSpc>
                <a:spcPct val="95000"/>
              </a:lnSpc>
              <a:spcBef>
                <a:spcPts val="60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1" i="0" sz="1600" u="none" cap="none" strike="noStrike">
                <a:solidFill>
                  <a:schemeClr val="lt1"/>
                </a:solidFill>
                <a:latin typeface="Arial"/>
                <a:ea typeface="Arial"/>
                <a:cs typeface="Arial"/>
                <a:sym typeface="Arial"/>
              </a:defRPr>
            </a:lvl9pPr>
          </a:lstStyle>
          <a:p/>
        </p:txBody>
      </p:sp>
      <p:sp>
        <p:nvSpPr>
          <p:cNvPr id="56" name="Google Shape;56;p8"/>
          <p:cNvSpPr txBox="1"/>
          <p:nvPr>
            <p:ph idx="3" type="body"/>
          </p:nvPr>
        </p:nvSpPr>
        <p:spPr>
          <a:xfrm>
            <a:off x="456062" y="1961304"/>
            <a:ext cx="5349300" cy="39426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57" name="Google Shape;57;p8"/>
          <p:cNvSpPr txBox="1"/>
          <p:nvPr>
            <p:ph idx="4" type="body"/>
          </p:nvPr>
        </p:nvSpPr>
        <p:spPr>
          <a:xfrm>
            <a:off x="6386696" y="1961304"/>
            <a:ext cx="5349300" cy="39426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58" name="Google Shape;58;p8"/>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9" name="Google Shape;59;p8"/>
          <p:cNvSpPr txBox="1"/>
          <p:nvPr>
            <p:ph idx="5"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 Dark">
  <p:cSld name="Comparison – Dark">
    <p:bg>
      <p:bgPr>
        <a:solidFill>
          <a:schemeClr val="lt1"/>
        </a:solidFill>
      </p:bgPr>
    </p:bg>
    <p:spTree>
      <p:nvGrpSpPr>
        <p:cNvPr id="60" name="Shape 60"/>
        <p:cNvGrpSpPr/>
        <p:nvPr/>
      </p:nvGrpSpPr>
      <p:grpSpPr>
        <a:xfrm>
          <a:off x="0" y="0"/>
          <a:ext cx="0" cy="0"/>
          <a:chOff x="0" y="0"/>
          <a:chExt cx="0" cy="0"/>
        </a:xfrm>
      </p:grpSpPr>
      <p:sp>
        <p:nvSpPr>
          <p:cNvPr id="61" name="Google Shape;61;p9"/>
          <p:cNvSpPr txBox="1"/>
          <p:nvPr>
            <p:ph idx="1" type="body"/>
          </p:nvPr>
        </p:nvSpPr>
        <p:spPr>
          <a:xfrm>
            <a:off x="456064" y="1401330"/>
            <a:ext cx="5355900" cy="6735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2000"/>
              </a:lnSpc>
              <a:spcBef>
                <a:spcPts val="600"/>
              </a:spcBef>
              <a:spcAft>
                <a:spcPts val="0"/>
              </a:spcAft>
              <a:buClr>
                <a:schemeClr val="accent1"/>
              </a:buClr>
              <a:buSzPts val="1680"/>
              <a:buFont typeface="Merriweather Sans"/>
              <a:buNone/>
              <a:defRPr b="1" i="0" sz="2400" u="none" cap="none" strike="noStrike">
                <a:solidFill>
                  <a:schemeClr val="dk1"/>
                </a:solidFill>
                <a:latin typeface="Arial"/>
                <a:ea typeface="Arial"/>
                <a:cs typeface="Arial"/>
                <a:sym typeface="Arial"/>
              </a:defRPr>
            </a:lvl1pPr>
            <a:lvl2pPr indent="-228600" lvl="1" marL="914400" marR="0" rtl="0" algn="l">
              <a:lnSpc>
                <a:spcPct val="95000"/>
              </a:lnSpc>
              <a:spcBef>
                <a:spcPts val="600"/>
              </a:spcBef>
              <a:spcAft>
                <a:spcPts val="0"/>
              </a:spcAft>
              <a:buClr>
                <a:schemeClr val="accent1"/>
              </a:buClr>
              <a:buSzPts val="23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5000"/>
              </a:lnSpc>
              <a:spcBef>
                <a:spcPts val="600"/>
              </a:spcBef>
              <a:spcAft>
                <a:spcPts val="0"/>
              </a:spcAft>
              <a:buClr>
                <a:schemeClr val="accent1"/>
              </a:buClr>
              <a:buSzPts val="23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5000"/>
              </a:lnSpc>
              <a:spcBef>
                <a:spcPts val="600"/>
              </a:spcBef>
              <a:spcAft>
                <a:spcPts val="0"/>
              </a:spcAft>
              <a:buClr>
                <a:schemeClr val="accent1"/>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5000"/>
              </a:lnSpc>
              <a:spcBef>
                <a:spcPts val="600"/>
              </a:spcBef>
              <a:spcAft>
                <a:spcPts val="0"/>
              </a:spcAft>
              <a:buClr>
                <a:schemeClr val="accent1"/>
              </a:buClr>
              <a:buSzPts val="2000"/>
              <a:buFont typeface="Arial"/>
              <a:buNone/>
              <a:defRPr b="1" i="0" sz="1600" u="none" cap="none" strike="noStrike">
                <a:solidFill>
                  <a:schemeClr val="accent1"/>
                </a:solidFill>
                <a:latin typeface="Arial"/>
                <a:ea typeface="Arial"/>
                <a:cs typeface="Arial"/>
                <a:sym typeface="Arial"/>
              </a:defRPr>
            </a:lvl5pPr>
            <a:lvl6pPr indent="-228600" lvl="5" marL="2743200" marR="0" rtl="0" algn="l">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228600" lvl="6" marL="3200400" marR="0" rtl="0" algn="l">
              <a:lnSpc>
                <a:spcPct val="95000"/>
              </a:lnSpc>
              <a:spcBef>
                <a:spcPts val="600"/>
              </a:spcBef>
              <a:spcAft>
                <a:spcPts val="0"/>
              </a:spcAft>
              <a:buClr>
                <a:schemeClr val="dk1"/>
              </a:buClr>
              <a:buSzPts val="2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5000"/>
              </a:lnSpc>
              <a:spcBef>
                <a:spcPts val="60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1" i="0" sz="1600" u="none" cap="none" strike="noStrike">
                <a:solidFill>
                  <a:schemeClr val="dk1"/>
                </a:solidFill>
                <a:latin typeface="Arial"/>
                <a:ea typeface="Arial"/>
                <a:cs typeface="Arial"/>
                <a:sym typeface="Arial"/>
              </a:defRPr>
            </a:lvl9pPr>
          </a:lstStyle>
          <a:p/>
        </p:txBody>
      </p:sp>
      <p:sp>
        <p:nvSpPr>
          <p:cNvPr id="62" name="Google Shape;62;p9"/>
          <p:cNvSpPr txBox="1"/>
          <p:nvPr>
            <p:ph idx="2" type="body"/>
          </p:nvPr>
        </p:nvSpPr>
        <p:spPr>
          <a:xfrm>
            <a:off x="6386696" y="1401330"/>
            <a:ext cx="5349300" cy="6735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2000"/>
              </a:lnSpc>
              <a:spcBef>
                <a:spcPts val="600"/>
              </a:spcBef>
              <a:spcAft>
                <a:spcPts val="0"/>
              </a:spcAft>
              <a:buClr>
                <a:schemeClr val="accent1"/>
              </a:buClr>
              <a:buSzPts val="1680"/>
              <a:buFont typeface="Merriweather Sans"/>
              <a:buNone/>
              <a:defRPr b="1" i="0" sz="2400" u="none" cap="none" strike="noStrike">
                <a:solidFill>
                  <a:schemeClr val="dk1"/>
                </a:solidFill>
                <a:latin typeface="Arial"/>
                <a:ea typeface="Arial"/>
                <a:cs typeface="Arial"/>
                <a:sym typeface="Arial"/>
              </a:defRPr>
            </a:lvl1pPr>
            <a:lvl2pPr indent="-228600" lvl="1" marL="914400" marR="0" rtl="0" algn="l">
              <a:lnSpc>
                <a:spcPct val="95000"/>
              </a:lnSpc>
              <a:spcBef>
                <a:spcPts val="600"/>
              </a:spcBef>
              <a:spcAft>
                <a:spcPts val="0"/>
              </a:spcAft>
              <a:buClr>
                <a:schemeClr val="accent1"/>
              </a:buClr>
              <a:buSzPts val="23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5000"/>
              </a:lnSpc>
              <a:spcBef>
                <a:spcPts val="600"/>
              </a:spcBef>
              <a:spcAft>
                <a:spcPts val="0"/>
              </a:spcAft>
              <a:buClr>
                <a:schemeClr val="accent1"/>
              </a:buClr>
              <a:buSzPts val="23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5000"/>
              </a:lnSpc>
              <a:spcBef>
                <a:spcPts val="600"/>
              </a:spcBef>
              <a:spcAft>
                <a:spcPts val="0"/>
              </a:spcAft>
              <a:buClr>
                <a:schemeClr val="accent1"/>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5000"/>
              </a:lnSpc>
              <a:spcBef>
                <a:spcPts val="600"/>
              </a:spcBef>
              <a:spcAft>
                <a:spcPts val="0"/>
              </a:spcAft>
              <a:buClr>
                <a:schemeClr val="accent1"/>
              </a:buClr>
              <a:buSzPts val="2000"/>
              <a:buFont typeface="Arial"/>
              <a:buNone/>
              <a:defRPr b="1" i="0" sz="1600" u="none" cap="none" strike="noStrike">
                <a:solidFill>
                  <a:schemeClr val="accent1"/>
                </a:solidFill>
                <a:latin typeface="Arial"/>
                <a:ea typeface="Arial"/>
                <a:cs typeface="Arial"/>
                <a:sym typeface="Arial"/>
              </a:defRPr>
            </a:lvl5pPr>
            <a:lvl6pPr indent="-228600" lvl="5" marL="2743200" marR="0" rtl="0" algn="l">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228600" lvl="6" marL="3200400" marR="0" rtl="0" algn="l">
              <a:lnSpc>
                <a:spcPct val="95000"/>
              </a:lnSpc>
              <a:spcBef>
                <a:spcPts val="600"/>
              </a:spcBef>
              <a:spcAft>
                <a:spcPts val="0"/>
              </a:spcAft>
              <a:buClr>
                <a:schemeClr val="dk1"/>
              </a:buClr>
              <a:buSzPts val="2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5000"/>
              </a:lnSpc>
              <a:spcBef>
                <a:spcPts val="60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1" i="0" sz="1600" u="none" cap="none" strike="noStrike">
                <a:solidFill>
                  <a:schemeClr val="dk1"/>
                </a:solidFill>
                <a:latin typeface="Arial"/>
                <a:ea typeface="Arial"/>
                <a:cs typeface="Arial"/>
                <a:sym typeface="Arial"/>
              </a:defRPr>
            </a:lvl9pPr>
          </a:lstStyle>
          <a:p/>
        </p:txBody>
      </p:sp>
      <p:sp>
        <p:nvSpPr>
          <p:cNvPr id="63" name="Google Shape;63;p9"/>
          <p:cNvSpPr txBox="1"/>
          <p:nvPr>
            <p:ph idx="3" type="body"/>
          </p:nvPr>
        </p:nvSpPr>
        <p:spPr>
          <a:xfrm>
            <a:off x="456062" y="1961304"/>
            <a:ext cx="5349300" cy="39426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64" name="Google Shape;64;p9"/>
          <p:cNvSpPr txBox="1"/>
          <p:nvPr>
            <p:ph idx="4" type="body"/>
          </p:nvPr>
        </p:nvSpPr>
        <p:spPr>
          <a:xfrm>
            <a:off x="6386696" y="1961304"/>
            <a:ext cx="5349300" cy="39426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rtl="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65" name="Google Shape;65;p9"/>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6" name="Google Shape;66;p9"/>
          <p:cNvSpPr txBox="1"/>
          <p:nvPr>
            <p:ph idx="5"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67" name="Google Shape;67;p9"/>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8" name="Shape 68"/>
        <p:cNvGrpSpPr/>
        <p:nvPr/>
      </p:nvGrpSpPr>
      <p:grpSpPr>
        <a:xfrm>
          <a:off x="0" y="0"/>
          <a:ext cx="0" cy="0"/>
          <a:chOff x="0" y="0"/>
          <a:chExt cx="0" cy="0"/>
        </a:xfrm>
      </p:grpSpPr>
      <p:sp>
        <p:nvSpPr>
          <p:cNvPr id="69" name="Google Shape;69;p10"/>
          <p:cNvSpPr txBox="1"/>
          <p:nvPr>
            <p:ph idx="1" type="body"/>
          </p:nvPr>
        </p:nvSpPr>
        <p:spPr>
          <a:xfrm>
            <a:off x="456062" y="1377387"/>
            <a:ext cx="3641100" cy="45264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70" name="Google Shape;70;p10"/>
          <p:cNvSpPr txBox="1"/>
          <p:nvPr>
            <p:ph idx="2" type="body"/>
          </p:nvPr>
        </p:nvSpPr>
        <p:spPr>
          <a:xfrm>
            <a:off x="4274418" y="1377387"/>
            <a:ext cx="3641100" cy="45264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71" name="Google Shape;71;p10"/>
          <p:cNvSpPr txBox="1"/>
          <p:nvPr>
            <p:ph idx="3" type="body"/>
          </p:nvPr>
        </p:nvSpPr>
        <p:spPr>
          <a:xfrm>
            <a:off x="8093075" y="1377386"/>
            <a:ext cx="3642900" cy="45264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72" name="Google Shape;72;p10"/>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3" name="Google Shape;73;p10"/>
          <p:cNvSpPr txBox="1"/>
          <p:nvPr>
            <p:ph idx="4"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indent="0" lvl="0" marL="0" marR="0" rtl="0" algn="ctr">
              <a:lnSpc>
                <a:spcPct val="92000"/>
              </a:lnSpc>
              <a:spcBef>
                <a:spcPts val="600"/>
              </a:spcBef>
              <a:spcAft>
                <a:spcPts val="0"/>
              </a:spcAft>
              <a:buClr>
                <a:schemeClr val="accent1"/>
              </a:buClr>
              <a:buSzPts val="1680"/>
              <a:buFont typeface="Merriweather Sans"/>
              <a:buNone/>
              <a:defRPr b="0" i="0" sz="2400" u="none" cap="none" strike="noStrike">
                <a:solidFill>
                  <a:schemeClr val="accent3"/>
                </a:solidFill>
                <a:latin typeface="Arial"/>
                <a:ea typeface="Arial"/>
                <a:cs typeface="Arial"/>
                <a:sym typeface="Arial"/>
              </a:defRPr>
            </a:lvl1pPr>
            <a:lvl2pPr indent="0" lvl="1" marL="457200" marR="0" rtl="0" algn="ctr">
              <a:lnSpc>
                <a:spcPct val="95000"/>
              </a:lnSpc>
              <a:spcBef>
                <a:spcPts val="600"/>
              </a:spcBef>
              <a:spcAft>
                <a:spcPts val="0"/>
              </a:spcAft>
              <a:buClr>
                <a:schemeClr val="accent1"/>
              </a:buClr>
              <a:buSzPts val="2300"/>
              <a:buFont typeface="Arial"/>
              <a:buNone/>
              <a:defRPr b="0" i="0" sz="2000" u="none" cap="none" strike="noStrike">
                <a:solidFill>
                  <a:schemeClr val="lt2"/>
                </a:solidFill>
                <a:latin typeface="Arial"/>
                <a:ea typeface="Arial"/>
                <a:cs typeface="Arial"/>
                <a:sym typeface="Arial"/>
              </a:defRPr>
            </a:lvl2pPr>
            <a:lvl3pPr indent="0" lvl="2" marL="914400" marR="0" rtl="0" algn="ctr">
              <a:lnSpc>
                <a:spcPct val="95000"/>
              </a:lnSpc>
              <a:spcBef>
                <a:spcPts val="600"/>
              </a:spcBef>
              <a:spcAft>
                <a:spcPts val="0"/>
              </a:spcAft>
              <a:buClr>
                <a:schemeClr val="accent1"/>
              </a:buClr>
              <a:buSzPts val="2300"/>
              <a:buFont typeface="Arial"/>
              <a:buNone/>
              <a:defRPr b="0" i="0" sz="1800" u="none" cap="none" strike="noStrike">
                <a:solidFill>
                  <a:schemeClr val="lt2"/>
                </a:solidFill>
                <a:latin typeface="Arial"/>
                <a:ea typeface="Arial"/>
                <a:cs typeface="Arial"/>
                <a:sym typeface="Arial"/>
              </a:defRPr>
            </a:lvl3pPr>
            <a:lvl4pPr indent="0" lvl="3" marL="1371600" marR="0" rtl="0" algn="ctr">
              <a:lnSpc>
                <a:spcPct val="95000"/>
              </a:lnSpc>
              <a:spcBef>
                <a:spcPts val="600"/>
              </a:spcBef>
              <a:spcAft>
                <a:spcPts val="0"/>
              </a:spcAft>
              <a:buClr>
                <a:schemeClr val="accent1"/>
              </a:buClr>
              <a:buSzPts val="1600"/>
              <a:buFont typeface="Arial"/>
              <a:buNone/>
              <a:defRPr b="0" i="0" sz="1600" u="none" cap="none" strike="noStrike">
                <a:solidFill>
                  <a:schemeClr val="lt2"/>
                </a:solidFill>
                <a:latin typeface="Arial"/>
                <a:ea typeface="Arial"/>
                <a:cs typeface="Arial"/>
                <a:sym typeface="Arial"/>
              </a:defRPr>
            </a:lvl4pPr>
            <a:lvl5pPr indent="0" lvl="4" marL="1828800" marR="0" rtl="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indent="0" lvl="5" marL="2286000" marR="0" rtl="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indent="0" lvl="6" marL="2743200" marR="0" rtl="0" algn="ctr">
              <a:lnSpc>
                <a:spcPct val="95000"/>
              </a:lnSpc>
              <a:spcBef>
                <a:spcPts val="60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7pPr>
            <a:lvl8pPr indent="0" lvl="7" marL="3200400" marR="0" rtl="0" algn="ctr">
              <a:lnSpc>
                <a:spcPct val="95000"/>
              </a:lnSpc>
              <a:spcBef>
                <a:spcPts val="600"/>
              </a:spcBef>
              <a:spcAft>
                <a:spcPts val="0"/>
              </a:spcAft>
              <a:buClr>
                <a:schemeClr val="lt1"/>
              </a:buClr>
              <a:buSzPts val="2000"/>
              <a:buFont typeface="Arial"/>
              <a:buNone/>
              <a:defRPr b="0" i="0" sz="1600" u="none" cap="none" strike="noStrike">
                <a:solidFill>
                  <a:schemeClr val="lt1"/>
                </a:solidFill>
                <a:latin typeface="Arial"/>
                <a:ea typeface="Arial"/>
                <a:cs typeface="Arial"/>
                <a:sym typeface="Arial"/>
              </a:defRPr>
            </a:lvl8pPr>
            <a:lvl9pPr indent="0" lvl="8" marL="3657600" marR="0" rtl="0" algn="ctr">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8.xml"/><Relationship Id="rId42" Type="http://schemas.openxmlformats.org/officeDocument/2006/relationships/slideLayout" Target="../slideLayouts/slideLayout40.xml"/><Relationship Id="rId41" Type="http://schemas.openxmlformats.org/officeDocument/2006/relationships/slideLayout" Target="../slideLayouts/slideLayout39.xml"/><Relationship Id="rId44" Type="http://schemas.openxmlformats.org/officeDocument/2006/relationships/slideLayout" Target="../slideLayouts/slideLayout42.xml"/><Relationship Id="rId43" Type="http://schemas.openxmlformats.org/officeDocument/2006/relationships/slideLayout" Target="../slideLayouts/slideLayout41.xml"/><Relationship Id="rId46" Type="http://schemas.openxmlformats.org/officeDocument/2006/relationships/slideLayout" Target="../slideLayouts/slideLayout44.xml"/><Relationship Id="rId45" Type="http://schemas.openxmlformats.org/officeDocument/2006/relationships/slideLayout" Target="../slideLayouts/slideLayout43.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48" Type="http://schemas.openxmlformats.org/officeDocument/2006/relationships/slideLayout" Target="../slideLayouts/slideLayout46.xml"/><Relationship Id="rId47" Type="http://schemas.openxmlformats.org/officeDocument/2006/relationships/slideLayout" Target="../slideLayouts/slideLayout45.xml"/><Relationship Id="rId49" Type="http://schemas.openxmlformats.org/officeDocument/2006/relationships/slideLayout" Target="../slideLayouts/slideLayout4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31" Type="http://schemas.openxmlformats.org/officeDocument/2006/relationships/slideLayout" Target="../slideLayouts/slideLayout29.xml"/><Relationship Id="rId30" Type="http://schemas.openxmlformats.org/officeDocument/2006/relationships/slideLayout" Target="../slideLayouts/slideLayout28.xml"/><Relationship Id="rId33" Type="http://schemas.openxmlformats.org/officeDocument/2006/relationships/slideLayout" Target="../slideLayouts/slideLayout31.xml"/><Relationship Id="rId32" Type="http://schemas.openxmlformats.org/officeDocument/2006/relationships/slideLayout" Target="../slideLayouts/slideLayout30.xml"/><Relationship Id="rId35" Type="http://schemas.openxmlformats.org/officeDocument/2006/relationships/slideLayout" Target="../slideLayouts/slideLayout33.xml"/><Relationship Id="rId34" Type="http://schemas.openxmlformats.org/officeDocument/2006/relationships/slideLayout" Target="../slideLayouts/slideLayout32.xml"/><Relationship Id="rId37" Type="http://schemas.openxmlformats.org/officeDocument/2006/relationships/slideLayout" Target="../slideLayouts/slideLayout35.xml"/><Relationship Id="rId36" Type="http://schemas.openxmlformats.org/officeDocument/2006/relationships/slideLayout" Target="../slideLayouts/slideLayout34.xml"/><Relationship Id="rId39" Type="http://schemas.openxmlformats.org/officeDocument/2006/relationships/slideLayout" Target="../slideLayouts/slideLayout37.xml"/><Relationship Id="rId38" Type="http://schemas.openxmlformats.org/officeDocument/2006/relationships/slideLayout" Target="../slideLayouts/slideLayout36.xml"/><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29" Type="http://schemas.openxmlformats.org/officeDocument/2006/relationships/slideLayout" Target="../slideLayouts/slideLayout27.xml"/><Relationship Id="rId51" Type="http://schemas.openxmlformats.org/officeDocument/2006/relationships/theme" Target="../theme/theme2.xml"/><Relationship Id="rId50" Type="http://schemas.openxmlformats.org/officeDocument/2006/relationships/slideLayout" Target="../slideLayouts/slideLayout48.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 name="Shape 12"/>
        <p:cNvGrpSpPr/>
        <p:nvPr/>
      </p:nvGrpSpPr>
      <p:grpSpPr>
        <a:xfrm>
          <a:off x="0" y="0"/>
          <a:ext cx="0" cy="0"/>
          <a:chOff x="0" y="0"/>
          <a:chExt cx="0" cy="0"/>
        </a:xfrm>
      </p:grpSpPr>
      <p:pic>
        <p:nvPicPr>
          <p:cNvPr id="13" name="Google Shape;13;p1"/>
          <p:cNvPicPr preferRelativeResize="0"/>
          <p:nvPr/>
        </p:nvPicPr>
        <p:blipFill rotWithShape="1">
          <a:blip r:embed="rId1">
            <a:alphaModFix/>
          </a:blip>
          <a:srcRect b="0" l="0" r="0" t="0"/>
          <a:stretch/>
        </p:blipFill>
        <p:spPr>
          <a:xfrm>
            <a:off x="9745665" y="6368577"/>
            <a:ext cx="2140200" cy="297600"/>
          </a:xfrm>
          <a:prstGeom prst="rect">
            <a:avLst/>
          </a:prstGeom>
          <a:noFill/>
          <a:ln>
            <a:noFill/>
          </a:ln>
        </p:spPr>
      </p:pic>
      <p:pic>
        <p:nvPicPr>
          <p:cNvPr id="14" name="Google Shape;14;p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 name="Google Shape;15;p1"/>
          <p:cNvSpPr txBox="1"/>
          <p:nvPr>
            <p:ph type="title"/>
          </p:nvPr>
        </p:nvSpPr>
        <p:spPr>
          <a:xfrm>
            <a:off x="456075" y="310398"/>
            <a:ext cx="11280000" cy="673500"/>
          </a:xfrm>
          <a:prstGeom prst="rect">
            <a:avLst/>
          </a:prstGeom>
          <a:noFill/>
          <a:ln>
            <a:noFill/>
          </a:ln>
        </p:spPr>
        <p:txBody>
          <a:bodyPr anchorCtr="0" anchor="t" bIns="91425" lIns="91425" spcFirstLastPara="1" rIns="91425" wrap="square" tIns="91425">
            <a:noAutofit/>
          </a:bodyPr>
          <a:lstStyle>
            <a:lvl1pPr indent="0" lvl="0" marL="0" marR="0" rtl="0" algn="ctr">
              <a:lnSpc>
                <a:spcPct val="86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6" name="Google Shape;16;p1"/>
          <p:cNvSpPr txBox="1"/>
          <p:nvPr>
            <p:ph idx="1" type="body"/>
          </p:nvPr>
        </p:nvSpPr>
        <p:spPr>
          <a:xfrm>
            <a:off x="456063" y="1270405"/>
            <a:ext cx="11280000" cy="46335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92000"/>
              </a:lnSpc>
              <a:spcBef>
                <a:spcPts val="600"/>
              </a:spcBef>
              <a:spcAft>
                <a:spcPts val="0"/>
              </a:spcAft>
              <a:buClr>
                <a:schemeClr val="accent1"/>
              </a:buClr>
              <a:buSzPts val="1680"/>
              <a:buFont typeface="Merriweather Sans"/>
              <a:buChar char="▶"/>
              <a:defRPr b="0" i="0" sz="2400" u="none" cap="none" strike="noStrike">
                <a:solidFill>
                  <a:schemeClr val="lt1"/>
                </a:solidFill>
                <a:latin typeface="Arial"/>
                <a:ea typeface="Arial"/>
                <a:cs typeface="Arial"/>
                <a:sym typeface="Arial"/>
              </a:defRPr>
            </a:lvl1pPr>
            <a:lvl2pPr indent="-374650" lvl="1" marL="9144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2pPr>
            <a:lvl3pPr indent="-374650" lvl="2" marL="1371600" marR="0" rtl="0" algn="l">
              <a:lnSpc>
                <a:spcPct val="95000"/>
              </a:lnSpc>
              <a:spcBef>
                <a:spcPts val="600"/>
              </a:spcBef>
              <a:spcAft>
                <a:spcPts val="0"/>
              </a:spcAft>
              <a:buClr>
                <a:schemeClr val="accent1"/>
              </a:buClr>
              <a:buSzPts val="2300"/>
              <a:buFont typeface="Arial"/>
              <a:buChar char="•"/>
              <a:defRPr b="0" i="0" sz="2000" u="none" cap="none" strike="noStrike">
                <a:solidFill>
                  <a:schemeClr val="lt2"/>
                </a:solidFill>
                <a:latin typeface="Arial"/>
                <a:ea typeface="Arial"/>
                <a:cs typeface="Arial"/>
                <a:sym typeface="Arial"/>
              </a:defRPr>
            </a:lvl3pPr>
            <a:lvl4pPr indent="-330200" lvl="3" marL="1828800" marR="0" rtl="0" algn="l">
              <a:lnSpc>
                <a:spcPct val="95000"/>
              </a:lnSpc>
              <a:spcBef>
                <a:spcPts val="600"/>
              </a:spcBef>
              <a:spcAft>
                <a:spcPts val="0"/>
              </a:spcAft>
              <a:buClr>
                <a:schemeClr val="accent1"/>
              </a:buClr>
              <a:buSzPts val="1600"/>
              <a:buFont typeface="Arial"/>
              <a:buChar char="−"/>
              <a:defRPr b="0" i="0" sz="1600" u="none" cap="none" strike="noStrike">
                <a:solidFill>
                  <a:schemeClr val="lt2"/>
                </a:solidFill>
                <a:latin typeface="Arial"/>
                <a:ea typeface="Arial"/>
                <a:cs typeface="Arial"/>
                <a:sym typeface="Arial"/>
              </a:defRPr>
            </a:lvl4pPr>
            <a:lvl5pPr indent="-355600" lvl="4" marL="2286000" marR="0" rtl="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rtl="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rtl="0" algn="l">
              <a:lnSpc>
                <a:spcPct val="95000"/>
              </a:lnSpc>
              <a:spcBef>
                <a:spcPts val="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55600" lvl="7" marL="3657600" marR="0" rtl="0" algn="l">
              <a:lnSpc>
                <a:spcPct val="95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4114800" marR="0" rtl="0" algn="l">
              <a:lnSpc>
                <a:spcPct val="95000"/>
              </a:lnSpc>
              <a:spcBef>
                <a:spcPts val="600"/>
              </a:spcBef>
              <a:spcAft>
                <a:spcPts val="300"/>
              </a:spcAft>
              <a:buClr>
                <a:schemeClr val="lt1"/>
              </a:buClr>
              <a:buSzPts val="1400"/>
              <a:buFont typeface="Arial"/>
              <a:buNone/>
              <a:defRPr b="0" i="0" sz="1600" u="none" cap="none" strike="noStrike">
                <a:solidFill>
                  <a:schemeClr val="lt1"/>
                </a:solidFill>
                <a:latin typeface="Arial"/>
                <a:ea typeface="Arial"/>
                <a:cs typeface="Arial"/>
                <a:sym typeface="Arial"/>
              </a:defRPr>
            </a:lvl9pPr>
          </a:lstStyle>
          <a:p/>
        </p:txBody>
      </p:sp>
      <p:sp>
        <p:nvSpPr>
          <p:cNvPr id="17" name="Google Shape;17;p1"/>
          <p:cNvSpPr txBox="1"/>
          <p:nvPr/>
        </p:nvSpPr>
        <p:spPr>
          <a:xfrm>
            <a:off x="7153835" y="34865"/>
            <a:ext cx="5034000" cy="215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rgbClr val="858585"/>
                </a:solidFill>
                <a:latin typeface="Arial"/>
                <a:ea typeface="Arial"/>
                <a:cs typeface="Arial"/>
                <a:sym typeface="Arial"/>
              </a:rPr>
              <a:t>© 201</a:t>
            </a:r>
            <a:r>
              <a:rPr lang="en-US" sz="800">
                <a:solidFill>
                  <a:srgbClr val="858585"/>
                </a:solidFill>
              </a:rPr>
              <a:t>8</a:t>
            </a:r>
            <a:r>
              <a:rPr b="0" i="0" lang="en-US" sz="800" u="none" cap="none" strike="noStrike">
                <a:solidFill>
                  <a:srgbClr val="858585"/>
                </a:solidFill>
                <a:latin typeface="Arial"/>
                <a:ea typeface="Arial"/>
                <a:cs typeface="Arial"/>
                <a:sym typeface="Arial"/>
              </a:rPr>
              <a:t> SPLUNK INC. F</a:t>
            </a:r>
            <a:r>
              <a:rPr lang="en-US" sz="800">
                <a:solidFill>
                  <a:srgbClr val="858585"/>
                </a:solidFill>
              </a:rPr>
              <a:t>OR INTERNAL USE ONLY.</a:t>
            </a:r>
            <a:endParaRPr b="0" i="0" sz="800" u="none" cap="none" strike="noStrike">
              <a:solidFill>
                <a:srgbClr val="858585"/>
              </a:solidFill>
              <a:latin typeface="Arial"/>
              <a:ea typeface="Arial"/>
              <a:cs typeface="Arial"/>
              <a:sym typeface="Arial"/>
            </a:endParaRPr>
          </a:p>
        </p:txBody>
      </p:sp>
      <p:sp>
        <p:nvSpPr>
          <p:cNvPr id="18" name="Google Shape;18;p1"/>
          <p:cNvSpPr txBox="1"/>
          <p:nvPr/>
        </p:nvSpPr>
        <p:spPr>
          <a:xfrm>
            <a:off x="6696635" y="-4847862"/>
            <a:ext cx="5491200" cy="215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rgbClr val="515151"/>
                </a:solidFill>
                <a:latin typeface="Arial"/>
                <a:ea typeface="Arial"/>
                <a:cs typeface="Arial"/>
                <a:sym typeface="Arial"/>
              </a:rPr>
              <a:t>© </a:t>
            </a:r>
            <a:r>
              <a:rPr lang="en-US" sz="800">
                <a:solidFill>
                  <a:srgbClr val="515151"/>
                </a:solidFill>
              </a:rPr>
              <a:t>2018</a:t>
            </a:r>
            <a:r>
              <a:rPr b="0" i="0" lang="en-US" sz="800" u="none" cap="none" strike="noStrike">
                <a:solidFill>
                  <a:srgbClr val="515151"/>
                </a:solidFill>
                <a:latin typeface="Arial"/>
                <a:ea typeface="Arial"/>
                <a:cs typeface="Arial"/>
                <a:sym typeface="Arial"/>
              </a:rPr>
              <a:t> SPLUNK INC. CONFIDENTIAL INFORMATION. DO NOT DISTRIBUTE.</a:t>
            </a:r>
            <a:endParaRPr b="0" i="0" sz="800" u="none" cap="none" strike="noStrike">
              <a:solidFill>
                <a:srgbClr val="51515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 id="2147483679" r:id="rId34"/>
    <p:sldLayoutId id="2147483680" r:id="rId35"/>
    <p:sldLayoutId id="2147483681" r:id="rId36"/>
    <p:sldLayoutId id="2147483682" r:id="rId37"/>
    <p:sldLayoutId id="2147483683" r:id="rId38"/>
    <p:sldLayoutId id="2147483684" r:id="rId39"/>
    <p:sldLayoutId id="2147483685" r:id="rId40"/>
    <p:sldLayoutId id="2147483686" r:id="rId41"/>
    <p:sldLayoutId id="2147483687" r:id="rId42"/>
    <p:sldLayoutId id="2147483688" r:id="rId43"/>
    <p:sldLayoutId id="2147483689" r:id="rId44"/>
    <p:sldLayoutId id="2147483690" r:id="rId45"/>
    <p:sldLayoutId id="2147483691" r:id="rId46"/>
    <p:sldLayoutId id="2147483692" r:id="rId47"/>
    <p:sldLayoutId id="2147483693" r:id="rId48"/>
    <p:sldLayoutId id="2147483694" r:id="rId49"/>
    <p:sldLayoutId id="2147483695"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0"/>
          <p:cNvSpPr txBox="1"/>
          <p:nvPr>
            <p:ph type="title"/>
          </p:nvPr>
        </p:nvSpPr>
        <p:spPr>
          <a:xfrm>
            <a:off x="675282" y="316680"/>
            <a:ext cx="10778700" cy="287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Resource Modeling</a:t>
            </a:r>
            <a:endParaRPr/>
          </a:p>
          <a:p>
            <a:pPr indent="0" lvl="0" marL="0" rtl="0" algn="l">
              <a:spcBef>
                <a:spcPts val="0"/>
              </a:spcBef>
              <a:spcAft>
                <a:spcPts val="0"/>
              </a:spcAft>
              <a:buNone/>
            </a:pPr>
            <a:r>
              <a:rPr lang="en-US"/>
              <a:t>with REST</a:t>
            </a:r>
            <a:endParaRPr/>
          </a:p>
        </p:txBody>
      </p:sp>
      <p:sp>
        <p:nvSpPr>
          <p:cNvPr id="443" name="Google Shape;443;p50"/>
          <p:cNvSpPr txBox="1"/>
          <p:nvPr>
            <p:ph idx="1" type="body"/>
          </p:nvPr>
        </p:nvSpPr>
        <p:spPr>
          <a:xfrm>
            <a:off x="675282" y="3380287"/>
            <a:ext cx="7128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300"/>
              </a:spcAft>
              <a:buNone/>
            </a:pPr>
            <a:r>
              <a:rPr lang="en-US"/>
              <a:t>Tips for Building a Better REST API</a:t>
            </a:r>
            <a:endParaRPr/>
          </a:p>
        </p:txBody>
      </p:sp>
      <p:sp>
        <p:nvSpPr>
          <p:cNvPr id="444" name="Google Shape;444;p50"/>
          <p:cNvSpPr txBox="1"/>
          <p:nvPr>
            <p:ph idx="2" type="body"/>
          </p:nvPr>
        </p:nvSpPr>
        <p:spPr>
          <a:xfrm>
            <a:off x="675283" y="4392114"/>
            <a:ext cx="7128300" cy="651900"/>
          </a:xfrm>
          <a:prstGeom prst="rect">
            <a:avLst/>
          </a:prstGeom>
        </p:spPr>
        <p:txBody>
          <a:bodyPr anchorCtr="0" anchor="t" bIns="91425" lIns="91425" spcFirstLastPara="1" rIns="91425" wrap="square" tIns="91425">
            <a:noAutofit/>
          </a:bodyPr>
          <a:lstStyle/>
          <a:p>
            <a:pPr indent="0" lvl="0" marL="0" rtl="0" algn="l">
              <a:spcBef>
                <a:spcPts val="600"/>
              </a:spcBef>
              <a:spcAft>
                <a:spcPts val="300"/>
              </a:spcAft>
              <a:buNone/>
            </a:pPr>
            <a:r>
              <a:rPr lang="en-US"/>
              <a:t>DeAndré Carroll</a:t>
            </a:r>
            <a:endParaRPr/>
          </a:p>
        </p:txBody>
      </p:sp>
      <p:sp>
        <p:nvSpPr>
          <p:cNvPr id="445" name="Google Shape;445;p50"/>
          <p:cNvSpPr txBox="1"/>
          <p:nvPr>
            <p:ph idx="3" type="body"/>
          </p:nvPr>
        </p:nvSpPr>
        <p:spPr>
          <a:xfrm>
            <a:off x="675283" y="5067547"/>
            <a:ext cx="7128300" cy="6519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US"/>
              <a:t>Sr. Software Engineer, Splunk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9"/>
          <p:cNvSpPr txBox="1"/>
          <p:nvPr>
            <p:ph idx="1" type="body"/>
          </p:nvPr>
        </p:nvSpPr>
        <p:spPr>
          <a:xfrm>
            <a:off x="675275" y="748100"/>
            <a:ext cx="9486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Stateless (Communication): Concerns</a:t>
            </a:r>
            <a:endParaRPr/>
          </a:p>
          <a:p>
            <a:pPr indent="0" lvl="0" marL="0" rtl="0" algn="l">
              <a:spcBef>
                <a:spcPts val="600"/>
              </a:spcBef>
              <a:spcAft>
                <a:spcPts val="0"/>
              </a:spcAft>
              <a:buNone/>
            </a:pPr>
            <a:r>
              <a:t/>
            </a:r>
            <a:endParaRPr/>
          </a:p>
          <a:p>
            <a:pPr indent="-381000" lvl="0" marL="1371600" marR="0" rtl="0" algn="l">
              <a:lnSpc>
                <a:spcPct val="92000"/>
              </a:lnSpc>
              <a:spcBef>
                <a:spcPts val="600"/>
              </a:spcBef>
              <a:spcAft>
                <a:spcPts val="0"/>
              </a:spcAft>
              <a:buSzPts val="2400"/>
              <a:buChar char="●"/>
            </a:pPr>
            <a:r>
              <a:rPr lang="en-US" sz="2400"/>
              <a:t>May decrease network performance by increasing the repetitive data (per-interaction overhead) sent in a series of requests (removes shared context)</a:t>
            </a:r>
            <a:endParaRPr sz="1200"/>
          </a:p>
          <a:p>
            <a:pPr indent="-355600" lvl="1" marL="1828800" marR="0" rtl="0" algn="l">
              <a:lnSpc>
                <a:spcPct val="92000"/>
              </a:lnSpc>
              <a:spcBef>
                <a:spcPts val="1000"/>
              </a:spcBef>
              <a:spcAft>
                <a:spcPts val="1000"/>
              </a:spcAft>
              <a:buSzPts val="2000"/>
              <a:buChar char="○"/>
            </a:pPr>
            <a:r>
              <a:rPr lang="en-US"/>
              <a:t>Reduces the server's control over consistent application behavior, since the application becomes dependent on the correct implementation of semantics across multiple client versions.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0"/>
          <p:cNvSpPr txBox="1"/>
          <p:nvPr>
            <p:ph idx="1" type="body"/>
          </p:nvPr>
        </p:nvSpPr>
        <p:spPr>
          <a:xfrm>
            <a:off x="675275" y="748100"/>
            <a:ext cx="9486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Cach</a:t>
            </a:r>
            <a:r>
              <a:rPr lang="en-US"/>
              <a:t>e</a:t>
            </a:r>
            <a:endParaRPr/>
          </a:p>
          <a:p>
            <a:pPr indent="0" lvl="0" marL="0" rtl="0" algn="l">
              <a:spcBef>
                <a:spcPts val="600"/>
              </a:spcBef>
              <a:spcAft>
                <a:spcPts val="0"/>
              </a:spcAft>
              <a:buNone/>
            </a:pPr>
            <a:r>
              <a:t/>
            </a:r>
            <a:endParaRPr/>
          </a:p>
          <a:p>
            <a:pPr indent="-381000" lvl="0" marL="1371600" marR="0" rtl="0" algn="l">
              <a:lnSpc>
                <a:spcPct val="92000"/>
              </a:lnSpc>
              <a:spcBef>
                <a:spcPts val="600"/>
              </a:spcBef>
              <a:spcAft>
                <a:spcPts val="0"/>
              </a:spcAft>
              <a:buSzPts val="2400"/>
              <a:buChar char="●"/>
            </a:pPr>
            <a:r>
              <a:rPr lang="en-US" sz="2400"/>
              <a:t>Used to improve network performance</a:t>
            </a:r>
            <a:endParaRPr sz="2400"/>
          </a:p>
          <a:p>
            <a:pPr indent="-381000" lvl="0" marL="1371600" marR="0" rtl="0" algn="l">
              <a:lnSpc>
                <a:spcPct val="92000"/>
              </a:lnSpc>
              <a:spcBef>
                <a:spcPts val="1000"/>
              </a:spcBef>
              <a:spcAft>
                <a:spcPts val="0"/>
              </a:spcAft>
              <a:buSzPts val="2400"/>
              <a:buChar char="●"/>
            </a:pPr>
            <a:r>
              <a:rPr lang="en-US" sz="2400"/>
              <a:t>Can be cached on client side or server side</a:t>
            </a:r>
            <a:endParaRPr sz="2400"/>
          </a:p>
          <a:p>
            <a:pPr indent="-381000" lvl="0" marL="1371600" marR="0" rtl="0" algn="l">
              <a:lnSpc>
                <a:spcPct val="92000"/>
              </a:lnSpc>
              <a:spcBef>
                <a:spcPts val="1000"/>
              </a:spcBef>
              <a:spcAft>
                <a:spcPts val="0"/>
              </a:spcAft>
              <a:buSzPts val="2400"/>
              <a:buChar char="●"/>
            </a:pPr>
            <a:r>
              <a:rPr lang="en-US" sz="2400"/>
              <a:t>Data within a response to a request is implicitly or explicitly labeled as cacheable or non-cacheable</a:t>
            </a:r>
            <a:endParaRPr sz="2400"/>
          </a:p>
          <a:p>
            <a:pPr indent="-381000" lvl="0" marL="1371600" marR="0" rtl="0" algn="l">
              <a:lnSpc>
                <a:spcPct val="92000"/>
              </a:lnSpc>
              <a:spcBef>
                <a:spcPts val="1000"/>
              </a:spcBef>
              <a:spcAft>
                <a:spcPts val="1000"/>
              </a:spcAft>
              <a:buSzPts val="2400"/>
              <a:buChar char="●"/>
            </a:pPr>
            <a:r>
              <a:rPr lang="en-US" sz="2400"/>
              <a:t>Caching can decrease reliability if stale data within the cache differs significantly from server data</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1"/>
          <p:cNvSpPr txBox="1"/>
          <p:nvPr>
            <p:ph idx="1" type="body"/>
          </p:nvPr>
        </p:nvSpPr>
        <p:spPr>
          <a:xfrm>
            <a:off x="675275" y="748100"/>
            <a:ext cx="9486300" cy="708600"/>
          </a:xfrm>
          <a:prstGeom prst="rect">
            <a:avLst/>
          </a:prstGeom>
        </p:spPr>
        <p:txBody>
          <a:bodyPr anchorCtr="0" anchor="t" bIns="91425" lIns="91425" spcFirstLastPara="1" rIns="91425" wrap="square" tIns="91425">
            <a:noAutofit/>
          </a:bodyPr>
          <a:lstStyle/>
          <a:p>
            <a:pPr indent="0" lvl="0" marL="0" marR="0" rtl="0" algn="l">
              <a:lnSpc>
                <a:spcPct val="92000"/>
              </a:lnSpc>
              <a:spcBef>
                <a:spcPts val="600"/>
              </a:spcBef>
              <a:spcAft>
                <a:spcPts val="0"/>
              </a:spcAft>
              <a:buNone/>
            </a:pPr>
            <a:r>
              <a:rPr lang="en-US"/>
              <a:t>Uniform Interface</a:t>
            </a:r>
            <a:endParaRPr/>
          </a:p>
          <a:p>
            <a:pPr indent="0" lvl="0" marL="0" marR="0" rtl="0" algn="l">
              <a:lnSpc>
                <a:spcPct val="92000"/>
              </a:lnSpc>
              <a:spcBef>
                <a:spcPts val="600"/>
              </a:spcBef>
              <a:spcAft>
                <a:spcPts val="0"/>
              </a:spcAft>
              <a:buNone/>
            </a:pPr>
            <a:r>
              <a:t/>
            </a:r>
            <a:endParaRPr/>
          </a:p>
          <a:p>
            <a:pPr indent="-381000" lvl="0" marL="1371600" marR="0" rtl="0" algn="l">
              <a:lnSpc>
                <a:spcPct val="92000"/>
              </a:lnSpc>
              <a:spcBef>
                <a:spcPts val="600"/>
              </a:spcBef>
              <a:spcAft>
                <a:spcPts val="0"/>
              </a:spcAft>
              <a:buSzPts val="2400"/>
              <a:buChar char="●"/>
            </a:pPr>
            <a:r>
              <a:rPr lang="en-US"/>
              <a:t>REST is defined by four interface constraints: </a:t>
            </a:r>
            <a:endParaRPr sz="1200"/>
          </a:p>
          <a:p>
            <a:pPr indent="-381000" lvl="1" marL="1828800" marR="0" rtl="0" algn="l">
              <a:lnSpc>
                <a:spcPct val="92000"/>
              </a:lnSpc>
              <a:spcBef>
                <a:spcPts val="1000"/>
              </a:spcBef>
              <a:spcAft>
                <a:spcPts val="0"/>
              </a:spcAft>
              <a:buSzPts val="2400"/>
              <a:buChar char="○"/>
            </a:pPr>
            <a:r>
              <a:rPr lang="en-US"/>
              <a:t>Identification of resources; * self-descriptive messages </a:t>
            </a:r>
            <a:endParaRPr/>
          </a:p>
          <a:p>
            <a:pPr indent="-381000" lvl="1" marL="1828800" marR="0" rtl="0" algn="l">
              <a:lnSpc>
                <a:spcPct val="92000"/>
              </a:lnSpc>
              <a:spcBef>
                <a:spcPts val="1000"/>
              </a:spcBef>
              <a:spcAft>
                <a:spcPts val="0"/>
              </a:spcAft>
              <a:buSzPts val="2400"/>
              <a:buChar char="○"/>
            </a:pPr>
            <a:r>
              <a:rPr lang="en-US"/>
              <a:t>Hypermedia as the engine of application state</a:t>
            </a:r>
            <a:endParaRPr/>
          </a:p>
          <a:p>
            <a:pPr indent="-381000" lvl="1" marL="1828800" marR="0" rtl="0" algn="l">
              <a:lnSpc>
                <a:spcPct val="92000"/>
              </a:lnSpc>
              <a:spcBef>
                <a:spcPts val="1000"/>
              </a:spcBef>
              <a:spcAft>
                <a:spcPts val="0"/>
              </a:spcAft>
              <a:buSzPts val="2400"/>
              <a:buChar char="○"/>
            </a:pPr>
            <a:r>
              <a:rPr lang="en-US"/>
              <a:t>Implementations are decoupled from the services they provide, which encourages independent evolvability </a:t>
            </a:r>
            <a:endParaRPr/>
          </a:p>
          <a:p>
            <a:pPr indent="-381000" lvl="2" marL="2286000" marR="0" rtl="0" algn="l">
              <a:lnSpc>
                <a:spcPct val="92000"/>
              </a:lnSpc>
              <a:spcBef>
                <a:spcPts val="1000"/>
              </a:spcBef>
              <a:spcAft>
                <a:spcPts val="0"/>
              </a:spcAft>
              <a:buSzPts val="2400"/>
              <a:buChar char="■"/>
            </a:pPr>
            <a:r>
              <a:rPr lang="en-US"/>
              <a:t>The trade-off, though, is that a uniform interface degrades efficiency, since information is transferred in a standardized form rather than one which is specific to an application's needs</a:t>
            </a:r>
            <a:endParaRPr/>
          </a:p>
          <a:p>
            <a:pPr indent="-381000" lvl="1" marL="1828800" marR="0" rtl="0" algn="l">
              <a:lnSpc>
                <a:spcPct val="92000"/>
              </a:lnSpc>
              <a:spcBef>
                <a:spcPts val="1000"/>
              </a:spcBef>
              <a:spcAft>
                <a:spcPts val="0"/>
              </a:spcAft>
              <a:buSzPts val="2400"/>
              <a:buChar char="○"/>
            </a:pPr>
            <a:r>
              <a:rPr lang="en-US"/>
              <a:t>Manipulation of resources through representations</a:t>
            </a:r>
            <a:endParaRPr/>
          </a:p>
          <a:p>
            <a:pPr indent="0" lvl="0" marL="0" marR="0" rtl="0" algn="l">
              <a:lnSpc>
                <a:spcPct val="92000"/>
              </a:lnSpc>
              <a:spcBef>
                <a:spcPts val="1000"/>
              </a:spcBef>
              <a:spcAft>
                <a:spcPts val="3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2"/>
          <p:cNvSpPr txBox="1"/>
          <p:nvPr>
            <p:ph idx="1" type="body"/>
          </p:nvPr>
        </p:nvSpPr>
        <p:spPr>
          <a:xfrm>
            <a:off x="675275" y="748100"/>
            <a:ext cx="9486300" cy="988200"/>
          </a:xfrm>
          <a:prstGeom prst="rect">
            <a:avLst/>
          </a:prstGeom>
        </p:spPr>
        <p:txBody>
          <a:bodyPr anchorCtr="0" anchor="t" bIns="91425" lIns="91425" spcFirstLastPara="1" rIns="91425" wrap="square" tIns="91425">
            <a:noAutofit/>
          </a:bodyPr>
          <a:lstStyle/>
          <a:p>
            <a:pPr indent="0" lvl="0" marL="0" marR="0" rtl="0" algn="l">
              <a:lnSpc>
                <a:spcPct val="92000"/>
              </a:lnSpc>
              <a:spcBef>
                <a:spcPts val="600"/>
              </a:spcBef>
              <a:spcAft>
                <a:spcPts val="0"/>
              </a:spcAft>
              <a:buClr>
                <a:schemeClr val="lt1"/>
              </a:buClr>
              <a:buSzPts val="1100"/>
              <a:buFont typeface="Arial"/>
              <a:buNone/>
            </a:pPr>
            <a:r>
              <a:rPr lang="en-US"/>
              <a:t>Layered System</a:t>
            </a:r>
            <a:endParaRPr/>
          </a:p>
          <a:p>
            <a:pPr indent="-381000" lvl="0" marL="457200" marR="0" rtl="0" algn="l">
              <a:lnSpc>
                <a:spcPct val="92000"/>
              </a:lnSpc>
              <a:spcBef>
                <a:spcPts val="600"/>
              </a:spcBef>
              <a:spcAft>
                <a:spcPts val="0"/>
              </a:spcAft>
              <a:buSzPts val="2400"/>
              <a:buChar char="●"/>
            </a:pPr>
            <a:r>
              <a:rPr lang="en-US" sz="2400"/>
              <a:t>Allows an architecture to be composed of hierarchical layers by constraining component behavior such that each component cannot "see" beyond the immediate layer with which they are interacting</a:t>
            </a:r>
            <a:endParaRPr sz="2400"/>
          </a:p>
          <a:p>
            <a:pPr indent="0" lvl="0" marL="0" marR="0" rtl="0" algn="l">
              <a:lnSpc>
                <a:spcPct val="92000"/>
              </a:lnSpc>
              <a:spcBef>
                <a:spcPts val="600"/>
              </a:spcBef>
              <a:spcAft>
                <a:spcPts val="0"/>
              </a:spcAft>
              <a:buClr>
                <a:schemeClr val="lt1"/>
              </a:buClr>
              <a:buSzPts val="1100"/>
              <a:buFont typeface="Arial"/>
              <a:buNone/>
            </a:pPr>
            <a:r>
              <a:t/>
            </a:r>
            <a:endParaRPr/>
          </a:p>
          <a:p>
            <a:pPr indent="0" lvl="0" marL="0" marR="0" rtl="0" algn="l">
              <a:lnSpc>
                <a:spcPct val="92000"/>
              </a:lnSpc>
              <a:spcBef>
                <a:spcPts val="600"/>
              </a:spcBef>
              <a:spcAft>
                <a:spcPts val="0"/>
              </a:spcAft>
              <a:buClr>
                <a:schemeClr val="lt1"/>
              </a:buClr>
              <a:buSzPts val="1100"/>
              <a:buFont typeface="Arial"/>
              <a:buNone/>
            </a:pPr>
            <a:r>
              <a:rPr lang="en-US"/>
              <a:t>Code-On-Demand</a:t>
            </a:r>
            <a:endParaRPr/>
          </a:p>
          <a:p>
            <a:pPr indent="-381000" lvl="0" marL="457200" marR="0" rtl="0" algn="l">
              <a:lnSpc>
                <a:spcPct val="92000"/>
              </a:lnSpc>
              <a:spcBef>
                <a:spcPts val="600"/>
              </a:spcBef>
              <a:spcAft>
                <a:spcPts val="0"/>
              </a:spcAft>
              <a:buSzPts val="2400"/>
              <a:buChar char="●"/>
            </a:pPr>
            <a:r>
              <a:rPr lang="en-US" sz="2400"/>
              <a:t>Allows client functionality to be extended by downloading and executing code in the form of applets or scripts</a:t>
            </a:r>
            <a:endParaRPr sz="2400"/>
          </a:p>
          <a:p>
            <a:pPr indent="-381000" lvl="0" marL="457200" marR="0" rtl="0" algn="l">
              <a:lnSpc>
                <a:spcPct val="92000"/>
              </a:lnSpc>
              <a:spcBef>
                <a:spcPts val="0"/>
              </a:spcBef>
              <a:spcAft>
                <a:spcPts val="0"/>
              </a:spcAft>
              <a:buSzPts val="2400"/>
              <a:buChar char="●"/>
            </a:pPr>
            <a:r>
              <a:rPr lang="en-US" sz="2400"/>
              <a:t>Reduces visibility, and thus is only an optional constraint within REST.</a:t>
            </a:r>
            <a:endParaRPr sz="2400"/>
          </a:p>
          <a:p>
            <a:pPr indent="0" lvl="0" marL="0" marR="0" rtl="0" algn="l">
              <a:lnSpc>
                <a:spcPct val="92000"/>
              </a:lnSpc>
              <a:spcBef>
                <a:spcPts val="600"/>
              </a:spcBef>
              <a:spcAft>
                <a:spcPts val="3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3"/>
          <p:cNvSpPr txBox="1"/>
          <p:nvPr>
            <p:ph type="title"/>
          </p:nvPr>
        </p:nvSpPr>
        <p:spPr>
          <a:xfrm>
            <a:off x="675282" y="316680"/>
            <a:ext cx="10778700" cy="287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Good REST API Design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4"/>
          <p:cNvSpPr txBox="1"/>
          <p:nvPr>
            <p:ph idx="1" type="body"/>
          </p:nvPr>
        </p:nvSpPr>
        <p:spPr>
          <a:xfrm>
            <a:off x="675275" y="865679"/>
            <a:ext cx="7128300" cy="65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Start with your API</a:t>
            </a:r>
            <a:endParaRPr/>
          </a:p>
          <a:p>
            <a:pPr indent="0" lvl="0" marL="0" rtl="0" algn="l">
              <a:spcBef>
                <a:spcPts val="600"/>
              </a:spcBef>
              <a:spcAft>
                <a:spcPts val="0"/>
              </a:spcAft>
              <a:buNone/>
            </a:pPr>
            <a:r>
              <a:t/>
            </a:r>
            <a:endParaRPr sz="800"/>
          </a:p>
          <a:p>
            <a:pPr indent="-309880" lvl="0" marL="457200" rtl="0" algn="l">
              <a:spcBef>
                <a:spcPts val="600"/>
              </a:spcBef>
              <a:spcAft>
                <a:spcPts val="0"/>
              </a:spcAft>
              <a:buSzPts val="1280"/>
              <a:buChar char="●"/>
            </a:pPr>
            <a:r>
              <a:rPr lang="en-US" sz="2400"/>
              <a:t>API design should not dictate your architecture, but it may likely inform it</a:t>
            </a:r>
            <a:endParaRPr sz="2400"/>
          </a:p>
          <a:p>
            <a:pPr indent="-309880" lvl="0" marL="457200" rtl="0" algn="l">
              <a:spcBef>
                <a:spcPts val="1000"/>
              </a:spcBef>
              <a:spcAft>
                <a:spcPts val="0"/>
              </a:spcAft>
              <a:buSzPts val="1280"/>
              <a:buChar char="●"/>
            </a:pPr>
            <a:r>
              <a:rPr lang="en-US" sz="2400"/>
              <a:t>If you are working with an existing system, establish your API as a “facade”</a:t>
            </a:r>
            <a:endParaRPr sz="2400"/>
          </a:p>
          <a:p>
            <a:pPr indent="-309880" lvl="0" marL="457200" rtl="0" algn="l">
              <a:spcBef>
                <a:spcPts val="1000"/>
              </a:spcBef>
              <a:spcAft>
                <a:spcPts val="1000"/>
              </a:spcAft>
              <a:buSzPts val="1280"/>
              <a:buChar char="●"/>
            </a:pPr>
            <a:r>
              <a:rPr lang="en-US" sz="2400"/>
              <a:t>Think about the capabilities that need to be exposed to your client</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5"/>
          <p:cNvSpPr txBox="1"/>
          <p:nvPr>
            <p:ph type="title"/>
          </p:nvPr>
        </p:nvSpPr>
        <p:spPr>
          <a:xfrm>
            <a:off x="675282" y="316680"/>
            <a:ext cx="10778700" cy="287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sz="4000"/>
              <a:t>“It’s all the same. Only the names will change.” -Jon Bon Jovi</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6"/>
          <p:cNvSpPr txBox="1"/>
          <p:nvPr>
            <p:ph idx="1" type="body"/>
          </p:nvPr>
        </p:nvSpPr>
        <p:spPr>
          <a:xfrm>
            <a:off x="675275" y="865679"/>
            <a:ext cx="7128300" cy="65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Computational System Design Models </a:t>
            </a:r>
            <a:endParaRPr/>
          </a:p>
          <a:p>
            <a:pPr indent="0" lvl="0" marL="0" rtl="0" algn="l">
              <a:spcBef>
                <a:spcPts val="600"/>
              </a:spcBef>
              <a:spcAft>
                <a:spcPts val="0"/>
              </a:spcAft>
              <a:buNone/>
            </a:pPr>
            <a:r>
              <a:t/>
            </a:r>
            <a:endParaRPr/>
          </a:p>
          <a:p>
            <a:pPr indent="-309880" lvl="0" marL="457200" rtl="0" algn="l">
              <a:spcBef>
                <a:spcPts val="600"/>
              </a:spcBef>
              <a:spcAft>
                <a:spcPts val="0"/>
              </a:spcAft>
              <a:buSzPts val="1280"/>
              <a:buChar char="●"/>
            </a:pPr>
            <a:r>
              <a:rPr lang="en-US" sz="2400"/>
              <a:t>Microcomputer architecture</a:t>
            </a:r>
            <a:endParaRPr sz="2400"/>
          </a:p>
          <a:p>
            <a:pPr indent="-309880" lvl="0" marL="457200" rtl="0" algn="l">
              <a:spcBef>
                <a:spcPts val="1000"/>
              </a:spcBef>
              <a:spcAft>
                <a:spcPts val="1000"/>
              </a:spcAft>
              <a:buSzPts val="1280"/>
              <a:buChar char="●"/>
            </a:pPr>
            <a:r>
              <a:rPr lang="en-US" sz="2400"/>
              <a:t>Unix operating system</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7"/>
          <p:cNvSpPr txBox="1"/>
          <p:nvPr>
            <p:ph idx="1" type="body"/>
          </p:nvPr>
        </p:nvSpPr>
        <p:spPr>
          <a:xfrm>
            <a:off x="675275" y="865679"/>
            <a:ext cx="7128300" cy="65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Computational System Design Models </a:t>
            </a:r>
            <a:endParaRPr/>
          </a:p>
          <a:p>
            <a:pPr indent="0" lvl="0" marL="0" rtl="0" algn="l">
              <a:spcBef>
                <a:spcPts val="600"/>
              </a:spcBef>
              <a:spcAft>
                <a:spcPts val="0"/>
              </a:spcAft>
              <a:buNone/>
            </a:pPr>
            <a:r>
              <a:t/>
            </a:r>
            <a:endParaRPr/>
          </a:p>
          <a:p>
            <a:pPr indent="-309880" lvl="0" marL="457200" rtl="0" algn="l">
              <a:spcBef>
                <a:spcPts val="600"/>
              </a:spcBef>
              <a:spcAft>
                <a:spcPts val="0"/>
              </a:spcAft>
              <a:buSzPts val="1280"/>
              <a:buChar char="●"/>
            </a:pPr>
            <a:r>
              <a:rPr lang="en-US" sz="2400"/>
              <a:t>Microcomputer architecture</a:t>
            </a:r>
            <a:endParaRPr sz="2400"/>
          </a:p>
          <a:p>
            <a:pPr indent="-309880" lvl="1" marL="914400" rtl="0" algn="l">
              <a:spcBef>
                <a:spcPts val="1000"/>
              </a:spcBef>
              <a:spcAft>
                <a:spcPts val="0"/>
              </a:spcAft>
              <a:buSzPts val="1280"/>
              <a:buChar char="○"/>
            </a:pPr>
            <a:r>
              <a:rPr lang="en-US" sz="2400"/>
              <a:t>The core </a:t>
            </a:r>
            <a:r>
              <a:rPr lang="en-US" sz="2400"/>
              <a:t>processing</a:t>
            </a:r>
            <a:r>
              <a:rPr lang="en-US" sz="2400"/>
              <a:t> unit (CPU/ALU) accesses </a:t>
            </a:r>
            <a:r>
              <a:rPr lang="en-US" sz="2400"/>
              <a:t>all</a:t>
            </a:r>
            <a:r>
              <a:rPr lang="en-US" sz="2400"/>
              <a:t> resources through an address bus.</a:t>
            </a:r>
            <a:endParaRPr sz="2400"/>
          </a:p>
          <a:p>
            <a:pPr indent="-381000" lvl="2" marL="1371600" rtl="0" algn="l">
              <a:spcBef>
                <a:spcPts val="1000"/>
              </a:spcBef>
              <a:spcAft>
                <a:spcPts val="0"/>
              </a:spcAft>
              <a:buSzPts val="2400"/>
              <a:buChar char="■"/>
            </a:pPr>
            <a:r>
              <a:rPr lang="en-US" sz="2400"/>
              <a:t>Memory</a:t>
            </a:r>
            <a:endParaRPr sz="2400"/>
          </a:p>
          <a:p>
            <a:pPr indent="-381000" lvl="2" marL="1371600" rtl="0" algn="l">
              <a:spcBef>
                <a:spcPts val="1000"/>
              </a:spcBef>
              <a:spcAft>
                <a:spcPts val="1000"/>
              </a:spcAft>
              <a:buSzPts val="2400"/>
              <a:buChar char="■"/>
            </a:pPr>
            <a:r>
              <a:rPr lang="en-US" sz="2400"/>
              <a:t>Controllers</a:t>
            </a:r>
            <a:endParaRPr sz="2400"/>
          </a:p>
        </p:txBody>
      </p:sp>
      <p:pic>
        <p:nvPicPr>
          <p:cNvPr id="552" name="Google Shape;552;p67"/>
          <p:cNvPicPr preferRelativeResize="0"/>
          <p:nvPr/>
        </p:nvPicPr>
        <p:blipFill>
          <a:blip r:embed="rId3">
            <a:alphaModFix/>
          </a:blip>
          <a:stretch>
            <a:fillRect/>
          </a:stretch>
        </p:blipFill>
        <p:spPr>
          <a:xfrm>
            <a:off x="5595525" y="3406902"/>
            <a:ext cx="5423074" cy="265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8"/>
          <p:cNvSpPr txBox="1"/>
          <p:nvPr>
            <p:ph idx="1" type="body"/>
          </p:nvPr>
        </p:nvSpPr>
        <p:spPr>
          <a:xfrm>
            <a:off x="675275" y="865679"/>
            <a:ext cx="7128300" cy="65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Computational System Design Models </a:t>
            </a:r>
            <a:endParaRPr/>
          </a:p>
          <a:p>
            <a:pPr indent="0" lvl="0" marL="0" rtl="0" algn="l">
              <a:spcBef>
                <a:spcPts val="600"/>
              </a:spcBef>
              <a:spcAft>
                <a:spcPts val="0"/>
              </a:spcAft>
              <a:buNone/>
            </a:pPr>
            <a:r>
              <a:t/>
            </a:r>
            <a:endParaRPr/>
          </a:p>
          <a:p>
            <a:pPr indent="-309880" lvl="0" marL="457200" rtl="0" algn="l">
              <a:spcBef>
                <a:spcPts val="600"/>
              </a:spcBef>
              <a:spcAft>
                <a:spcPts val="0"/>
              </a:spcAft>
              <a:buSzPts val="1280"/>
              <a:buChar char="●"/>
            </a:pPr>
            <a:r>
              <a:rPr lang="en-US" sz="2400"/>
              <a:t>Unix operating system</a:t>
            </a:r>
            <a:endParaRPr sz="2400"/>
          </a:p>
          <a:p>
            <a:pPr indent="-355600" lvl="1" marL="914400" rtl="0" algn="l">
              <a:spcBef>
                <a:spcPts val="1000"/>
              </a:spcBef>
              <a:spcAft>
                <a:spcPts val="0"/>
              </a:spcAft>
              <a:buSzPts val="2000"/>
              <a:buChar char="○"/>
            </a:pPr>
            <a:r>
              <a:rPr lang="en-US"/>
              <a:t>Everything is a file</a:t>
            </a:r>
            <a:endParaRPr/>
          </a:p>
          <a:p>
            <a:pPr indent="-374650" lvl="2" marL="1371600" rtl="0" algn="l">
              <a:spcBef>
                <a:spcPts val="1000"/>
              </a:spcBef>
              <a:spcAft>
                <a:spcPts val="0"/>
              </a:spcAft>
              <a:buSzPts val="2300"/>
              <a:buChar char="■"/>
            </a:pPr>
            <a:r>
              <a:rPr lang="en-US"/>
              <a:t>Directories (/home/user)</a:t>
            </a:r>
            <a:endParaRPr/>
          </a:p>
          <a:p>
            <a:pPr indent="-374650" lvl="2" marL="1371600" rtl="0" algn="l">
              <a:spcBef>
                <a:spcPts val="1000"/>
              </a:spcBef>
              <a:spcAft>
                <a:spcPts val="0"/>
              </a:spcAft>
              <a:buSzPts val="2300"/>
              <a:buChar char="■"/>
            </a:pPr>
            <a:r>
              <a:rPr lang="en-US"/>
              <a:t>Devices (/dev)</a:t>
            </a:r>
            <a:endParaRPr/>
          </a:p>
          <a:p>
            <a:pPr indent="-374650" lvl="2" marL="1371600" rtl="0" algn="l">
              <a:spcBef>
                <a:spcPts val="1000"/>
              </a:spcBef>
              <a:spcAft>
                <a:spcPts val="0"/>
              </a:spcAft>
              <a:buSzPts val="2300"/>
              <a:buChar char="■"/>
            </a:pPr>
            <a:r>
              <a:rPr lang="en-US"/>
              <a:t>Links (made with ‘ln’ command)</a:t>
            </a:r>
            <a:endParaRPr/>
          </a:p>
          <a:p>
            <a:pPr indent="-374650" lvl="2" marL="1371600" rtl="0" algn="l">
              <a:spcBef>
                <a:spcPts val="1000"/>
              </a:spcBef>
              <a:spcAft>
                <a:spcPts val="1000"/>
              </a:spcAft>
              <a:buSzPts val="2300"/>
              <a:buChar char="■"/>
            </a:pPr>
            <a:r>
              <a:rPr lang="en-US"/>
              <a:t>Sockets and named pipes (special files for passing information)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1"/>
          <p:cNvSpPr txBox="1"/>
          <p:nvPr>
            <p:ph type="title"/>
          </p:nvPr>
        </p:nvSpPr>
        <p:spPr>
          <a:xfrm>
            <a:off x="675282" y="316680"/>
            <a:ext cx="10778700" cy="287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REST Refresher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63" name="Shape 563"/>
        <p:cNvGrpSpPr/>
        <p:nvPr/>
      </p:nvGrpSpPr>
      <p:grpSpPr>
        <a:xfrm>
          <a:off x="0" y="0"/>
          <a:ext cx="0" cy="0"/>
          <a:chOff x="0" y="0"/>
          <a:chExt cx="0" cy="0"/>
        </a:xfrm>
      </p:grpSpPr>
      <p:sp>
        <p:nvSpPr>
          <p:cNvPr id="564" name="Google Shape;564;p69"/>
          <p:cNvSpPr txBox="1"/>
          <p:nvPr>
            <p:ph idx="1" type="body"/>
          </p:nvPr>
        </p:nvSpPr>
        <p:spPr>
          <a:xfrm>
            <a:off x="675275" y="865679"/>
            <a:ext cx="7128300" cy="657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a:solidFill>
                  <a:srgbClr val="FFFFFF"/>
                </a:solidFill>
              </a:rPr>
              <a:t>REST Design Tips</a:t>
            </a:r>
            <a:endParaRPr>
              <a:solidFill>
                <a:srgbClr val="FFFFFF"/>
              </a:solidFill>
            </a:endParaRPr>
          </a:p>
          <a:p>
            <a:pPr indent="0" lvl="0" marL="0" rtl="0" algn="l">
              <a:lnSpc>
                <a:spcPct val="115000"/>
              </a:lnSpc>
              <a:spcBef>
                <a:spcPts val="1400"/>
              </a:spcBef>
              <a:spcAft>
                <a:spcPts val="0"/>
              </a:spcAft>
              <a:buNone/>
            </a:pPr>
            <a:r>
              <a:t/>
            </a:r>
            <a:endParaRPr sz="800">
              <a:solidFill>
                <a:srgbClr val="FFFFFF"/>
              </a:solidFill>
            </a:endParaRPr>
          </a:p>
          <a:p>
            <a:pPr indent="-381000" lvl="0" marL="457200" rtl="0" algn="l">
              <a:lnSpc>
                <a:spcPct val="115000"/>
              </a:lnSpc>
              <a:spcBef>
                <a:spcPts val="400"/>
              </a:spcBef>
              <a:spcAft>
                <a:spcPts val="0"/>
              </a:spcAft>
              <a:buSzPts val="2400"/>
              <a:buChar char="●"/>
            </a:pPr>
            <a:r>
              <a:rPr lang="en-US" sz="2400"/>
              <a:t>Model your process not the implementation</a:t>
            </a:r>
            <a:endParaRPr sz="2400">
              <a:solidFill>
                <a:srgbClr val="FFFFFF"/>
              </a:solidFill>
            </a:endParaRPr>
          </a:p>
          <a:p>
            <a:pPr indent="-381000" lvl="0" marL="457200" rtl="0" algn="l">
              <a:lnSpc>
                <a:spcPct val="115000"/>
              </a:lnSpc>
              <a:spcBef>
                <a:spcPts val="0"/>
              </a:spcBef>
              <a:spcAft>
                <a:spcPts val="0"/>
              </a:spcAft>
              <a:buSzPts val="2400"/>
              <a:buChar char="●"/>
            </a:pPr>
            <a:r>
              <a:rPr lang="en-US" sz="2400"/>
              <a:t>Design resources and representations that reflect your business logic</a:t>
            </a:r>
            <a:endParaRPr sz="2400">
              <a:solidFill>
                <a:srgbClr val="FFFFFF"/>
              </a:solidFill>
            </a:endParaRPr>
          </a:p>
          <a:p>
            <a:pPr indent="-381000" lvl="0" marL="457200" rtl="0" algn="l">
              <a:lnSpc>
                <a:spcPct val="115000"/>
              </a:lnSpc>
              <a:spcBef>
                <a:spcPts val="0"/>
              </a:spcBef>
              <a:spcAft>
                <a:spcPts val="0"/>
              </a:spcAft>
              <a:buSzPts val="2400"/>
              <a:buChar char="●"/>
            </a:pPr>
            <a:r>
              <a:rPr lang="en-US" sz="2400"/>
              <a:t>Design resources as nouns (not verbs or prepositions)</a:t>
            </a:r>
            <a:endParaRPr sz="2400">
              <a:solidFill>
                <a:srgbClr val="FFFFFF"/>
              </a:solidFill>
            </a:endParaRPr>
          </a:p>
          <a:p>
            <a:pPr indent="-381000" lvl="0" marL="457200" rtl="0" algn="l">
              <a:lnSpc>
                <a:spcPct val="115000"/>
              </a:lnSpc>
              <a:spcBef>
                <a:spcPts val="0"/>
              </a:spcBef>
              <a:spcAft>
                <a:spcPts val="0"/>
              </a:spcAft>
              <a:buSzPts val="2400"/>
              <a:buChar char="●"/>
            </a:pPr>
            <a:r>
              <a:rPr lang="en-US" sz="2400"/>
              <a:t>Design resources and representations to be composable</a:t>
            </a:r>
            <a:endParaRPr sz="24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69" name="Shape 569"/>
        <p:cNvGrpSpPr/>
        <p:nvPr/>
      </p:nvGrpSpPr>
      <p:grpSpPr>
        <a:xfrm>
          <a:off x="0" y="0"/>
          <a:ext cx="0" cy="0"/>
          <a:chOff x="0" y="0"/>
          <a:chExt cx="0" cy="0"/>
        </a:xfrm>
      </p:grpSpPr>
      <p:sp>
        <p:nvSpPr>
          <p:cNvPr id="570" name="Google Shape;570;p70"/>
          <p:cNvSpPr txBox="1"/>
          <p:nvPr>
            <p:ph idx="1" type="body"/>
          </p:nvPr>
        </p:nvSpPr>
        <p:spPr>
          <a:xfrm>
            <a:off x="675275" y="865678"/>
            <a:ext cx="7128300" cy="717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lang="en-US">
                <a:solidFill>
                  <a:srgbClr val="FFFFFF"/>
                </a:solidFill>
              </a:rPr>
              <a:t>Model your process not the implementation</a:t>
            </a:r>
            <a:endParaRPr>
              <a:solidFill>
                <a:srgbClr val="FFFFFF"/>
              </a:solidFill>
            </a:endParaRPr>
          </a:p>
          <a:p>
            <a:pPr indent="0" lvl="0" marL="0" rtl="0" algn="l">
              <a:lnSpc>
                <a:spcPct val="115000"/>
              </a:lnSpc>
              <a:spcBef>
                <a:spcPts val="1400"/>
              </a:spcBef>
              <a:spcAft>
                <a:spcPts val="0"/>
              </a:spcAft>
              <a:buClr>
                <a:schemeClr val="lt1"/>
              </a:buClr>
              <a:buSzPts val="1100"/>
              <a:buFont typeface="Arial"/>
              <a:buNone/>
            </a:pPr>
            <a:r>
              <a:t/>
            </a:r>
            <a:endParaRPr sz="800">
              <a:solidFill>
                <a:srgbClr val="FFFFFF"/>
              </a:solidFill>
            </a:endParaRPr>
          </a:p>
          <a:p>
            <a:pPr indent="-381000" lvl="0" marL="457200" marR="0" rtl="0" algn="l">
              <a:lnSpc>
                <a:spcPct val="115000"/>
              </a:lnSpc>
              <a:spcBef>
                <a:spcPts val="400"/>
              </a:spcBef>
              <a:spcAft>
                <a:spcPts val="0"/>
              </a:spcAft>
              <a:buSzPts val="2400"/>
              <a:buChar char="●"/>
            </a:pPr>
            <a:r>
              <a:rPr lang="en-US" sz="2400">
                <a:solidFill>
                  <a:srgbClr val="FFFFFF"/>
                </a:solidFill>
              </a:rPr>
              <a:t>Critical processes (i.e. resource ID assignment) should be isolated to the server</a:t>
            </a:r>
            <a:endParaRPr sz="2400">
              <a:solidFill>
                <a:srgbClr val="FFFFFF"/>
              </a:solidFill>
            </a:endParaRPr>
          </a:p>
          <a:p>
            <a:pPr indent="-381000" lvl="0" marL="457200" marR="0" rtl="0" algn="l">
              <a:lnSpc>
                <a:spcPct val="115000"/>
              </a:lnSpc>
              <a:spcBef>
                <a:spcPts val="0"/>
              </a:spcBef>
              <a:spcAft>
                <a:spcPts val="0"/>
              </a:spcAft>
              <a:buSzPts val="2400"/>
              <a:buChar char="●"/>
            </a:pPr>
            <a:r>
              <a:rPr lang="en-US" sz="2400">
                <a:solidFill>
                  <a:srgbClr val="FFFFFF"/>
                </a:solidFill>
              </a:rPr>
              <a:t>Errors should reflect business logic problems (only implementation/system problems when absolutely necessary)</a:t>
            </a:r>
            <a:endParaRPr sz="2400">
              <a:solidFill>
                <a:srgbClr val="FFFFFF"/>
              </a:solidFill>
            </a:endParaRPr>
          </a:p>
          <a:p>
            <a:pPr indent="0" lvl="0" marL="0" rtl="0" algn="l">
              <a:spcBef>
                <a:spcPts val="600"/>
              </a:spcBef>
              <a:spcAft>
                <a:spcPts val="0"/>
              </a:spcAft>
              <a:buNone/>
            </a:pPr>
            <a:r>
              <a:t/>
            </a:r>
            <a:endParaRPr>
              <a:solidFill>
                <a:srgbClr val="FFFFFF"/>
              </a:solidFill>
            </a:endParaRPr>
          </a:p>
          <a:p>
            <a:pPr indent="0" lvl="0" marL="914400" rtl="0" algn="l">
              <a:spcBef>
                <a:spcPts val="600"/>
              </a:spcBef>
              <a:spcAft>
                <a:spcPts val="300"/>
              </a:spcAft>
              <a:buNone/>
            </a:pPr>
            <a:r>
              <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75" name="Shape 575"/>
        <p:cNvGrpSpPr/>
        <p:nvPr/>
      </p:nvGrpSpPr>
      <p:grpSpPr>
        <a:xfrm>
          <a:off x="0" y="0"/>
          <a:ext cx="0" cy="0"/>
          <a:chOff x="0" y="0"/>
          <a:chExt cx="0" cy="0"/>
        </a:xfrm>
      </p:grpSpPr>
      <p:sp>
        <p:nvSpPr>
          <p:cNvPr id="576" name="Google Shape;576;p71"/>
          <p:cNvSpPr txBox="1"/>
          <p:nvPr>
            <p:ph idx="1" type="body"/>
          </p:nvPr>
        </p:nvSpPr>
        <p:spPr>
          <a:xfrm>
            <a:off x="675282" y="865687"/>
            <a:ext cx="7128300" cy="988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a:solidFill>
                  <a:srgbClr val="FFFFFF"/>
                </a:solidFill>
              </a:rPr>
              <a:t>Design resources and representations that reflect your business logic</a:t>
            </a:r>
            <a:endParaRPr sz="2000">
              <a:solidFill>
                <a:srgbClr val="FFFFFF"/>
              </a:solidFill>
            </a:endParaRPr>
          </a:p>
          <a:p>
            <a:pPr indent="-381000" lvl="0" marL="457200" marR="0" rtl="0" algn="l">
              <a:lnSpc>
                <a:spcPct val="115000"/>
              </a:lnSpc>
              <a:spcBef>
                <a:spcPts val="400"/>
              </a:spcBef>
              <a:spcAft>
                <a:spcPts val="0"/>
              </a:spcAft>
              <a:buSzPts val="2400"/>
              <a:buChar char="●"/>
            </a:pPr>
            <a:r>
              <a:rPr lang="en-US" sz="2400">
                <a:solidFill>
                  <a:srgbClr val="FFFFFF"/>
                </a:solidFill>
              </a:rPr>
              <a:t>Keep in mind </a:t>
            </a:r>
            <a:endParaRPr sz="2400">
              <a:solidFill>
                <a:srgbClr val="FFFFFF"/>
              </a:solidFill>
            </a:endParaRPr>
          </a:p>
          <a:p>
            <a:pPr indent="-355600" lvl="1" marL="914400" marR="0" rtl="0" algn="l">
              <a:lnSpc>
                <a:spcPct val="115000"/>
              </a:lnSpc>
              <a:spcBef>
                <a:spcPts val="0"/>
              </a:spcBef>
              <a:spcAft>
                <a:spcPts val="0"/>
              </a:spcAft>
              <a:buSzPts val="2000"/>
              <a:buChar char="○"/>
            </a:pPr>
            <a:r>
              <a:rPr lang="en-US">
                <a:solidFill>
                  <a:srgbClr val="FFFFFF"/>
                </a:solidFill>
              </a:rPr>
              <a:t>Creation and change properties</a:t>
            </a:r>
            <a:endParaRPr>
              <a:solidFill>
                <a:srgbClr val="FFFFFF"/>
              </a:solidFill>
            </a:endParaRPr>
          </a:p>
          <a:p>
            <a:pPr indent="-355600" lvl="2" marL="1371600" marR="0" rtl="0" algn="l">
              <a:lnSpc>
                <a:spcPct val="115000"/>
              </a:lnSpc>
              <a:spcBef>
                <a:spcPts val="0"/>
              </a:spcBef>
              <a:spcAft>
                <a:spcPts val="0"/>
              </a:spcAft>
              <a:buSzPts val="2000"/>
              <a:buChar char="■"/>
            </a:pPr>
            <a:r>
              <a:rPr lang="en-US">
                <a:solidFill>
                  <a:srgbClr val="FFFFFF"/>
                </a:solidFill>
              </a:rPr>
              <a:t>Atomic transaction/immediate consistency vs eventual consistency</a:t>
            </a:r>
            <a:endParaRPr>
              <a:solidFill>
                <a:srgbClr val="FFFFFF"/>
              </a:solidFill>
            </a:endParaRPr>
          </a:p>
          <a:p>
            <a:pPr indent="-355600" lvl="2" marL="1371600" marR="0" rtl="0" algn="l">
              <a:lnSpc>
                <a:spcPct val="115000"/>
              </a:lnSpc>
              <a:spcBef>
                <a:spcPts val="0"/>
              </a:spcBef>
              <a:spcAft>
                <a:spcPts val="0"/>
              </a:spcAft>
              <a:buSzPts val="2000"/>
              <a:buChar char="■"/>
            </a:pPr>
            <a:r>
              <a:rPr lang="en-US">
                <a:solidFill>
                  <a:srgbClr val="FFFFFF"/>
                </a:solidFill>
              </a:rPr>
              <a:t>Synchronous vs asynchronous</a:t>
            </a:r>
            <a:endParaRPr>
              <a:solidFill>
                <a:srgbClr val="FFFFFF"/>
              </a:solidFill>
            </a:endParaRPr>
          </a:p>
          <a:p>
            <a:pPr indent="-355600" lvl="1" marL="914400" marR="0" rtl="0" algn="l">
              <a:lnSpc>
                <a:spcPct val="115000"/>
              </a:lnSpc>
              <a:spcBef>
                <a:spcPts val="0"/>
              </a:spcBef>
              <a:spcAft>
                <a:spcPts val="0"/>
              </a:spcAft>
              <a:buSzPts val="2000"/>
              <a:buChar char="○"/>
            </a:pPr>
            <a:r>
              <a:rPr lang="en-US">
                <a:solidFill>
                  <a:srgbClr val="FFFFFF"/>
                </a:solidFill>
              </a:rPr>
              <a:t>Network efficiency</a:t>
            </a:r>
            <a:endParaRPr>
              <a:solidFill>
                <a:srgbClr val="FFFFFF"/>
              </a:solidFill>
            </a:endParaRPr>
          </a:p>
          <a:p>
            <a:pPr indent="-355600" lvl="1" marL="914400" marR="0" rtl="0" algn="l">
              <a:lnSpc>
                <a:spcPct val="115000"/>
              </a:lnSpc>
              <a:spcBef>
                <a:spcPts val="0"/>
              </a:spcBef>
              <a:spcAft>
                <a:spcPts val="0"/>
              </a:spcAft>
              <a:buSzPts val="2000"/>
              <a:buChar char="○"/>
            </a:pPr>
            <a:r>
              <a:rPr lang="en-US">
                <a:solidFill>
                  <a:srgbClr val="FFFFFF"/>
                </a:solidFill>
              </a:rPr>
              <a:t>Size of representations</a:t>
            </a:r>
            <a:endParaRPr>
              <a:solidFill>
                <a:srgbClr val="FFFFFF"/>
              </a:solidFill>
            </a:endParaRPr>
          </a:p>
          <a:p>
            <a:pPr indent="-355600" lvl="1" marL="914400" marR="0" rtl="0" algn="l">
              <a:lnSpc>
                <a:spcPct val="115000"/>
              </a:lnSpc>
              <a:spcBef>
                <a:spcPts val="0"/>
              </a:spcBef>
              <a:spcAft>
                <a:spcPts val="0"/>
              </a:spcAft>
              <a:buSzPts val="2000"/>
              <a:buChar char="○"/>
            </a:pPr>
            <a:r>
              <a:rPr lang="en-US">
                <a:solidFill>
                  <a:srgbClr val="FFFFFF"/>
                </a:solidFill>
              </a:rPr>
              <a:t>Client convenience to guide resource granularity</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81" name="Shape 581"/>
        <p:cNvGrpSpPr/>
        <p:nvPr/>
      </p:nvGrpSpPr>
      <p:grpSpPr>
        <a:xfrm>
          <a:off x="0" y="0"/>
          <a:ext cx="0" cy="0"/>
          <a:chOff x="0" y="0"/>
          <a:chExt cx="0" cy="0"/>
        </a:xfrm>
      </p:grpSpPr>
      <p:sp>
        <p:nvSpPr>
          <p:cNvPr id="582" name="Google Shape;582;p72"/>
          <p:cNvSpPr txBox="1"/>
          <p:nvPr>
            <p:ph idx="1" type="body"/>
          </p:nvPr>
        </p:nvSpPr>
        <p:spPr>
          <a:xfrm>
            <a:off x="675282" y="865687"/>
            <a:ext cx="7128300" cy="988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a:solidFill>
                  <a:srgbClr val="FFFFFF"/>
                </a:solidFill>
              </a:rPr>
              <a:t>Design resources and representations that reflect your business logic</a:t>
            </a:r>
            <a:endParaRPr sz="1800">
              <a:solidFill>
                <a:srgbClr val="FFFFFF"/>
              </a:solidFill>
            </a:endParaRPr>
          </a:p>
          <a:p>
            <a:pPr indent="-381000" lvl="0" marL="457200" marR="0" rtl="0" algn="l">
              <a:lnSpc>
                <a:spcPct val="115000"/>
              </a:lnSpc>
              <a:spcBef>
                <a:spcPts val="400"/>
              </a:spcBef>
              <a:spcAft>
                <a:spcPts val="0"/>
              </a:spcAft>
              <a:buSzPts val="2400"/>
              <a:buChar char="●"/>
            </a:pPr>
            <a:r>
              <a:rPr lang="en-US" sz="2400">
                <a:solidFill>
                  <a:srgbClr val="FFFFFF"/>
                </a:solidFill>
              </a:rPr>
              <a:t>Avoid modeling </a:t>
            </a:r>
            <a:endParaRPr sz="2400">
              <a:solidFill>
                <a:srgbClr val="FFFFFF"/>
              </a:solidFill>
            </a:endParaRPr>
          </a:p>
          <a:p>
            <a:pPr indent="-355600" lvl="1" marL="914400" marR="0" rtl="0" algn="l">
              <a:lnSpc>
                <a:spcPct val="115000"/>
              </a:lnSpc>
              <a:spcBef>
                <a:spcPts val="0"/>
              </a:spcBef>
              <a:spcAft>
                <a:spcPts val="0"/>
              </a:spcAft>
              <a:buSzPts val="2000"/>
              <a:buChar char="○"/>
            </a:pPr>
            <a:r>
              <a:rPr lang="en-US">
                <a:solidFill>
                  <a:srgbClr val="FFFFFF"/>
                </a:solidFill>
              </a:rPr>
              <a:t>Your persistence schema</a:t>
            </a:r>
            <a:endParaRPr>
              <a:solidFill>
                <a:srgbClr val="FFFFFF"/>
              </a:solidFill>
            </a:endParaRPr>
          </a:p>
          <a:p>
            <a:pPr indent="-355600" lvl="1" marL="914400" marR="0" rtl="0" algn="l">
              <a:lnSpc>
                <a:spcPct val="115000"/>
              </a:lnSpc>
              <a:spcBef>
                <a:spcPts val="0"/>
              </a:spcBef>
              <a:spcAft>
                <a:spcPts val="0"/>
              </a:spcAft>
              <a:buSzPts val="2000"/>
              <a:buChar char="○"/>
            </a:pPr>
            <a:r>
              <a:rPr lang="en-US">
                <a:solidFill>
                  <a:srgbClr val="FFFFFF"/>
                </a:solidFill>
              </a:rPr>
              <a:t>Other traits of your implementation</a:t>
            </a:r>
            <a:endParaRPr>
              <a:solidFill>
                <a:srgbClr val="FFFFFF"/>
              </a:solidFill>
            </a:endParaRPr>
          </a:p>
          <a:p>
            <a:pPr indent="0" lvl="0" marL="0" marR="0" rtl="0" algn="l">
              <a:lnSpc>
                <a:spcPct val="115000"/>
              </a:lnSpc>
              <a:spcBef>
                <a:spcPts val="0"/>
              </a:spcBef>
              <a:spcAft>
                <a:spcPts val="0"/>
              </a:spcAft>
              <a:buNone/>
            </a:pPr>
            <a:r>
              <a:t/>
            </a:r>
            <a:endParaRPr sz="2400">
              <a:solidFill>
                <a:srgbClr val="FFFFFF"/>
              </a:solidFill>
            </a:endParaRPr>
          </a:p>
          <a:p>
            <a:pPr indent="0" lvl="0" marL="0" rtl="0" algn="l">
              <a:spcBef>
                <a:spcPts val="600"/>
              </a:spcBef>
              <a:spcAft>
                <a:spcPts val="0"/>
              </a:spcAft>
              <a:buNone/>
            </a:pPr>
            <a:r>
              <a:t/>
            </a:r>
            <a:endParaRPr>
              <a:solidFill>
                <a:srgbClr val="FFFFFF"/>
              </a:solidFill>
            </a:endParaRPr>
          </a:p>
          <a:p>
            <a:pPr indent="0" lvl="0" marL="914400" rtl="0" algn="l">
              <a:spcBef>
                <a:spcPts val="600"/>
              </a:spcBef>
              <a:spcAft>
                <a:spcPts val="300"/>
              </a:spcAft>
              <a:buNone/>
            </a:pPr>
            <a:r>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87" name="Shape 587"/>
        <p:cNvGrpSpPr/>
        <p:nvPr/>
      </p:nvGrpSpPr>
      <p:grpSpPr>
        <a:xfrm>
          <a:off x="0" y="0"/>
          <a:ext cx="0" cy="0"/>
          <a:chOff x="0" y="0"/>
          <a:chExt cx="0" cy="0"/>
        </a:xfrm>
      </p:grpSpPr>
      <p:sp>
        <p:nvSpPr>
          <p:cNvPr id="588" name="Google Shape;588;p73"/>
          <p:cNvSpPr txBox="1"/>
          <p:nvPr>
            <p:ph idx="1" type="body"/>
          </p:nvPr>
        </p:nvSpPr>
        <p:spPr>
          <a:xfrm>
            <a:off x="675282" y="865687"/>
            <a:ext cx="7128300" cy="988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a:solidFill>
                  <a:srgbClr val="FFFFFF"/>
                </a:solidFill>
              </a:rPr>
              <a:t>Design resources as nouns (not verbs or prepositions)</a:t>
            </a:r>
            <a:endParaRPr>
              <a:solidFill>
                <a:srgbClr val="FFFFFF"/>
              </a:solidFill>
            </a:endParaRPr>
          </a:p>
          <a:p>
            <a:pPr indent="-381000" lvl="0" marL="457200" marR="0" rtl="0" algn="l">
              <a:lnSpc>
                <a:spcPct val="115000"/>
              </a:lnSpc>
              <a:spcBef>
                <a:spcPts val="400"/>
              </a:spcBef>
              <a:spcAft>
                <a:spcPts val="0"/>
              </a:spcAft>
              <a:buClr>
                <a:schemeClr val="accent1"/>
              </a:buClr>
              <a:buSzPts val="2400"/>
              <a:buFont typeface="Merriweather Sans"/>
              <a:buChar char="●"/>
            </a:pPr>
            <a:r>
              <a:rPr lang="en-US" sz="2400">
                <a:solidFill>
                  <a:srgbClr val="FFFFFF"/>
                </a:solidFill>
              </a:rPr>
              <a:t>Resources can be designed in ways similar to objects in OOP (not necessarily nouns in the strict sense)</a:t>
            </a:r>
            <a:endParaRPr>
              <a:solidFill>
                <a:srgbClr val="FFFFFF"/>
              </a:solidFill>
            </a:endParaRPr>
          </a:p>
          <a:p>
            <a:pPr indent="0" lvl="0" marL="0" marR="0" rtl="0" algn="l">
              <a:lnSpc>
                <a:spcPct val="115000"/>
              </a:lnSpc>
              <a:spcBef>
                <a:spcPts val="0"/>
              </a:spcBef>
              <a:spcAft>
                <a:spcPts val="0"/>
              </a:spcAft>
              <a:buNone/>
            </a:pPr>
            <a:r>
              <a:t/>
            </a:r>
            <a:endParaRPr sz="2400">
              <a:solidFill>
                <a:srgbClr val="FFFFFF"/>
              </a:solidFill>
            </a:endParaRPr>
          </a:p>
          <a:p>
            <a:pPr indent="0" lvl="0" marL="0" rtl="0" algn="l">
              <a:spcBef>
                <a:spcPts val="600"/>
              </a:spcBef>
              <a:spcAft>
                <a:spcPts val="0"/>
              </a:spcAft>
              <a:buNone/>
            </a:pPr>
            <a:r>
              <a:t/>
            </a:r>
            <a:endParaRPr>
              <a:solidFill>
                <a:srgbClr val="FFFFFF"/>
              </a:solidFill>
            </a:endParaRPr>
          </a:p>
          <a:p>
            <a:pPr indent="0" lvl="0" marL="914400" rtl="0" algn="l">
              <a:spcBef>
                <a:spcPts val="600"/>
              </a:spcBef>
              <a:spcAft>
                <a:spcPts val="300"/>
              </a:spcAft>
              <a:buNone/>
            </a:pPr>
            <a:r>
              <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4"/>
          <p:cNvSpPr txBox="1"/>
          <p:nvPr>
            <p:ph idx="1" type="body"/>
          </p:nvPr>
        </p:nvSpPr>
        <p:spPr>
          <a:xfrm>
            <a:off x="675282" y="865687"/>
            <a:ext cx="7128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Know your verbs, their design, and their capabilities (the Uniform Interface)</a:t>
            </a:r>
            <a:endParaRPr/>
          </a:p>
          <a:p>
            <a:pPr indent="0" lvl="0" marL="0" rtl="0" algn="l">
              <a:spcBef>
                <a:spcPts val="600"/>
              </a:spcBef>
              <a:spcAft>
                <a:spcPts val="0"/>
              </a:spcAft>
              <a:buNone/>
            </a:pPr>
            <a:r>
              <a:t/>
            </a:r>
            <a:endParaRPr/>
          </a:p>
          <a:p>
            <a:pPr indent="-335280" lvl="0" marL="457200" rtl="0" algn="l">
              <a:spcBef>
                <a:spcPts val="600"/>
              </a:spcBef>
              <a:spcAft>
                <a:spcPts val="0"/>
              </a:spcAft>
              <a:buSzPts val="1680"/>
              <a:buChar char="●"/>
            </a:pPr>
            <a:r>
              <a:rPr lang="en-US"/>
              <a:t>POST</a:t>
            </a:r>
            <a:endParaRPr/>
          </a:p>
          <a:p>
            <a:pPr indent="-335280" lvl="0" marL="457200" rtl="0" algn="l">
              <a:spcBef>
                <a:spcPts val="0"/>
              </a:spcBef>
              <a:spcAft>
                <a:spcPts val="0"/>
              </a:spcAft>
              <a:buSzPts val="1680"/>
              <a:buChar char="●"/>
            </a:pPr>
            <a:r>
              <a:rPr lang="en-US"/>
              <a:t>GET</a:t>
            </a:r>
            <a:endParaRPr/>
          </a:p>
          <a:p>
            <a:pPr indent="-335280" lvl="0" marL="457200" rtl="0" algn="l">
              <a:spcBef>
                <a:spcPts val="0"/>
              </a:spcBef>
              <a:spcAft>
                <a:spcPts val="0"/>
              </a:spcAft>
              <a:buSzPts val="1680"/>
              <a:buChar char="●"/>
            </a:pPr>
            <a:r>
              <a:rPr lang="en-US"/>
              <a:t>PUT</a:t>
            </a:r>
            <a:endParaRPr/>
          </a:p>
          <a:p>
            <a:pPr indent="-335280" lvl="0" marL="457200" rtl="0" algn="l">
              <a:spcBef>
                <a:spcPts val="0"/>
              </a:spcBef>
              <a:spcAft>
                <a:spcPts val="0"/>
              </a:spcAft>
              <a:buSzPts val="1680"/>
              <a:buChar char="●"/>
            </a:pPr>
            <a:r>
              <a:rPr lang="en-US"/>
              <a:t>PATCH</a:t>
            </a:r>
            <a:endParaRPr/>
          </a:p>
          <a:p>
            <a:pPr indent="-335280" lvl="0" marL="457200" rtl="0" algn="l">
              <a:spcBef>
                <a:spcPts val="0"/>
              </a:spcBef>
              <a:spcAft>
                <a:spcPts val="0"/>
              </a:spcAft>
              <a:buSzPts val="1680"/>
              <a:buChar char="●"/>
            </a:pPr>
            <a:r>
              <a:rPr lang="en-US"/>
              <a:t>DELETE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5"/>
          <p:cNvSpPr txBox="1"/>
          <p:nvPr>
            <p:ph idx="1" type="body"/>
          </p:nvPr>
        </p:nvSpPr>
        <p:spPr>
          <a:xfrm>
            <a:off x="675282" y="865687"/>
            <a:ext cx="7128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Use POST</a:t>
            </a:r>
            <a:endParaRPr/>
          </a:p>
          <a:p>
            <a:pPr indent="-381000" lvl="0" marL="457200" rtl="0" algn="l">
              <a:spcBef>
                <a:spcPts val="600"/>
              </a:spcBef>
              <a:spcAft>
                <a:spcPts val="0"/>
              </a:spcAft>
              <a:buSzPts val="2400"/>
              <a:buChar char="●"/>
            </a:pPr>
            <a:r>
              <a:rPr lang="en-US" sz="2400"/>
              <a:t>To create a new resource, using the resource as a factory</a:t>
            </a:r>
            <a:endParaRPr sz="2400"/>
          </a:p>
          <a:p>
            <a:pPr indent="-381000" lvl="0" marL="457200" rtl="0" algn="l">
              <a:spcBef>
                <a:spcPts val="1000"/>
              </a:spcBef>
              <a:spcAft>
                <a:spcPts val="0"/>
              </a:spcAft>
              <a:buSzPts val="2400"/>
              <a:buChar char="●"/>
            </a:pPr>
            <a:r>
              <a:rPr lang="en-US" sz="2400"/>
              <a:t>To submit input to any process that would be asynchronous</a:t>
            </a:r>
            <a:endParaRPr sz="2400"/>
          </a:p>
          <a:p>
            <a:pPr indent="-381000" lvl="0" marL="457200" rtl="0" algn="l">
              <a:spcBef>
                <a:spcPts val="1000"/>
              </a:spcBef>
              <a:spcAft>
                <a:spcPts val="0"/>
              </a:spcAft>
              <a:buSzPts val="2400"/>
              <a:buChar char="●"/>
            </a:pPr>
            <a:r>
              <a:rPr lang="en-US" sz="2400"/>
              <a:t>To run queries with large inputs</a:t>
            </a:r>
            <a:endParaRPr sz="2400"/>
          </a:p>
          <a:p>
            <a:pPr indent="-381000" lvl="0" marL="457200" rtl="0" algn="l">
              <a:spcBef>
                <a:spcPts val="1000"/>
              </a:spcBef>
              <a:spcAft>
                <a:spcPts val="0"/>
              </a:spcAft>
              <a:buSzPts val="2400"/>
              <a:buChar char="●"/>
            </a:pPr>
            <a:r>
              <a:rPr lang="en-US" sz="2400"/>
              <a:t>To perform any unsafe or non-idempotent operation when no other HTTP method seems appropriate</a:t>
            </a:r>
            <a:endParaRPr sz="2400"/>
          </a:p>
          <a:p>
            <a:pPr indent="-381000" lvl="0" marL="457200" rtl="0" algn="l">
              <a:spcBef>
                <a:spcPts val="1000"/>
              </a:spcBef>
              <a:spcAft>
                <a:spcPts val="1000"/>
              </a:spcAft>
              <a:buSzPts val="2400"/>
              <a:buChar char="●"/>
            </a:pPr>
            <a:r>
              <a:rPr lang="en-US" sz="2400"/>
              <a:t>Basically, anything POSTed to a resource becomes a subordinate of that resource</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6"/>
          <p:cNvSpPr txBox="1"/>
          <p:nvPr>
            <p:ph idx="1" type="body"/>
          </p:nvPr>
        </p:nvSpPr>
        <p:spPr>
          <a:xfrm>
            <a:off x="675282" y="865687"/>
            <a:ext cx="7128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Use POST</a:t>
            </a:r>
            <a:endParaRPr/>
          </a:p>
          <a:p>
            <a:pPr indent="-381000" lvl="0" marL="457200" rtl="0" algn="l">
              <a:spcBef>
                <a:spcPts val="600"/>
              </a:spcBef>
              <a:spcAft>
                <a:spcPts val="0"/>
              </a:spcAft>
              <a:buSzPts val="2400"/>
              <a:buChar char="●"/>
            </a:pPr>
            <a:r>
              <a:rPr lang="en-US" sz="2400"/>
              <a:t>To create a new resource, using the resource as a factory</a:t>
            </a:r>
            <a:endParaRPr sz="2400"/>
          </a:p>
          <a:p>
            <a:pPr indent="-355600" lvl="1" marL="914400" rtl="0" algn="l">
              <a:spcBef>
                <a:spcPts val="1000"/>
              </a:spcBef>
              <a:spcAft>
                <a:spcPts val="1000"/>
              </a:spcAft>
              <a:buSzPts val="2000"/>
              <a:buChar char="○"/>
            </a:pPr>
            <a:r>
              <a:rPr lang="en-US"/>
              <a:t>System specific values (i.e. unique IDs) should be generated by the resource server to prevent business logic from implemented in the client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7"/>
          <p:cNvSpPr txBox="1"/>
          <p:nvPr>
            <p:ph idx="1" type="body"/>
          </p:nvPr>
        </p:nvSpPr>
        <p:spPr>
          <a:xfrm>
            <a:off x="675275" y="865679"/>
            <a:ext cx="7128300" cy="65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Use POST</a:t>
            </a:r>
            <a:endParaRPr/>
          </a:p>
          <a:p>
            <a:pPr indent="-381000" lvl="0" marL="457200" rtl="0" algn="l">
              <a:spcBef>
                <a:spcPts val="600"/>
              </a:spcBef>
              <a:spcAft>
                <a:spcPts val="0"/>
              </a:spcAft>
              <a:buSzPts val="2400"/>
              <a:buChar char="●"/>
            </a:pPr>
            <a:r>
              <a:rPr lang="en-US" sz="2400"/>
              <a:t>To submit input to any process that would be asynchronous</a:t>
            </a:r>
            <a:endParaRPr sz="2400"/>
          </a:p>
          <a:p>
            <a:pPr indent="-355600" lvl="1" marL="914400" rtl="0" algn="l">
              <a:spcBef>
                <a:spcPts val="1000"/>
              </a:spcBef>
              <a:spcAft>
                <a:spcPts val="0"/>
              </a:spcAft>
              <a:buSzPts val="2000"/>
              <a:buChar char="○"/>
            </a:pPr>
            <a:r>
              <a:rPr lang="en-US"/>
              <a:t>Commands</a:t>
            </a:r>
            <a:endParaRPr/>
          </a:p>
          <a:p>
            <a:pPr indent="-355600" lvl="1" marL="914400" rtl="0" algn="l">
              <a:spcBef>
                <a:spcPts val="1000"/>
              </a:spcBef>
              <a:spcAft>
                <a:spcPts val="0"/>
              </a:spcAft>
              <a:buSzPts val="2000"/>
              <a:buChar char="○"/>
            </a:pPr>
            <a:r>
              <a:rPr lang="en-US"/>
              <a:t>CRUD for resources that are eventually consistent</a:t>
            </a:r>
            <a:endParaRPr/>
          </a:p>
          <a:p>
            <a:pPr indent="-355600" lvl="2" marL="1371600" rtl="0" algn="l">
              <a:spcBef>
                <a:spcPts val="1000"/>
              </a:spcBef>
              <a:spcAft>
                <a:spcPts val="0"/>
              </a:spcAft>
              <a:buSzPts val="2000"/>
              <a:buChar char="■"/>
            </a:pPr>
            <a:r>
              <a:rPr lang="en-US"/>
              <a:t>Use a batch processing model</a:t>
            </a:r>
            <a:endParaRPr/>
          </a:p>
          <a:p>
            <a:pPr indent="-342900" lvl="3" marL="1828800" rtl="0" algn="l">
              <a:spcBef>
                <a:spcPts val="1000"/>
              </a:spcBef>
              <a:spcAft>
                <a:spcPts val="0"/>
              </a:spcAft>
              <a:buSzPts val="1800"/>
              <a:buAutoNum type="arabicPeriod"/>
            </a:pPr>
            <a:r>
              <a:rPr lang="en-US" sz="1800"/>
              <a:t>POST to a resource that creates a progress resource</a:t>
            </a:r>
            <a:endParaRPr sz="1800"/>
          </a:p>
          <a:p>
            <a:pPr indent="-342900" lvl="3" marL="1828800" rtl="0" algn="l">
              <a:spcBef>
                <a:spcPts val="1000"/>
              </a:spcBef>
              <a:spcAft>
                <a:spcPts val="0"/>
              </a:spcAft>
              <a:buSzPts val="1800"/>
              <a:buAutoNum type="arabicPeriod"/>
            </a:pPr>
            <a:r>
              <a:rPr lang="en-US" sz="1800"/>
              <a:t>The progress resource shows the completion state of the request</a:t>
            </a:r>
            <a:endParaRPr sz="1800"/>
          </a:p>
          <a:p>
            <a:pPr indent="-342900" lvl="3" marL="1828800" rtl="0" algn="l">
              <a:spcBef>
                <a:spcPts val="1000"/>
              </a:spcBef>
              <a:spcAft>
                <a:spcPts val="0"/>
              </a:spcAft>
              <a:buSzPts val="1800"/>
              <a:buAutoNum type="arabicPeriod"/>
            </a:pPr>
            <a:r>
              <a:rPr lang="en-US" sz="1800"/>
              <a:t>Upon completion, a request against the progress resource redirects to a completed resource</a:t>
            </a:r>
            <a:endParaRPr sz="1800"/>
          </a:p>
          <a:p>
            <a:pPr indent="-342900" lvl="3" marL="1828800" rtl="0" algn="l">
              <a:spcBef>
                <a:spcPts val="1000"/>
              </a:spcBef>
              <a:spcAft>
                <a:spcPts val="0"/>
              </a:spcAft>
              <a:buSzPts val="1800"/>
              <a:buAutoNum type="arabicPeriod"/>
            </a:pPr>
            <a:r>
              <a:rPr lang="en-US" sz="1800"/>
              <a:t>As an alternative, asynchronous notification can be issued via a configured webhook or websocket</a:t>
            </a:r>
            <a:endParaRPr sz="1800"/>
          </a:p>
          <a:p>
            <a:pPr indent="0" lvl="0" marL="457200" rtl="0" algn="l">
              <a:spcBef>
                <a:spcPts val="1000"/>
              </a:spcBef>
              <a:spcAft>
                <a:spcPts val="300"/>
              </a:spcAft>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8"/>
          <p:cNvSpPr txBox="1"/>
          <p:nvPr>
            <p:ph idx="1" type="body"/>
          </p:nvPr>
        </p:nvSpPr>
        <p:spPr>
          <a:xfrm>
            <a:off x="675282" y="865687"/>
            <a:ext cx="7128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Use POST</a:t>
            </a:r>
            <a:endParaRPr/>
          </a:p>
          <a:p>
            <a:pPr indent="-381000" lvl="0" marL="457200" rtl="0" algn="l">
              <a:spcBef>
                <a:spcPts val="600"/>
              </a:spcBef>
              <a:spcAft>
                <a:spcPts val="0"/>
              </a:spcAft>
              <a:buSzPts val="2400"/>
              <a:buChar char="●"/>
            </a:pPr>
            <a:r>
              <a:rPr lang="en-US" sz="2400"/>
              <a:t>To run queries with large inputs</a:t>
            </a:r>
            <a:endParaRPr sz="2400"/>
          </a:p>
          <a:p>
            <a:pPr indent="-355600" lvl="1" marL="914400" rtl="0" algn="l">
              <a:spcBef>
                <a:spcPts val="1000"/>
              </a:spcBef>
              <a:spcAft>
                <a:spcPts val="0"/>
              </a:spcAft>
              <a:buSzPts val="2000"/>
              <a:buChar char="○"/>
            </a:pPr>
            <a:r>
              <a:rPr lang="en-US"/>
              <a:t>Safer than using query variables in a URI</a:t>
            </a:r>
            <a:endParaRPr/>
          </a:p>
          <a:p>
            <a:pPr indent="-355600" lvl="2" marL="1371600" rtl="0" algn="l">
              <a:spcBef>
                <a:spcPts val="1000"/>
              </a:spcBef>
              <a:spcAft>
                <a:spcPts val="1000"/>
              </a:spcAft>
              <a:buSzPts val="2000"/>
              <a:buChar char="■"/>
            </a:pPr>
            <a:r>
              <a:rPr lang="en-US"/>
              <a:t>Used to be used as a server attack method, inducing a buffer overflow</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2"/>
          <p:cNvSpPr txBox="1"/>
          <p:nvPr>
            <p:ph idx="1" type="body"/>
          </p:nvPr>
        </p:nvSpPr>
        <p:spPr>
          <a:xfrm>
            <a:off x="675282" y="748112"/>
            <a:ext cx="7128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lt1"/>
              </a:buClr>
              <a:buSzPts val="1100"/>
              <a:buFont typeface="Arial"/>
              <a:buNone/>
            </a:pPr>
            <a:r>
              <a:rPr lang="en-US"/>
              <a:t>What is REST?</a:t>
            </a:r>
            <a:endParaRPr/>
          </a:p>
          <a:p>
            <a:pPr indent="-381000" lvl="0" marL="457200" rtl="0" algn="l">
              <a:spcBef>
                <a:spcPts val="600"/>
              </a:spcBef>
              <a:spcAft>
                <a:spcPts val="0"/>
              </a:spcAft>
              <a:buSzPts val="2400"/>
              <a:buChar char="●"/>
            </a:pPr>
            <a:r>
              <a:rPr lang="en-US" sz="2400"/>
              <a:t>Representational State Transfer</a:t>
            </a:r>
            <a:endParaRPr sz="2400"/>
          </a:p>
          <a:p>
            <a:pPr indent="-381000" lvl="0" marL="457200" rtl="0" algn="l">
              <a:spcBef>
                <a:spcPts val="0"/>
              </a:spcBef>
              <a:spcAft>
                <a:spcPts val="0"/>
              </a:spcAft>
              <a:buSzPts val="2400"/>
              <a:buChar char="●"/>
            </a:pPr>
            <a:r>
              <a:rPr lang="en-US" sz="2400"/>
              <a:t>Defined by T. Roy Fielding in 2000 for his PhD dissertation.</a:t>
            </a:r>
            <a:endParaRPr sz="2400"/>
          </a:p>
          <a:p>
            <a:pPr indent="-381000" lvl="0" marL="457200" rtl="0" algn="l">
              <a:spcBef>
                <a:spcPts val="0"/>
              </a:spcBef>
              <a:spcAft>
                <a:spcPts val="0"/>
              </a:spcAft>
              <a:buSzPts val="2400"/>
              <a:buChar char="●"/>
            </a:pPr>
            <a:r>
              <a:rPr lang="en-US" sz="2400"/>
              <a:t>Resource oriented architectural style reflected in the structure of the world wide web.</a:t>
            </a:r>
            <a:endParaRPr sz="2400"/>
          </a:p>
          <a:p>
            <a:pPr indent="-381000" lvl="0" marL="457200" rtl="0" algn="l">
              <a:spcBef>
                <a:spcPts val="0"/>
              </a:spcBef>
              <a:spcAft>
                <a:spcPts val="0"/>
              </a:spcAft>
              <a:buSzPts val="2400"/>
              <a:buChar char="●"/>
            </a:pPr>
            <a:r>
              <a:rPr lang="en-US" sz="2400"/>
              <a:t>Usually implemented in HTTP but does not have to be.</a:t>
            </a:r>
            <a:endParaRPr sz="2400"/>
          </a:p>
          <a:p>
            <a:pPr indent="0" lvl="0" marL="0" rtl="0" algn="l">
              <a:spcBef>
                <a:spcPts val="600"/>
              </a:spcBef>
              <a:spcAft>
                <a:spcPts val="3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9"/>
          <p:cNvSpPr txBox="1"/>
          <p:nvPr>
            <p:ph idx="1" type="body"/>
          </p:nvPr>
        </p:nvSpPr>
        <p:spPr>
          <a:xfrm>
            <a:off x="675275" y="865679"/>
            <a:ext cx="7128300" cy="63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Use POST</a:t>
            </a:r>
            <a:endParaRPr/>
          </a:p>
          <a:p>
            <a:pPr indent="-381000" lvl="0" marL="457200" rtl="0" algn="l">
              <a:spcBef>
                <a:spcPts val="600"/>
              </a:spcBef>
              <a:spcAft>
                <a:spcPts val="0"/>
              </a:spcAft>
              <a:buSzPts val="2400"/>
              <a:buChar char="●"/>
            </a:pPr>
            <a:r>
              <a:rPr lang="en-US" sz="2400"/>
              <a:t>To perform any unsafe or non-idempotent operation when no other HTTP method seems appropriate</a:t>
            </a:r>
            <a:endParaRPr sz="2400"/>
          </a:p>
          <a:p>
            <a:pPr indent="-355600" lvl="1" marL="914400" rtl="0" algn="l">
              <a:spcBef>
                <a:spcPts val="1000"/>
              </a:spcBef>
              <a:spcAft>
                <a:spcPts val="1000"/>
              </a:spcAft>
              <a:buSzPts val="2000"/>
              <a:buChar char="○"/>
            </a:pPr>
            <a:r>
              <a:rPr lang="en-US"/>
              <a:t>Processes that yield side effects are executed this way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29" name="Shape 629"/>
        <p:cNvGrpSpPr/>
        <p:nvPr/>
      </p:nvGrpSpPr>
      <p:grpSpPr>
        <a:xfrm>
          <a:off x="0" y="0"/>
          <a:ext cx="0" cy="0"/>
          <a:chOff x="0" y="0"/>
          <a:chExt cx="0" cy="0"/>
        </a:xfrm>
      </p:grpSpPr>
      <p:sp>
        <p:nvSpPr>
          <p:cNvPr id="630" name="Google Shape;630;p80"/>
          <p:cNvSpPr txBox="1"/>
          <p:nvPr>
            <p:ph idx="1" type="body"/>
          </p:nvPr>
        </p:nvSpPr>
        <p:spPr>
          <a:xfrm>
            <a:off x="675275" y="865679"/>
            <a:ext cx="7128300" cy="687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2400">
                <a:solidFill>
                  <a:srgbClr val="FFFFFF"/>
                </a:solidFill>
              </a:rPr>
              <a:t>Using GET</a:t>
            </a:r>
            <a:endParaRPr sz="2400">
              <a:solidFill>
                <a:srgbClr val="FFFFFF"/>
              </a:solidFill>
            </a:endParaRPr>
          </a:p>
          <a:p>
            <a:pPr indent="-381000" lvl="0" marL="457200" rtl="0" algn="l">
              <a:spcBef>
                <a:spcPts val="600"/>
              </a:spcBef>
              <a:spcAft>
                <a:spcPts val="0"/>
              </a:spcAft>
              <a:buSzPts val="2400"/>
              <a:buChar char="●"/>
            </a:pPr>
            <a:r>
              <a:rPr lang="en-US" sz="2400">
                <a:solidFill>
                  <a:srgbClr val="FFFFFF"/>
                </a:solidFill>
              </a:rPr>
              <a:t>For safe and idempotent (no side effects) information retrieval of resources</a:t>
            </a:r>
            <a:endParaRPr sz="2400">
              <a:solidFill>
                <a:srgbClr val="FFFFFF"/>
              </a:solidFill>
            </a:endParaRPr>
          </a:p>
          <a:p>
            <a:pPr indent="-381000" lvl="0" marL="457200" rtl="0" algn="l">
              <a:spcBef>
                <a:spcPts val="1000"/>
              </a:spcBef>
              <a:spcAft>
                <a:spcPts val="0"/>
              </a:spcAft>
              <a:buSzPts val="2400"/>
              <a:buChar char="●"/>
            </a:pPr>
            <a:r>
              <a:rPr lang="en-US" sz="2400">
                <a:solidFill>
                  <a:srgbClr val="FFFFFF"/>
                </a:solidFill>
              </a:rPr>
              <a:t>To fetch a representation containing the output of the processing function or data over a continuous domain</a:t>
            </a:r>
            <a:endParaRPr sz="2400">
              <a:solidFill>
                <a:srgbClr val="FFFFFF"/>
              </a:solidFill>
            </a:endParaRPr>
          </a:p>
          <a:p>
            <a:pPr indent="-355600" lvl="1" marL="914400" rtl="0" algn="l">
              <a:spcBef>
                <a:spcPts val="1000"/>
              </a:spcBef>
              <a:spcAft>
                <a:spcPts val="0"/>
              </a:spcAft>
              <a:buSzPts val="2000"/>
              <a:buChar char="○"/>
            </a:pPr>
            <a:r>
              <a:rPr lang="en-US">
                <a:solidFill>
                  <a:srgbClr val="FFFFFF"/>
                </a:solidFill>
              </a:rPr>
              <a:t>Map data, mathematical functions, etc</a:t>
            </a:r>
            <a:endParaRPr>
              <a:solidFill>
                <a:srgbClr val="FFFFFF"/>
              </a:solidFill>
            </a:endParaRPr>
          </a:p>
          <a:p>
            <a:pPr indent="-355600" lvl="1" marL="914400" rtl="0" algn="l">
              <a:spcBef>
                <a:spcPts val="1000"/>
              </a:spcBef>
              <a:spcAft>
                <a:spcPts val="1000"/>
              </a:spcAft>
              <a:buSzPts val="2000"/>
              <a:buChar char="○"/>
            </a:pPr>
            <a:r>
              <a:rPr lang="en-US">
                <a:solidFill>
                  <a:srgbClr val="FFFFFF"/>
                </a:solidFill>
              </a:rPr>
              <a:t>Use query parameters to supply inputs</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35" name="Shape 635"/>
        <p:cNvGrpSpPr/>
        <p:nvPr/>
      </p:nvGrpSpPr>
      <p:grpSpPr>
        <a:xfrm>
          <a:off x="0" y="0"/>
          <a:ext cx="0" cy="0"/>
          <a:chOff x="0" y="0"/>
          <a:chExt cx="0" cy="0"/>
        </a:xfrm>
      </p:grpSpPr>
      <p:sp>
        <p:nvSpPr>
          <p:cNvPr id="636" name="Google Shape;636;p81"/>
          <p:cNvSpPr txBox="1"/>
          <p:nvPr>
            <p:ph idx="1" type="body"/>
          </p:nvPr>
        </p:nvSpPr>
        <p:spPr>
          <a:xfrm>
            <a:off x="675275" y="865679"/>
            <a:ext cx="7128300" cy="666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2400">
                <a:solidFill>
                  <a:srgbClr val="FFFFFF"/>
                </a:solidFill>
              </a:rPr>
              <a:t>Using PUT</a:t>
            </a:r>
            <a:endParaRPr sz="2400">
              <a:solidFill>
                <a:srgbClr val="FFFFFF"/>
              </a:solidFill>
            </a:endParaRPr>
          </a:p>
          <a:p>
            <a:pPr indent="-381000" lvl="0" marL="457200" marR="0" rtl="0" algn="l">
              <a:lnSpc>
                <a:spcPct val="92000"/>
              </a:lnSpc>
              <a:spcBef>
                <a:spcPts val="600"/>
              </a:spcBef>
              <a:spcAft>
                <a:spcPts val="0"/>
              </a:spcAft>
              <a:buClr>
                <a:schemeClr val="accent1"/>
              </a:buClr>
              <a:buSzPts val="2400"/>
              <a:buFont typeface="Merriweather Sans"/>
              <a:buChar char="●"/>
            </a:pPr>
            <a:r>
              <a:rPr lang="en-US" sz="2400">
                <a:solidFill>
                  <a:srgbClr val="FFFFFF"/>
                </a:solidFill>
              </a:rPr>
              <a:t>To update named individual resources in an idempotent (no side effects) way</a:t>
            </a:r>
            <a:endParaRPr sz="2400">
              <a:solidFill>
                <a:srgbClr val="FFFFFF"/>
              </a:solidFill>
            </a:endParaRPr>
          </a:p>
          <a:p>
            <a:pPr indent="-381000" lvl="1" marL="914400" rtl="0" algn="l">
              <a:spcBef>
                <a:spcPts val="0"/>
              </a:spcBef>
              <a:spcAft>
                <a:spcPts val="0"/>
              </a:spcAft>
              <a:buSzPts val="2400"/>
              <a:buChar char="○"/>
            </a:pPr>
            <a:r>
              <a:rPr lang="en-US">
                <a:solidFill>
                  <a:srgbClr val="FFFFFF"/>
                </a:solidFill>
              </a:rPr>
              <a:t>Best for resources that already exist on the server</a:t>
            </a:r>
            <a:endParaRPr>
              <a:solidFill>
                <a:srgbClr val="FFFFFF"/>
              </a:solidFill>
            </a:endParaRPr>
          </a:p>
          <a:p>
            <a:pPr indent="-381000" lvl="1" marL="914400" rtl="0" algn="l">
              <a:spcBef>
                <a:spcPts val="0"/>
              </a:spcBef>
              <a:spcAft>
                <a:spcPts val="0"/>
              </a:spcAft>
              <a:buSzPts val="2400"/>
              <a:buChar char="○"/>
            </a:pPr>
            <a:r>
              <a:rPr lang="en-US">
                <a:solidFill>
                  <a:srgbClr val="FFFFFF"/>
                </a:solidFill>
              </a:rPr>
              <a:t>Process should be atomic (immediately consistent)</a:t>
            </a:r>
            <a:endParaRPr>
              <a:solidFill>
                <a:srgbClr val="FFFFFF"/>
              </a:solidFill>
            </a:endParaRPr>
          </a:p>
          <a:p>
            <a:pPr indent="0" lvl="0" marL="914400" rtl="0" algn="l">
              <a:spcBef>
                <a:spcPts val="600"/>
              </a:spcBef>
              <a:spcAft>
                <a:spcPts val="300"/>
              </a:spcAft>
              <a:buNone/>
            </a:pPr>
            <a:r>
              <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41" name="Shape 641"/>
        <p:cNvGrpSpPr/>
        <p:nvPr/>
      </p:nvGrpSpPr>
      <p:grpSpPr>
        <a:xfrm>
          <a:off x="0" y="0"/>
          <a:ext cx="0" cy="0"/>
          <a:chOff x="0" y="0"/>
          <a:chExt cx="0" cy="0"/>
        </a:xfrm>
      </p:grpSpPr>
      <p:sp>
        <p:nvSpPr>
          <p:cNvPr id="642" name="Google Shape;642;p82"/>
          <p:cNvSpPr txBox="1"/>
          <p:nvPr>
            <p:ph idx="1" type="body"/>
          </p:nvPr>
        </p:nvSpPr>
        <p:spPr>
          <a:xfrm>
            <a:off x="675282" y="865687"/>
            <a:ext cx="7128300" cy="988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2400">
                <a:solidFill>
                  <a:srgbClr val="FFFFFF"/>
                </a:solidFill>
              </a:rPr>
              <a:t>Using PATCH</a:t>
            </a:r>
            <a:endParaRPr sz="2400">
              <a:solidFill>
                <a:srgbClr val="FFFFFF"/>
              </a:solidFill>
            </a:endParaRPr>
          </a:p>
          <a:p>
            <a:pPr indent="-381000" lvl="0" marL="457200" rtl="0" algn="l">
              <a:lnSpc>
                <a:spcPct val="115000"/>
              </a:lnSpc>
              <a:spcBef>
                <a:spcPts val="400"/>
              </a:spcBef>
              <a:spcAft>
                <a:spcPts val="0"/>
              </a:spcAft>
              <a:buSzPts val="2400"/>
              <a:buChar char="●"/>
            </a:pPr>
            <a:r>
              <a:rPr lang="en-US" sz="2400">
                <a:solidFill>
                  <a:srgbClr val="FFFFFF"/>
                </a:solidFill>
              </a:rPr>
              <a:t>To update resources in an idempotent, non-constrained way</a:t>
            </a:r>
            <a:endParaRPr sz="2400">
              <a:solidFill>
                <a:srgbClr val="FFFFFF"/>
              </a:solidFill>
            </a:endParaRPr>
          </a:p>
          <a:p>
            <a:pPr indent="-381000" lvl="0" marL="457200" rtl="0" algn="l">
              <a:lnSpc>
                <a:spcPct val="115000"/>
              </a:lnSpc>
              <a:spcBef>
                <a:spcPts val="0"/>
              </a:spcBef>
              <a:spcAft>
                <a:spcPts val="0"/>
              </a:spcAft>
              <a:buSzPts val="2400"/>
              <a:buChar char="●"/>
            </a:pPr>
            <a:r>
              <a:rPr lang="en-US" sz="2400">
                <a:solidFill>
                  <a:srgbClr val="FFFFFF"/>
                </a:solidFill>
              </a:rPr>
              <a:t>Do NOT use</a:t>
            </a:r>
            <a:endParaRPr sz="2400">
              <a:solidFill>
                <a:srgbClr val="FFFFFF"/>
              </a:solidFill>
            </a:endParaRPr>
          </a:p>
          <a:p>
            <a:pPr indent="-381000" lvl="1" marL="914400" rtl="0" algn="l">
              <a:lnSpc>
                <a:spcPct val="115000"/>
              </a:lnSpc>
              <a:spcBef>
                <a:spcPts val="0"/>
              </a:spcBef>
              <a:spcAft>
                <a:spcPts val="0"/>
              </a:spcAft>
              <a:buSzPts val="2400"/>
              <a:buChar char="○"/>
            </a:pPr>
            <a:r>
              <a:rPr lang="en-US">
                <a:solidFill>
                  <a:srgbClr val="FFFFFF"/>
                </a:solidFill>
              </a:rPr>
              <a:t>If the underlying operation is not atomic/non transactional</a:t>
            </a:r>
            <a:endParaRPr>
              <a:solidFill>
                <a:srgbClr val="FFFFFF"/>
              </a:solidFill>
            </a:endParaRPr>
          </a:p>
          <a:p>
            <a:pPr indent="-381000" lvl="1" marL="914400" rtl="0" algn="l">
              <a:spcBef>
                <a:spcPts val="0"/>
              </a:spcBef>
              <a:spcAft>
                <a:spcPts val="0"/>
              </a:spcAft>
              <a:buSzPts val="2400"/>
              <a:buChar char="○"/>
            </a:pPr>
            <a:r>
              <a:rPr lang="en-US">
                <a:solidFill>
                  <a:srgbClr val="FFFFFF"/>
                </a:solidFill>
              </a:rPr>
              <a:t>If the input is constrained to a well-defined, unchanging representation</a:t>
            </a:r>
            <a:endParaRPr>
              <a:solidFill>
                <a:srgbClr val="FFFFFF"/>
              </a:solidFill>
            </a:endParaRPr>
          </a:p>
          <a:p>
            <a:pPr indent="-381000" lvl="2" marL="1371600" rtl="0" algn="l">
              <a:spcBef>
                <a:spcPts val="0"/>
              </a:spcBef>
              <a:spcAft>
                <a:spcPts val="0"/>
              </a:spcAft>
              <a:buSzPts val="2400"/>
              <a:buChar char="■"/>
            </a:pPr>
            <a:r>
              <a:rPr lang="en-US">
                <a:solidFill>
                  <a:srgbClr val="FFFFFF"/>
                </a:solidFill>
              </a:rPr>
              <a:t>Use PUT instead</a:t>
            </a:r>
            <a:endParaRPr>
              <a:solidFill>
                <a:srgbClr val="FFFFFF"/>
              </a:solidFill>
            </a:endParaRPr>
          </a:p>
          <a:p>
            <a:pPr indent="0" lvl="0" marL="0" rtl="0" algn="l">
              <a:spcBef>
                <a:spcPts val="600"/>
              </a:spcBef>
              <a:spcAft>
                <a:spcPts val="0"/>
              </a:spcAft>
              <a:buNone/>
            </a:pPr>
            <a:r>
              <a:t/>
            </a:r>
            <a:endParaRPr>
              <a:solidFill>
                <a:srgbClr val="FFFFFF"/>
              </a:solidFill>
            </a:endParaRPr>
          </a:p>
          <a:p>
            <a:pPr indent="0" lvl="0" marL="914400" rtl="0" algn="l">
              <a:spcBef>
                <a:spcPts val="600"/>
              </a:spcBef>
              <a:spcAft>
                <a:spcPts val="300"/>
              </a:spcAft>
              <a:buNone/>
            </a:pPr>
            <a:r>
              <a:t/>
            </a:r>
            <a:endParaRPr>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47" name="Shape 647"/>
        <p:cNvGrpSpPr/>
        <p:nvPr/>
      </p:nvGrpSpPr>
      <p:grpSpPr>
        <a:xfrm>
          <a:off x="0" y="0"/>
          <a:ext cx="0" cy="0"/>
          <a:chOff x="0" y="0"/>
          <a:chExt cx="0" cy="0"/>
        </a:xfrm>
      </p:grpSpPr>
      <p:sp>
        <p:nvSpPr>
          <p:cNvPr id="648" name="Google Shape;648;p83"/>
          <p:cNvSpPr txBox="1"/>
          <p:nvPr>
            <p:ph idx="1" type="body"/>
          </p:nvPr>
        </p:nvSpPr>
        <p:spPr>
          <a:xfrm>
            <a:off x="675282" y="865687"/>
            <a:ext cx="7128300" cy="988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2400">
                <a:solidFill>
                  <a:srgbClr val="FFFFFF"/>
                </a:solidFill>
              </a:rPr>
              <a:t>Using DELETE</a:t>
            </a:r>
            <a:endParaRPr sz="1800">
              <a:solidFill>
                <a:srgbClr val="FFFFFF"/>
              </a:solidFill>
            </a:endParaRPr>
          </a:p>
          <a:p>
            <a:pPr indent="-381000" lvl="0" marL="457200" marR="0" rtl="0" algn="l">
              <a:lnSpc>
                <a:spcPct val="115000"/>
              </a:lnSpc>
              <a:spcBef>
                <a:spcPts val="400"/>
              </a:spcBef>
              <a:spcAft>
                <a:spcPts val="0"/>
              </a:spcAft>
              <a:buSzPts val="2400"/>
              <a:buChar char="●"/>
            </a:pPr>
            <a:r>
              <a:rPr lang="en-US" sz="2400">
                <a:solidFill>
                  <a:srgbClr val="FFFFFF"/>
                </a:solidFill>
              </a:rPr>
              <a:t>To remove individual resources from visibility</a:t>
            </a:r>
            <a:endParaRPr sz="2400">
              <a:solidFill>
                <a:srgbClr val="FFFFFF"/>
              </a:solidFill>
            </a:endParaRPr>
          </a:p>
          <a:p>
            <a:pPr indent="-355600" lvl="1" marL="914400" marR="0" rtl="0" algn="l">
              <a:lnSpc>
                <a:spcPct val="115000"/>
              </a:lnSpc>
              <a:spcBef>
                <a:spcPts val="0"/>
              </a:spcBef>
              <a:spcAft>
                <a:spcPts val="0"/>
              </a:spcAft>
              <a:buSzPts val="2000"/>
              <a:buChar char="○"/>
            </a:pPr>
            <a:r>
              <a:rPr lang="en-US">
                <a:solidFill>
                  <a:srgbClr val="FFFFFF"/>
                </a:solidFill>
              </a:rPr>
              <a:t>Can be removed from the system</a:t>
            </a:r>
            <a:endParaRPr>
              <a:solidFill>
                <a:srgbClr val="FFFFFF"/>
              </a:solidFill>
            </a:endParaRPr>
          </a:p>
          <a:p>
            <a:pPr indent="-355600" lvl="1" marL="914400" marR="0" rtl="0" algn="l">
              <a:lnSpc>
                <a:spcPct val="115000"/>
              </a:lnSpc>
              <a:spcBef>
                <a:spcPts val="0"/>
              </a:spcBef>
              <a:spcAft>
                <a:spcPts val="0"/>
              </a:spcAft>
              <a:buSzPts val="2000"/>
              <a:buChar char="○"/>
            </a:pPr>
            <a:r>
              <a:rPr lang="en-US">
                <a:solidFill>
                  <a:srgbClr val="FFFFFF"/>
                </a:solidFill>
              </a:rPr>
              <a:t>Can be archived</a:t>
            </a:r>
            <a:endParaRPr>
              <a:solidFill>
                <a:srgbClr val="FFFFFF"/>
              </a:solidFill>
            </a:endParaRPr>
          </a:p>
          <a:p>
            <a:pPr indent="-381000" lvl="0" marL="457200" marR="0" rtl="0" algn="l">
              <a:lnSpc>
                <a:spcPct val="115000"/>
              </a:lnSpc>
              <a:spcBef>
                <a:spcPts val="0"/>
              </a:spcBef>
              <a:spcAft>
                <a:spcPts val="0"/>
              </a:spcAft>
              <a:buSzPts val="2400"/>
              <a:buChar char="●"/>
            </a:pPr>
            <a:r>
              <a:rPr lang="en-US" sz="2400">
                <a:solidFill>
                  <a:srgbClr val="FFFFFF"/>
                </a:solidFill>
              </a:rPr>
              <a:t>May be implemented asynchronously</a:t>
            </a:r>
            <a:endParaRPr sz="2400">
              <a:solidFill>
                <a:srgbClr val="FFFFFF"/>
              </a:solidFill>
            </a:endParaRPr>
          </a:p>
          <a:p>
            <a:pPr indent="0" lvl="0" marL="0" rtl="0" algn="l">
              <a:spcBef>
                <a:spcPts val="600"/>
              </a:spcBef>
              <a:spcAft>
                <a:spcPts val="0"/>
              </a:spcAft>
              <a:buNone/>
            </a:pPr>
            <a:r>
              <a:t/>
            </a:r>
            <a:endParaRPr>
              <a:solidFill>
                <a:srgbClr val="FFFFFF"/>
              </a:solidFill>
            </a:endParaRPr>
          </a:p>
          <a:p>
            <a:pPr indent="0" lvl="0" marL="914400" rtl="0" algn="l">
              <a:spcBef>
                <a:spcPts val="600"/>
              </a:spcBef>
              <a:spcAft>
                <a:spcPts val="300"/>
              </a:spcAft>
              <a:buNone/>
            </a:pPr>
            <a:r>
              <a:t/>
            </a:r>
            <a:endParaRPr>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84"/>
          <p:cNvSpPr txBox="1"/>
          <p:nvPr>
            <p:ph type="title"/>
          </p:nvPr>
        </p:nvSpPr>
        <p:spPr>
          <a:xfrm>
            <a:off x="675275" y="865074"/>
            <a:ext cx="10778700" cy="73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sz="2800"/>
              <a:t>Let’s Build an API</a:t>
            </a:r>
            <a:endParaRPr sz="2800"/>
          </a:p>
        </p:txBody>
      </p:sp>
      <p:sp>
        <p:nvSpPr>
          <p:cNvPr id="655" name="Google Shape;655;p84"/>
          <p:cNvSpPr txBox="1"/>
          <p:nvPr>
            <p:ph idx="1" type="body"/>
          </p:nvPr>
        </p:nvSpPr>
        <p:spPr>
          <a:xfrm>
            <a:off x="675282" y="1650112"/>
            <a:ext cx="7128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2000"/>
              <a:t>We’re building a system that keeps track of users and their mailing addresses. The user information consists of…</a:t>
            </a:r>
            <a:endParaRPr sz="2000"/>
          </a:p>
          <a:p>
            <a:pPr indent="0" lvl="0" marL="457200" rtl="0" algn="l">
              <a:lnSpc>
                <a:spcPct val="115000"/>
              </a:lnSpc>
              <a:spcBef>
                <a:spcPts val="300"/>
              </a:spcBef>
              <a:spcAft>
                <a:spcPts val="0"/>
              </a:spcAft>
              <a:buNone/>
            </a:pPr>
            <a:r>
              <a:t/>
            </a:r>
            <a:endParaRPr sz="1700"/>
          </a:p>
          <a:p>
            <a:pPr indent="-336550" lvl="0" marL="457200" rtl="0" algn="l">
              <a:lnSpc>
                <a:spcPct val="115000"/>
              </a:lnSpc>
              <a:spcBef>
                <a:spcPts val="0"/>
              </a:spcBef>
              <a:spcAft>
                <a:spcPts val="0"/>
              </a:spcAft>
              <a:buSzPts val="1700"/>
              <a:buChar char="●"/>
            </a:pPr>
            <a:r>
              <a:rPr lang="en-US" sz="1700"/>
              <a:t>First name</a:t>
            </a:r>
            <a:endParaRPr sz="1700"/>
          </a:p>
          <a:p>
            <a:pPr indent="-336550" lvl="0" marL="457200" rtl="0" algn="l">
              <a:lnSpc>
                <a:spcPct val="115000"/>
              </a:lnSpc>
              <a:spcBef>
                <a:spcPts val="0"/>
              </a:spcBef>
              <a:spcAft>
                <a:spcPts val="0"/>
              </a:spcAft>
              <a:buSzPts val="1700"/>
              <a:buChar char="●"/>
            </a:pPr>
            <a:r>
              <a:rPr lang="en-US" sz="1700"/>
              <a:t>Last name</a:t>
            </a:r>
            <a:endParaRPr sz="1700"/>
          </a:p>
          <a:p>
            <a:pPr indent="-336550" lvl="0" marL="457200" rtl="0" algn="l">
              <a:lnSpc>
                <a:spcPct val="115000"/>
              </a:lnSpc>
              <a:spcBef>
                <a:spcPts val="0"/>
              </a:spcBef>
              <a:spcAft>
                <a:spcPts val="0"/>
              </a:spcAft>
              <a:buSzPts val="1700"/>
              <a:buChar char="●"/>
            </a:pPr>
            <a:r>
              <a:rPr lang="en-US" sz="1700"/>
              <a:t>Email address</a:t>
            </a:r>
            <a:endParaRPr sz="1700"/>
          </a:p>
          <a:p>
            <a:pPr indent="-336550" lvl="0" marL="457200" rtl="0" algn="l">
              <a:lnSpc>
                <a:spcPct val="115000"/>
              </a:lnSpc>
              <a:spcBef>
                <a:spcPts val="0"/>
              </a:spcBef>
              <a:spcAft>
                <a:spcPts val="0"/>
              </a:spcAft>
              <a:buSzPts val="1700"/>
              <a:buChar char="●"/>
            </a:pPr>
            <a:r>
              <a:rPr lang="en-US" sz="1700"/>
              <a:t>Phone</a:t>
            </a:r>
            <a:endParaRPr sz="1700"/>
          </a:p>
          <a:p>
            <a:pPr indent="-336550" lvl="0" marL="457200" rtl="0" algn="l">
              <a:lnSpc>
                <a:spcPct val="115000"/>
              </a:lnSpc>
              <a:spcBef>
                <a:spcPts val="0"/>
              </a:spcBef>
              <a:spcAft>
                <a:spcPts val="0"/>
              </a:spcAft>
              <a:buSzPts val="1700"/>
              <a:buChar char="●"/>
            </a:pPr>
            <a:r>
              <a:rPr lang="en-US" sz="1700"/>
              <a:t>Mailing address</a:t>
            </a:r>
            <a:endParaRPr sz="1700"/>
          </a:p>
          <a:p>
            <a:pPr indent="-336550" lvl="1" marL="914400" rtl="0" algn="l">
              <a:lnSpc>
                <a:spcPct val="115000"/>
              </a:lnSpc>
              <a:spcBef>
                <a:spcPts val="0"/>
              </a:spcBef>
              <a:spcAft>
                <a:spcPts val="0"/>
              </a:spcAft>
              <a:buSzPts val="1700"/>
              <a:buChar char="○"/>
            </a:pPr>
            <a:r>
              <a:rPr lang="en-US" sz="1700"/>
              <a:t>Street 1</a:t>
            </a:r>
            <a:endParaRPr sz="1700"/>
          </a:p>
          <a:p>
            <a:pPr indent="-336550" lvl="1" marL="914400" rtl="0" algn="l">
              <a:lnSpc>
                <a:spcPct val="115000"/>
              </a:lnSpc>
              <a:spcBef>
                <a:spcPts val="0"/>
              </a:spcBef>
              <a:spcAft>
                <a:spcPts val="0"/>
              </a:spcAft>
              <a:buSzPts val="1700"/>
              <a:buChar char="○"/>
            </a:pPr>
            <a:r>
              <a:rPr lang="en-US" sz="1700"/>
              <a:t>Street 2</a:t>
            </a:r>
            <a:endParaRPr sz="1700"/>
          </a:p>
          <a:p>
            <a:pPr indent="-336550" lvl="1" marL="914400" rtl="0" algn="l">
              <a:lnSpc>
                <a:spcPct val="115000"/>
              </a:lnSpc>
              <a:spcBef>
                <a:spcPts val="0"/>
              </a:spcBef>
              <a:spcAft>
                <a:spcPts val="0"/>
              </a:spcAft>
              <a:buSzPts val="1700"/>
              <a:buChar char="○"/>
            </a:pPr>
            <a:r>
              <a:rPr lang="en-US" sz="1700"/>
              <a:t>State/</a:t>
            </a:r>
            <a:r>
              <a:rPr lang="en-US" sz="1700"/>
              <a:t>Province</a:t>
            </a:r>
            <a:endParaRPr sz="1700"/>
          </a:p>
          <a:p>
            <a:pPr indent="-336550" lvl="1" marL="914400" rtl="0" algn="l">
              <a:lnSpc>
                <a:spcPct val="115000"/>
              </a:lnSpc>
              <a:spcBef>
                <a:spcPts val="0"/>
              </a:spcBef>
              <a:spcAft>
                <a:spcPts val="0"/>
              </a:spcAft>
              <a:buSzPts val="1700"/>
              <a:buChar char="○"/>
            </a:pPr>
            <a:r>
              <a:rPr lang="en-US" sz="1700"/>
              <a:t>Postal code</a:t>
            </a:r>
            <a:endParaRPr sz="1700"/>
          </a:p>
          <a:p>
            <a:pPr indent="-336550" lvl="1" marL="914400" rtl="0" algn="l">
              <a:lnSpc>
                <a:spcPct val="115000"/>
              </a:lnSpc>
              <a:spcBef>
                <a:spcPts val="0"/>
              </a:spcBef>
              <a:spcAft>
                <a:spcPts val="0"/>
              </a:spcAft>
              <a:buSzPts val="1700"/>
              <a:buChar char="○"/>
            </a:pPr>
            <a:r>
              <a:rPr lang="en-US" sz="1700"/>
              <a:t>Country</a:t>
            </a:r>
            <a:endParaRPr sz="1700"/>
          </a:p>
          <a:p>
            <a:pPr indent="0" lvl="0" marL="457200" rtl="0" algn="l">
              <a:lnSpc>
                <a:spcPct val="115000"/>
              </a:lnSpc>
              <a:spcBef>
                <a:spcPts val="0"/>
              </a:spcBef>
              <a:spcAft>
                <a:spcPts val="0"/>
              </a:spcAft>
              <a:buNone/>
            </a:pPr>
            <a:r>
              <a:t/>
            </a:r>
            <a:endParaRPr sz="2000"/>
          </a:p>
        </p:txBody>
      </p:sp>
      <p:sp>
        <p:nvSpPr>
          <p:cNvPr id="656" name="Google Shape;656;p84"/>
          <p:cNvSpPr txBox="1"/>
          <p:nvPr/>
        </p:nvSpPr>
        <p:spPr>
          <a:xfrm>
            <a:off x="3513250" y="2638300"/>
            <a:ext cx="3610800" cy="23397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rPr>
              <a:t>Part 1:</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Implement CRUD (Create, Retrieve, Update, Delete) for the data resource as represented here.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What does the URI look like for a collection? An individual resource?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What does the representation look like?</a:t>
            </a:r>
            <a:endParaRPr>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85"/>
          <p:cNvSpPr txBox="1"/>
          <p:nvPr/>
        </p:nvSpPr>
        <p:spPr>
          <a:xfrm>
            <a:off x="3456825" y="2638300"/>
            <a:ext cx="3610800" cy="16932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rPr>
              <a:t>Part 2:</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Implement CRUD (Create, Retrieve, Update, Delete) for two data resources, one for the user and one for mail.</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How are the two linked?</a:t>
            </a:r>
            <a:endParaRPr>
              <a:solidFill>
                <a:srgbClr val="FFFFFF"/>
              </a:solidFill>
            </a:endParaRPr>
          </a:p>
        </p:txBody>
      </p:sp>
      <p:sp>
        <p:nvSpPr>
          <p:cNvPr id="663" name="Google Shape;663;p85"/>
          <p:cNvSpPr txBox="1"/>
          <p:nvPr>
            <p:ph type="title"/>
          </p:nvPr>
        </p:nvSpPr>
        <p:spPr>
          <a:xfrm>
            <a:off x="675275" y="865074"/>
            <a:ext cx="10778700" cy="73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sz="2800"/>
              <a:t>Let’s Build an API</a:t>
            </a:r>
            <a:endParaRPr sz="2800"/>
          </a:p>
        </p:txBody>
      </p:sp>
      <p:sp>
        <p:nvSpPr>
          <p:cNvPr id="664" name="Google Shape;664;p85"/>
          <p:cNvSpPr txBox="1"/>
          <p:nvPr>
            <p:ph idx="1" type="body"/>
          </p:nvPr>
        </p:nvSpPr>
        <p:spPr>
          <a:xfrm>
            <a:off x="675282" y="1650112"/>
            <a:ext cx="7128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2000"/>
              <a:t>We’re building a system that keeps track of users and their mailing addresses. The user information consists of…</a:t>
            </a:r>
            <a:endParaRPr sz="2000"/>
          </a:p>
          <a:p>
            <a:pPr indent="0" lvl="0" marL="457200" rtl="0" algn="l">
              <a:lnSpc>
                <a:spcPct val="115000"/>
              </a:lnSpc>
              <a:spcBef>
                <a:spcPts val="300"/>
              </a:spcBef>
              <a:spcAft>
                <a:spcPts val="0"/>
              </a:spcAft>
              <a:buNone/>
            </a:pPr>
            <a:r>
              <a:t/>
            </a:r>
            <a:endParaRPr sz="1700"/>
          </a:p>
          <a:p>
            <a:pPr indent="-336550" lvl="0" marL="457200" rtl="0" algn="l">
              <a:lnSpc>
                <a:spcPct val="115000"/>
              </a:lnSpc>
              <a:spcBef>
                <a:spcPts val="0"/>
              </a:spcBef>
              <a:spcAft>
                <a:spcPts val="0"/>
              </a:spcAft>
              <a:buSzPts val="1700"/>
              <a:buChar char="●"/>
            </a:pPr>
            <a:r>
              <a:rPr lang="en-US" sz="1700"/>
              <a:t>First name</a:t>
            </a:r>
            <a:endParaRPr sz="1700"/>
          </a:p>
          <a:p>
            <a:pPr indent="-336550" lvl="0" marL="457200" rtl="0" algn="l">
              <a:lnSpc>
                <a:spcPct val="115000"/>
              </a:lnSpc>
              <a:spcBef>
                <a:spcPts val="0"/>
              </a:spcBef>
              <a:spcAft>
                <a:spcPts val="0"/>
              </a:spcAft>
              <a:buSzPts val="1700"/>
              <a:buChar char="●"/>
            </a:pPr>
            <a:r>
              <a:rPr lang="en-US" sz="1700"/>
              <a:t>Last name</a:t>
            </a:r>
            <a:endParaRPr sz="1700"/>
          </a:p>
          <a:p>
            <a:pPr indent="-336550" lvl="0" marL="457200" rtl="0" algn="l">
              <a:lnSpc>
                <a:spcPct val="115000"/>
              </a:lnSpc>
              <a:spcBef>
                <a:spcPts val="0"/>
              </a:spcBef>
              <a:spcAft>
                <a:spcPts val="0"/>
              </a:spcAft>
              <a:buSzPts val="1700"/>
              <a:buChar char="●"/>
            </a:pPr>
            <a:r>
              <a:rPr lang="en-US" sz="1700"/>
              <a:t>Email address</a:t>
            </a:r>
            <a:endParaRPr sz="1700"/>
          </a:p>
          <a:p>
            <a:pPr indent="-336550" lvl="0" marL="457200" rtl="0" algn="l">
              <a:lnSpc>
                <a:spcPct val="115000"/>
              </a:lnSpc>
              <a:spcBef>
                <a:spcPts val="0"/>
              </a:spcBef>
              <a:spcAft>
                <a:spcPts val="0"/>
              </a:spcAft>
              <a:buSzPts val="1700"/>
              <a:buChar char="●"/>
            </a:pPr>
            <a:r>
              <a:rPr lang="en-US" sz="1700"/>
              <a:t>Phone</a:t>
            </a:r>
            <a:endParaRPr sz="1700"/>
          </a:p>
          <a:p>
            <a:pPr indent="-336550" lvl="0" marL="457200" rtl="0" algn="l">
              <a:lnSpc>
                <a:spcPct val="115000"/>
              </a:lnSpc>
              <a:spcBef>
                <a:spcPts val="0"/>
              </a:spcBef>
              <a:spcAft>
                <a:spcPts val="0"/>
              </a:spcAft>
              <a:buSzPts val="1700"/>
              <a:buChar char="●"/>
            </a:pPr>
            <a:r>
              <a:rPr lang="en-US" sz="1700"/>
              <a:t>Mailing address</a:t>
            </a:r>
            <a:endParaRPr sz="1700"/>
          </a:p>
          <a:p>
            <a:pPr indent="-336550" lvl="1" marL="914400" rtl="0" algn="l">
              <a:lnSpc>
                <a:spcPct val="115000"/>
              </a:lnSpc>
              <a:spcBef>
                <a:spcPts val="0"/>
              </a:spcBef>
              <a:spcAft>
                <a:spcPts val="0"/>
              </a:spcAft>
              <a:buSzPts val="1700"/>
              <a:buChar char="○"/>
            </a:pPr>
            <a:r>
              <a:rPr lang="en-US" sz="1700"/>
              <a:t>Street 1</a:t>
            </a:r>
            <a:endParaRPr sz="1700"/>
          </a:p>
          <a:p>
            <a:pPr indent="-336550" lvl="1" marL="914400" rtl="0" algn="l">
              <a:lnSpc>
                <a:spcPct val="115000"/>
              </a:lnSpc>
              <a:spcBef>
                <a:spcPts val="0"/>
              </a:spcBef>
              <a:spcAft>
                <a:spcPts val="0"/>
              </a:spcAft>
              <a:buSzPts val="1700"/>
              <a:buChar char="○"/>
            </a:pPr>
            <a:r>
              <a:rPr lang="en-US" sz="1700"/>
              <a:t>Street 2</a:t>
            </a:r>
            <a:endParaRPr sz="1700"/>
          </a:p>
          <a:p>
            <a:pPr indent="-336550" lvl="1" marL="914400" rtl="0" algn="l">
              <a:lnSpc>
                <a:spcPct val="115000"/>
              </a:lnSpc>
              <a:spcBef>
                <a:spcPts val="0"/>
              </a:spcBef>
              <a:spcAft>
                <a:spcPts val="0"/>
              </a:spcAft>
              <a:buSzPts val="1700"/>
              <a:buChar char="○"/>
            </a:pPr>
            <a:r>
              <a:rPr lang="en-US" sz="1700"/>
              <a:t>State/Province</a:t>
            </a:r>
            <a:endParaRPr sz="1700"/>
          </a:p>
          <a:p>
            <a:pPr indent="-336550" lvl="1" marL="914400" rtl="0" algn="l">
              <a:lnSpc>
                <a:spcPct val="115000"/>
              </a:lnSpc>
              <a:spcBef>
                <a:spcPts val="0"/>
              </a:spcBef>
              <a:spcAft>
                <a:spcPts val="0"/>
              </a:spcAft>
              <a:buSzPts val="1700"/>
              <a:buChar char="○"/>
            </a:pPr>
            <a:r>
              <a:rPr lang="en-US" sz="1700"/>
              <a:t>Postal code</a:t>
            </a:r>
            <a:endParaRPr sz="1700"/>
          </a:p>
          <a:p>
            <a:pPr indent="-336550" lvl="1" marL="914400" rtl="0" algn="l">
              <a:lnSpc>
                <a:spcPct val="115000"/>
              </a:lnSpc>
              <a:spcBef>
                <a:spcPts val="0"/>
              </a:spcBef>
              <a:spcAft>
                <a:spcPts val="0"/>
              </a:spcAft>
              <a:buSzPts val="1700"/>
              <a:buChar char="○"/>
            </a:pPr>
            <a:r>
              <a:rPr lang="en-US" sz="1700"/>
              <a:t>Country</a:t>
            </a:r>
            <a:endParaRPr sz="1700"/>
          </a:p>
          <a:p>
            <a:pPr indent="0" lvl="0" marL="457200" rtl="0" algn="l">
              <a:lnSpc>
                <a:spcPct val="115000"/>
              </a:lnSpc>
              <a:spcBef>
                <a:spcPts val="0"/>
              </a:spcBef>
              <a:spcAft>
                <a:spcPts val="0"/>
              </a:spcAft>
              <a:buNone/>
            </a:pPr>
            <a:r>
              <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69" name="Shape 669"/>
        <p:cNvGrpSpPr/>
        <p:nvPr/>
      </p:nvGrpSpPr>
      <p:grpSpPr>
        <a:xfrm>
          <a:off x="0" y="0"/>
          <a:ext cx="0" cy="0"/>
          <a:chOff x="0" y="0"/>
          <a:chExt cx="0" cy="0"/>
        </a:xfrm>
      </p:grpSpPr>
      <p:sp>
        <p:nvSpPr>
          <p:cNvPr id="670" name="Google Shape;670;p86"/>
          <p:cNvSpPr txBox="1"/>
          <p:nvPr>
            <p:ph idx="1" type="body"/>
          </p:nvPr>
        </p:nvSpPr>
        <p:spPr>
          <a:xfrm>
            <a:off x="675282" y="865687"/>
            <a:ext cx="7128300" cy="988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a:solidFill>
                  <a:srgbClr val="FFFFFF"/>
                </a:solidFill>
              </a:rPr>
              <a:t>Design resources and representations to be composable</a:t>
            </a:r>
            <a:endParaRPr>
              <a:solidFill>
                <a:srgbClr val="FFFFFF"/>
              </a:solidFill>
            </a:endParaRPr>
          </a:p>
          <a:p>
            <a:pPr indent="0" lvl="0" marL="0" rtl="0" algn="l">
              <a:lnSpc>
                <a:spcPct val="115000"/>
              </a:lnSpc>
              <a:spcBef>
                <a:spcPts val="1400"/>
              </a:spcBef>
              <a:spcAft>
                <a:spcPts val="0"/>
              </a:spcAft>
              <a:buNone/>
            </a:pPr>
            <a:r>
              <a:t/>
            </a:r>
            <a:endParaRPr sz="1800">
              <a:solidFill>
                <a:srgbClr val="FFFFFF"/>
              </a:solidFill>
            </a:endParaRPr>
          </a:p>
          <a:p>
            <a:pPr indent="-381000" lvl="0" marL="457200" marR="0" rtl="0" algn="l">
              <a:lnSpc>
                <a:spcPct val="115000"/>
              </a:lnSpc>
              <a:spcBef>
                <a:spcPts val="400"/>
              </a:spcBef>
              <a:spcAft>
                <a:spcPts val="0"/>
              </a:spcAft>
              <a:buClr>
                <a:schemeClr val="accent1"/>
              </a:buClr>
              <a:buSzPts val="2400"/>
              <a:buFont typeface="Merriweather Sans"/>
              <a:buChar char="●"/>
            </a:pPr>
            <a:r>
              <a:rPr lang="en-US" sz="2400">
                <a:solidFill>
                  <a:srgbClr val="FFFFFF"/>
                </a:solidFill>
              </a:rPr>
              <a:t>Resource representations can be composed into a larger resource for easier access</a:t>
            </a:r>
            <a:endParaRPr sz="2400">
              <a:solidFill>
                <a:srgbClr val="FFFFFF"/>
              </a:solidFill>
            </a:endParaRPr>
          </a:p>
          <a:p>
            <a:pPr indent="-355600" lvl="1" marL="914400" marR="0" rtl="0" algn="l">
              <a:lnSpc>
                <a:spcPct val="115000"/>
              </a:lnSpc>
              <a:spcBef>
                <a:spcPts val="0"/>
              </a:spcBef>
              <a:spcAft>
                <a:spcPts val="0"/>
              </a:spcAft>
              <a:buClr>
                <a:schemeClr val="accent1"/>
              </a:buClr>
              <a:buSzPts val="2000"/>
              <a:buFont typeface="Merriweather Sans"/>
              <a:buChar char="○"/>
            </a:pPr>
            <a:r>
              <a:rPr lang="en-US">
                <a:solidFill>
                  <a:srgbClr val="FFFFFF"/>
                </a:solidFill>
              </a:rPr>
              <a:t>This should be driven by monitoring client usage patterns</a:t>
            </a:r>
            <a:endParaRPr>
              <a:solidFill>
                <a:srgbClr val="FFFFFF"/>
              </a:solidFill>
            </a:endParaRPr>
          </a:p>
          <a:p>
            <a:pPr indent="-381000" lvl="0" marL="457200" marR="0" rtl="0" algn="l">
              <a:lnSpc>
                <a:spcPct val="115000"/>
              </a:lnSpc>
              <a:spcBef>
                <a:spcPts val="0"/>
              </a:spcBef>
              <a:spcAft>
                <a:spcPts val="0"/>
              </a:spcAft>
              <a:buClr>
                <a:schemeClr val="accent1"/>
              </a:buClr>
              <a:buSzPts val="2400"/>
              <a:buFont typeface="Merriweather Sans"/>
              <a:buChar char="●"/>
            </a:pPr>
            <a:r>
              <a:rPr lang="en-US" sz="2400">
                <a:solidFill>
                  <a:srgbClr val="FFFFFF"/>
                </a:solidFill>
              </a:rPr>
              <a:t>Remember the user/mail example</a:t>
            </a:r>
            <a:endParaRPr sz="2400">
              <a:solidFill>
                <a:srgbClr val="FFFFFF"/>
              </a:solidFill>
            </a:endParaRPr>
          </a:p>
          <a:p>
            <a:pPr indent="0" lvl="0" marL="0" rtl="0" algn="l">
              <a:spcBef>
                <a:spcPts val="600"/>
              </a:spcBef>
              <a:spcAft>
                <a:spcPts val="0"/>
              </a:spcAft>
              <a:buNone/>
            </a:pPr>
            <a:r>
              <a:t/>
            </a:r>
            <a:endParaRPr>
              <a:solidFill>
                <a:srgbClr val="FFFFFF"/>
              </a:solidFill>
            </a:endParaRPr>
          </a:p>
          <a:p>
            <a:pPr indent="0" lvl="0" marL="914400" rtl="0" algn="l">
              <a:spcBef>
                <a:spcPts val="600"/>
              </a:spcBef>
              <a:spcAft>
                <a:spcPts val="30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3"/>
          <p:cNvSpPr txBox="1"/>
          <p:nvPr>
            <p:ph idx="1" type="body"/>
          </p:nvPr>
        </p:nvSpPr>
        <p:spPr>
          <a:xfrm>
            <a:off x="675282" y="748112"/>
            <a:ext cx="7128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Properties of</a:t>
            </a:r>
            <a:r>
              <a:rPr lang="en-US"/>
              <a:t> REST?</a:t>
            </a:r>
            <a:endParaRPr/>
          </a:p>
          <a:p>
            <a:pPr indent="-381000" lvl="0" marL="457200" rtl="0" algn="l">
              <a:spcBef>
                <a:spcPts val="600"/>
              </a:spcBef>
              <a:spcAft>
                <a:spcPts val="0"/>
              </a:spcAft>
              <a:buSzPts val="2400"/>
              <a:buChar char="●"/>
            </a:pPr>
            <a:r>
              <a:rPr lang="en-US" sz="2400"/>
              <a:t>Client-Server</a:t>
            </a:r>
            <a:endParaRPr sz="2400"/>
          </a:p>
          <a:p>
            <a:pPr indent="-381000" lvl="0" marL="457200" rtl="0" algn="l">
              <a:spcBef>
                <a:spcPts val="0"/>
              </a:spcBef>
              <a:spcAft>
                <a:spcPts val="0"/>
              </a:spcAft>
              <a:buSzPts val="2400"/>
              <a:buChar char="●"/>
            </a:pPr>
            <a:r>
              <a:rPr lang="en-US" sz="2400"/>
              <a:t>Stateless (Communication)</a:t>
            </a:r>
            <a:endParaRPr sz="2400"/>
          </a:p>
          <a:p>
            <a:pPr indent="-381000" lvl="0" marL="457200" rtl="0" algn="l">
              <a:spcBef>
                <a:spcPts val="0"/>
              </a:spcBef>
              <a:spcAft>
                <a:spcPts val="0"/>
              </a:spcAft>
              <a:buSzPts val="2400"/>
              <a:buChar char="●"/>
            </a:pPr>
            <a:r>
              <a:rPr lang="en-US" sz="2400"/>
              <a:t>Cache</a:t>
            </a:r>
            <a:endParaRPr sz="2400"/>
          </a:p>
          <a:p>
            <a:pPr indent="-381000" lvl="0" marL="457200" rtl="0" algn="l">
              <a:spcBef>
                <a:spcPts val="0"/>
              </a:spcBef>
              <a:spcAft>
                <a:spcPts val="0"/>
              </a:spcAft>
              <a:buSzPts val="2400"/>
              <a:buChar char="●"/>
            </a:pPr>
            <a:r>
              <a:rPr lang="en-US" sz="2400"/>
              <a:t>Uniform Interface</a:t>
            </a:r>
            <a:endParaRPr sz="2400"/>
          </a:p>
          <a:p>
            <a:pPr indent="-381000" lvl="0" marL="457200" rtl="0" algn="l">
              <a:spcBef>
                <a:spcPts val="0"/>
              </a:spcBef>
              <a:spcAft>
                <a:spcPts val="0"/>
              </a:spcAft>
              <a:buSzPts val="2400"/>
              <a:buChar char="●"/>
            </a:pPr>
            <a:r>
              <a:rPr lang="en-US" sz="2400"/>
              <a:t>Layered System</a:t>
            </a:r>
            <a:endParaRPr sz="2400"/>
          </a:p>
          <a:p>
            <a:pPr indent="-381000" lvl="0" marL="457200" rtl="0" algn="l">
              <a:spcBef>
                <a:spcPts val="0"/>
              </a:spcBef>
              <a:spcAft>
                <a:spcPts val="0"/>
              </a:spcAft>
              <a:buSzPts val="2400"/>
              <a:buChar char="●"/>
            </a:pPr>
            <a:r>
              <a:rPr lang="en-US" sz="2400"/>
              <a:t>Code-On-Demand</a:t>
            </a:r>
            <a:endParaRPr sz="2400"/>
          </a:p>
          <a:p>
            <a:pPr indent="0" lvl="0" marL="0" rtl="0" algn="l">
              <a:spcBef>
                <a:spcPts val="600"/>
              </a:spcBef>
              <a:spcAft>
                <a:spcPts val="3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nvSpPr>
        <p:spPr>
          <a:xfrm>
            <a:off x="687400" y="794000"/>
            <a:ext cx="3598500" cy="581100"/>
          </a:xfrm>
          <a:prstGeom prst="rect">
            <a:avLst/>
          </a:prstGeom>
          <a:noFill/>
          <a:ln>
            <a:noFill/>
          </a:ln>
        </p:spPr>
        <p:txBody>
          <a:bodyPr anchorCtr="0" anchor="t" bIns="91425" lIns="91425" spcFirstLastPara="1" rIns="91425" wrap="square" tIns="91425">
            <a:spAutoFit/>
          </a:bodyPr>
          <a:lstStyle/>
          <a:p>
            <a:pPr indent="0" lvl="0" marL="0" rtl="0" algn="l">
              <a:lnSpc>
                <a:spcPct val="92000"/>
              </a:lnSpc>
              <a:spcBef>
                <a:spcPts val="600"/>
              </a:spcBef>
              <a:spcAft>
                <a:spcPts val="300"/>
              </a:spcAft>
              <a:buClr>
                <a:schemeClr val="lt1"/>
              </a:buClr>
              <a:buSzPts val="1100"/>
              <a:buFont typeface="Arial"/>
              <a:buNone/>
            </a:pPr>
            <a:r>
              <a:rPr lang="en-US" sz="2800">
                <a:solidFill>
                  <a:schemeClr val="dk1"/>
                </a:solidFill>
              </a:rPr>
              <a:t>Client-Server</a:t>
            </a:r>
            <a:endParaRPr/>
          </a:p>
        </p:txBody>
      </p:sp>
      <p:sp>
        <p:nvSpPr>
          <p:cNvPr id="470" name="Google Shape;470;p54"/>
          <p:cNvSpPr txBox="1"/>
          <p:nvPr/>
        </p:nvSpPr>
        <p:spPr>
          <a:xfrm>
            <a:off x="641575" y="1451300"/>
            <a:ext cx="4732200" cy="3783300"/>
          </a:xfrm>
          <a:prstGeom prst="rect">
            <a:avLst/>
          </a:prstGeom>
          <a:noFill/>
          <a:ln>
            <a:noFill/>
          </a:ln>
        </p:spPr>
        <p:txBody>
          <a:bodyPr anchorCtr="0" anchor="t" bIns="91425" lIns="91425" spcFirstLastPara="1" rIns="91425" wrap="square" tIns="91425">
            <a:spAutoFit/>
          </a:bodyPr>
          <a:lstStyle/>
          <a:p>
            <a:pPr indent="-355600" lvl="0" marL="914400" rtl="0" algn="l">
              <a:lnSpc>
                <a:spcPct val="92000"/>
              </a:lnSpc>
              <a:spcBef>
                <a:spcPts val="600"/>
              </a:spcBef>
              <a:spcAft>
                <a:spcPts val="0"/>
              </a:spcAft>
              <a:buClr>
                <a:schemeClr val="accent1"/>
              </a:buClr>
              <a:buSzPts val="2000"/>
              <a:buFont typeface="Merriweather Sans"/>
              <a:buChar char="●"/>
            </a:pPr>
            <a:r>
              <a:rPr lang="en-US" sz="2000">
                <a:solidFill>
                  <a:schemeClr val="dk1"/>
                </a:solidFill>
              </a:rPr>
              <a:t>Separating the user interface concerns from the data storage concerns </a:t>
            </a:r>
            <a:endParaRPr sz="2000">
              <a:solidFill>
                <a:schemeClr val="dk1"/>
              </a:solidFill>
            </a:endParaRPr>
          </a:p>
          <a:p>
            <a:pPr indent="-355600" lvl="1" marL="1371600" rtl="0" algn="l">
              <a:lnSpc>
                <a:spcPct val="95000"/>
              </a:lnSpc>
              <a:spcBef>
                <a:spcPts val="0"/>
              </a:spcBef>
              <a:spcAft>
                <a:spcPts val="0"/>
              </a:spcAft>
              <a:buClr>
                <a:schemeClr val="accent1"/>
              </a:buClr>
              <a:buSzPts val="2000"/>
              <a:buChar char="○"/>
            </a:pPr>
            <a:r>
              <a:rPr lang="en-US" sz="2000">
                <a:solidFill>
                  <a:schemeClr val="dk1"/>
                </a:solidFill>
              </a:rPr>
              <a:t>Improves portability of the user interface </a:t>
            </a:r>
            <a:endParaRPr sz="2000">
              <a:solidFill>
                <a:schemeClr val="dk1"/>
              </a:solidFill>
            </a:endParaRPr>
          </a:p>
          <a:p>
            <a:pPr indent="-355600" lvl="1" marL="1371600" rtl="0" algn="l">
              <a:lnSpc>
                <a:spcPct val="95000"/>
              </a:lnSpc>
              <a:spcBef>
                <a:spcPts val="0"/>
              </a:spcBef>
              <a:spcAft>
                <a:spcPts val="0"/>
              </a:spcAft>
              <a:buClr>
                <a:schemeClr val="accent1"/>
              </a:buClr>
              <a:buSzPts val="2000"/>
              <a:buChar char="○"/>
            </a:pPr>
            <a:r>
              <a:rPr lang="en-US" sz="2000">
                <a:solidFill>
                  <a:schemeClr val="dk1"/>
                </a:solidFill>
              </a:rPr>
              <a:t>Improves scalability by simplifying the server components. </a:t>
            </a:r>
            <a:endParaRPr sz="2000">
              <a:solidFill>
                <a:schemeClr val="dk1"/>
              </a:solidFill>
            </a:endParaRPr>
          </a:p>
          <a:p>
            <a:pPr indent="0" lvl="0" marL="0" rtl="0" algn="l">
              <a:lnSpc>
                <a:spcPct val="92000"/>
              </a:lnSpc>
              <a:spcBef>
                <a:spcPts val="600"/>
              </a:spcBef>
              <a:spcAft>
                <a:spcPts val="0"/>
              </a:spcAft>
              <a:buClr>
                <a:schemeClr val="lt1"/>
              </a:buClr>
              <a:buSzPts val="1100"/>
              <a:buFont typeface="Arial"/>
              <a:buNone/>
            </a:pPr>
            <a:r>
              <a:t/>
            </a:r>
            <a:endParaRPr sz="2000">
              <a:solidFill>
                <a:schemeClr val="dk1"/>
              </a:solidFill>
            </a:endParaRPr>
          </a:p>
          <a:p>
            <a:pPr indent="-355600" lvl="0" marL="914400" rtl="0" algn="l">
              <a:lnSpc>
                <a:spcPct val="92000"/>
              </a:lnSpc>
              <a:spcBef>
                <a:spcPts val="600"/>
              </a:spcBef>
              <a:spcAft>
                <a:spcPts val="0"/>
              </a:spcAft>
              <a:buClr>
                <a:schemeClr val="accent1"/>
              </a:buClr>
              <a:buSzPts val="2000"/>
              <a:buFont typeface="Merriweather Sans"/>
              <a:buChar char="●"/>
            </a:pPr>
            <a:r>
              <a:rPr lang="en-US" sz="2000">
                <a:solidFill>
                  <a:schemeClr val="dk1"/>
                </a:solidFill>
              </a:rPr>
              <a:t>Separation allows the components to evolve independently</a:t>
            </a:r>
            <a:endParaRPr sz="1000"/>
          </a:p>
        </p:txBody>
      </p:sp>
      <p:pic>
        <p:nvPicPr>
          <p:cNvPr id="471" name="Google Shape;471;p54"/>
          <p:cNvPicPr preferRelativeResize="0"/>
          <p:nvPr/>
        </p:nvPicPr>
        <p:blipFill>
          <a:blip r:embed="rId3">
            <a:alphaModFix/>
          </a:blip>
          <a:stretch>
            <a:fillRect/>
          </a:stretch>
        </p:blipFill>
        <p:spPr>
          <a:xfrm>
            <a:off x="5526175" y="304800"/>
            <a:ext cx="6513426" cy="6179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5"/>
          <p:cNvSpPr txBox="1"/>
          <p:nvPr>
            <p:ph idx="1" type="body"/>
          </p:nvPr>
        </p:nvSpPr>
        <p:spPr>
          <a:xfrm>
            <a:off x="675275" y="748100"/>
            <a:ext cx="9486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Stateless (Communication)</a:t>
            </a:r>
            <a:endParaRPr/>
          </a:p>
          <a:p>
            <a:pPr indent="0" lvl="0" marL="0" rtl="0" algn="l">
              <a:spcBef>
                <a:spcPts val="600"/>
              </a:spcBef>
              <a:spcAft>
                <a:spcPts val="0"/>
              </a:spcAft>
              <a:buNone/>
            </a:pPr>
            <a:r>
              <a:t/>
            </a:r>
            <a:endParaRPr/>
          </a:p>
          <a:p>
            <a:pPr indent="-381000" lvl="0" marL="1371600" rtl="0" algn="l">
              <a:spcBef>
                <a:spcPts val="600"/>
              </a:spcBef>
              <a:spcAft>
                <a:spcPts val="0"/>
              </a:spcAft>
              <a:buSzPts val="2400"/>
              <a:buChar char="●"/>
            </a:pPr>
            <a:r>
              <a:rPr lang="en-US" sz="2400"/>
              <a:t>Induces the properties of: </a:t>
            </a:r>
            <a:endParaRPr sz="2400"/>
          </a:p>
          <a:p>
            <a:pPr indent="-381000" lvl="1" marL="1828800" rtl="0" algn="l">
              <a:spcBef>
                <a:spcPts val="0"/>
              </a:spcBef>
              <a:spcAft>
                <a:spcPts val="0"/>
              </a:spcAft>
              <a:buSzPts val="2400"/>
              <a:buChar char="○"/>
            </a:pPr>
            <a:r>
              <a:rPr lang="en-US" sz="2400"/>
              <a:t>Visibility</a:t>
            </a:r>
            <a:endParaRPr sz="2400"/>
          </a:p>
          <a:p>
            <a:pPr indent="-381000" lvl="1" marL="1828800" rtl="0" algn="l">
              <a:spcBef>
                <a:spcPts val="0"/>
              </a:spcBef>
              <a:spcAft>
                <a:spcPts val="0"/>
              </a:spcAft>
              <a:buSzPts val="2400"/>
              <a:buChar char="○"/>
            </a:pPr>
            <a:r>
              <a:rPr lang="en-US" sz="2400"/>
              <a:t>Reliability</a:t>
            </a:r>
            <a:endParaRPr sz="2400"/>
          </a:p>
          <a:p>
            <a:pPr indent="-381000" lvl="1" marL="1828800" rtl="0" algn="l">
              <a:spcBef>
                <a:spcPts val="0"/>
              </a:spcBef>
              <a:spcAft>
                <a:spcPts val="0"/>
              </a:spcAft>
              <a:buSzPts val="2400"/>
              <a:buChar char="○"/>
            </a:pPr>
            <a:r>
              <a:rPr lang="en-US" sz="2400"/>
              <a:t>Scalability</a:t>
            </a:r>
            <a:endParaRPr/>
          </a:p>
          <a:p>
            <a:pPr indent="0" lvl="0" marL="1371600" rtl="0" algn="l">
              <a:spcBef>
                <a:spcPts val="600"/>
              </a:spcBef>
              <a:spcAft>
                <a:spcPts val="3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6"/>
          <p:cNvSpPr txBox="1"/>
          <p:nvPr>
            <p:ph idx="1" type="body"/>
          </p:nvPr>
        </p:nvSpPr>
        <p:spPr>
          <a:xfrm>
            <a:off x="675275" y="748100"/>
            <a:ext cx="6313200" cy="64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Stateless (Communication): Visibility</a:t>
            </a:r>
            <a:endParaRPr/>
          </a:p>
          <a:p>
            <a:pPr indent="0" lvl="0" marL="0" rtl="0" algn="l">
              <a:spcBef>
                <a:spcPts val="600"/>
              </a:spcBef>
              <a:spcAft>
                <a:spcPts val="300"/>
              </a:spcAft>
              <a:buNone/>
            </a:pPr>
            <a:r>
              <a:t/>
            </a:r>
            <a:endParaRPr sz="2400"/>
          </a:p>
        </p:txBody>
      </p:sp>
      <p:pic>
        <p:nvPicPr>
          <p:cNvPr id="484" name="Google Shape;484;p56"/>
          <p:cNvPicPr preferRelativeResize="0"/>
          <p:nvPr/>
        </p:nvPicPr>
        <p:blipFill>
          <a:blip r:embed="rId3">
            <a:alphaModFix/>
          </a:blip>
          <a:stretch>
            <a:fillRect/>
          </a:stretch>
        </p:blipFill>
        <p:spPr>
          <a:xfrm>
            <a:off x="5530825" y="1446650"/>
            <a:ext cx="6498412" cy="5162200"/>
          </a:xfrm>
          <a:prstGeom prst="rect">
            <a:avLst/>
          </a:prstGeom>
          <a:noFill/>
          <a:ln>
            <a:noFill/>
          </a:ln>
        </p:spPr>
      </p:pic>
      <p:sp>
        <p:nvSpPr>
          <p:cNvPr id="485" name="Google Shape;485;p56"/>
          <p:cNvSpPr txBox="1"/>
          <p:nvPr/>
        </p:nvSpPr>
        <p:spPr>
          <a:xfrm>
            <a:off x="768100" y="1694625"/>
            <a:ext cx="4636200" cy="3736500"/>
          </a:xfrm>
          <a:prstGeom prst="rect">
            <a:avLst/>
          </a:prstGeom>
          <a:noFill/>
          <a:ln>
            <a:noFill/>
          </a:ln>
        </p:spPr>
        <p:txBody>
          <a:bodyPr anchorCtr="0" anchor="t" bIns="91425" lIns="91425" spcFirstLastPara="1" rIns="91425" wrap="square" tIns="91425">
            <a:spAutoFit/>
          </a:bodyPr>
          <a:lstStyle/>
          <a:p>
            <a:pPr indent="-381000" lvl="0" marL="742950" rtl="0" algn="l">
              <a:lnSpc>
                <a:spcPct val="92000"/>
              </a:lnSpc>
              <a:spcBef>
                <a:spcPts val="600"/>
              </a:spcBef>
              <a:spcAft>
                <a:spcPts val="0"/>
              </a:spcAft>
              <a:buClr>
                <a:schemeClr val="accent1"/>
              </a:buClr>
              <a:buSzPts val="2400"/>
              <a:buFont typeface="Merriweather Sans"/>
              <a:buChar char="●"/>
            </a:pPr>
            <a:r>
              <a:rPr lang="en-US" sz="2000">
                <a:solidFill>
                  <a:schemeClr val="dk1"/>
                </a:solidFill>
              </a:rPr>
              <a:t>Visibility is “the ability of a component to monitor or mediate the interaction between two other components.”</a:t>
            </a:r>
            <a:endParaRPr sz="1200">
              <a:solidFill>
                <a:schemeClr val="dk1"/>
              </a:solidFill>
            </a:endParaRPr>
          </a:p>
          <a:p>
            <a:pPr indent="-330200" lvl="1" marL="1143000" rtl="0" algn="l">
              <a:lnSpc>
                <a:spcPct val="95000"/>
              </a:lnSpc>
              <a:spcBef>
                <a:spcPts val="1000"/>
              </a:spcBef>
              <a:spcAft>
                <a:spcPts val="0"/>
              </a:spcAft>
              <a:buClr>
                <a:schemeClr val="accent1"/>
              </a:buClr>
              <a:buSzPts val="1600"/>
              <a:buChar char="○"/>
            </a:pPr>
            <a:r>
              <a:rPr lang="en-US" sz="1600">
                <a:solidFill>
                  <a:schemeClr val="dk1"/>
                </a:solidFill>
              </a:rPr>
              <a:t>“Visible” because each component of the system can “see” details of the  request and resource.</a:t>
            </a:r>
            <a:endParaRPr sz="1600">
              <a:solidFill>
                <a:schemeClr val="dk1"/>
              </a:solidFill>
            </a:endParaRPr>
          </a:p>
          <a:p>
            <a:pPr indent="-330200" lvl="1" marL="1143000" rtl="0" algn="l">
              <a:lnSpc>
                <a:spcPct val="95000"/>
              </a:lnSpc>
              <a:spcBef>
                <a:spcPts val="1000"/>
              </a:spcBef>
              <a:spcAft>
                <a:spcPts val="1000"/>
              </a:spcAft>
              <a:buClr>
                <a:schemeClr val="accent1"/>
              </a:buClr>
              <a:buSzPts val="1600"/>
              <a:buChar char="○"/>
            </a:pPr>
            <a:r>
              <a:rPr lang="en-US" sz="1600">
                <a:solidFill>
                  <a:schemeClr val="dk1"/>
                </a:solidFill>
              </a:rPr>
              <a:t>Allows additional components (e.g. proxies, caches, etc.) to be added to the system because it isn’t necessary to examine several requests to determine the context of the current request.</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7"/>
          <p:cNvSpPr txBox="1"/>
          <p:nvPr>
            <p:ph idx="1" type="body"/>
          </p:nvPr>
        </p:nvSpPr>
        <p:spPr>
          <a:xfrm>
            <a:off x="675275" y="748100"/>
            <a:ext cx="9486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Stateless (Communication): Reliability</a:t>
            </a:r>
            <a:endParaRPr/>
          </a:p>
          <a:p>
            <a:pPr indent="0" lvl="0" marL="0" rtl="0" algn="l">
              <a:spcBef>
                <a:spcPts val="600"/>
              </a:spcBef>
              <a:spcAft>
                <a:spcPts val="0"/>
              </a:spcAft>
              <a:buNone/>
            </a:pPr>
            <a:r>
              <a:t/>
            </a:r>
            <a:endParaRPr/>
          </a:p>
          <a:p>
            <a:pPr indent="-406400" lvl="0" marL="1371600" rtl="0" algn="l">
              <a:lnSpc>
                <a:spcPct val="95000"/>
              </a:lnSpc>
              <a:spcBef>
                <a:spcPts val="600"/>
              </a:spcBef>
              <a:spcAft>
                <a:spcPts val="0"/>
              </a:spcAft>
              <a:buSzPts val="2800"/>
              <a:buChar char="●"/>
            </a:pPr>
            <a:r>
              <a:rPr lang="en-US" sz="2400"/>
              <a:t>Reliability is improved because it eases the task of recovering from partial failures</a:t>
            </a:r>
            <a:endParaRPr sz="2400"/>
          </a:p>
          <a:p>
            <a:pPr indent="-355600" lvl="1" marL="1828800" rtl="0" algn="l">
              <a:lnSpc>
                <a:spcPct val="95000"/>
              </a:lnSpc>
              <a:spcBef>
                <a:spcPts val="1000"/>
              </a:spcBef>
              <a:spcAft>
                <a:spcPts val="0"/>
              </a:spcAft>
              <a:buSzPts val="2000"/>
              <a:buChar char="○"/>
            </a:pPr>
            <a:r>
              <a:rPr lang="en-US"/>
              <a:t>Any failure on the network and server can recover in deterministic way</a:t>
            </a:r>
            <a:endParaRPr/>
          </a:p>
          <a:p>
            <a:pPr indent="-355600" lvl="2" marL="2286000" rtl="0" algn="l">
              <a:lnSpc>
                <a:spcPct val="95000"/>
              </a:lnSpc>
              <a:spcBef>
                <a:spcPts val="1000"/>
              </a:spcBef>
              <a:spcAft>
                <a:spcPts val="0"/>
              </a:spcAft>
              <a:buSzPts val="2000"/>
              <a:buChar char="■"/>
            </a:pPr>
            <a:r>
              <a:rPr lang="en-US"/>
              <a:t>If the problem happens on the server, it can be compensated using last state on the client</a:t>
            </a:r>
            <a:endParaRPr/>
          </a:p>
          <a:p>
            <a:pPr indent="-355600" lvl="2" marL="2286000" rtl="0" algn="l">
              <a:lnSpc>
                <a:spcPct val="95000"/>
              </a:lnSpc>
              <a:spcBef>
                <a:spcPts val="1000"/>
              </a:spcBef>
              <a:spcAft>
                <a:spcPts val="0"/>
              </a:spcAft>
              <a:buSzPts val="2000"/>
              <a:buChar char="■"/>
            </a:pPr>
            <a:r>
              <a:rPr lang="en-US"/>
              <a:t>If the problem happens on the client, it can be compensated by using the state on the server</a:t>
            </a:r>
            <a:endParaRPr/>
          </a:p>
          <a:p>
            <a:pPr indent="0" lvl="0" marL="1371600" rtl="0" algn="l">
              <a:spcBef>
                <a:spcPts val="1000"/>
              </a:spcBef>
              <a:spcAft>
                <a:spcPts val="3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8"/>
          <p:cNvSpPr txBox="1"/>
          <p:nvPr>
            <p:ph idx="1" type="body"/>
          </p:nvPr>
        </p:nvSpPr>
        <p:spPr>
          <a:xfrm>
            <a:off x="675275" y="748100"/>
            <a:ext cx="9486300" cy="9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Stateless (Communication): Scalability</a:t>
            </a:r>
            <a:endParaRPr/>
          </a:p>
          <a:p>
            <a:pPr indent="0" lvl="0" marL="0" rtl="0" algn="l">
              <a:spcBef>
                <a:spcPts val="600"/>
              </a:spcBef>
              <a:spcAft>
                <a:spcPts val="0"/>
              </a:spcAft>
              <a:buNone/>
            </a:pPr>
            <a:r>
              <a:t/>
            </a:r>
            <a:endParaRPr/>
          </a:p>
          <a:p>
            <a:pPr indent="-406400" lvl="0" marL="1371600" rtl="0" algn="l">
              <a:lnSpc>
                <a:spcPct val="95000"/>
              </a:lnSpc>
              <a:spcBef>
                <a:spcPts val="600"/>
              </a:spcBef>
              <a:spcAft>
                <a:spcPts val="0"/>
              </a:spcAft>
              <a:buSzPts val="2800"/>
              <a:buChar char="●"/>
            </a:pPr>
            <a:r>
              <a:rPr lang="en-US" sz="2400"/>
              <a:t>Scalability is improved by allowing the addition of more servers that don’t have to “know” client application state.</a:t>
            </a:r>
            <a:endParaRPr sz="2400"/>
          </a:p>
          <a:p>
            <a:pPr indent="-355600" lvl="1" marL="1828800" rtl="0" algn="l">
              <a:lnSpc>
                <a:spcPct val="95000"/>
              </a:lnSpc>
              <a:spcBef>
                <a:spcPts val="1000"/>
              </a:spcBef>
              <a:spcAft>
                <a:spcPts val="0"/>
              </a:spcAft>
              <a:buSzPts val="2000"/>
              <a:buChar char="○"/>
            </a:pPr>
            <a:r>
              <a:rPr lang="en-US"/>
              <a:t>Application (session) state is therefore kept entirely on the client (No cookies)</a:t>
            </a:r>
            <a:endParaRPr/>
          </a:p>
          <a:p>
            <a:pPr indent="0" lvl="0" marL="1371600" rtl="0" algn="l">
              <a:spcBef>
                <a:spcPts val="1000"/>
              </a:spcBef>
              <a:spcAft>
                <a:spcPts val="3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lunk Slides Template 2017">
  <a:themeElements>
    <a:clrScheme name="Splunk Corporate 2017">
      <a:dk1>
        <a:srgbClr val="FFFFFF"/>
      </a:dk1>
      <a:lt1>
        <a:srgbClr val="000000"/>
      </a:lt1>
      <a:dk2>
        <a:srgbClr val="FFFFFF"/>
      </a:dk2>
      <a:lt2>
        <a:srgbClr val="000000"/>
      </a:lt2>
      <a:accent1>
        <a:srgbClr val="65A637"/>
      </a:accent1>
      <a:accent2>
        <a:srgbClr val="B2B2B2"/>
      </a:accent2>
      <a:accent3>
        <a:srgbClr val="515151"/>
      </a:accent3>
      <a:accent4>
        <a:srgbClr val="00A9E0"/>
      </a:accent4>
      <a:accent5>
        <a:srgbClr val="005880"/>
      </a:accent5>
      <a:accent6>
        <a:srgbClr val="CBDB2F"/>
      </a:accent6>
      <a:hlink>
        <a:srgbClr val="02A8E0"/>
      </a:hlink>
      <a:folHlink>
        <a:srgbClr val="02A8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