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27839795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27839795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27839795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27839795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27839795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27839795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27839795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27839795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d15f0775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d15f0775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27839795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27839795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15f0775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15f0775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27839795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27839795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f280484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f280484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f2804846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f2804846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d15f0775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d15f0775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27839795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27839795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f2804846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f2804846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27839795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27839795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27839795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27839795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27839795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27839795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27839795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27839795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27839795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27839795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27839795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27839795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d15f0775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d15f0775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4.jpg"/><Relationship Id="rId8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ages.awscloud.com/NAMER-field-OE-AWSome-Day-Online-March-2020-reg-event.html" TargetMode="External"/><Relationship Id="rId4" Type="http://schemas.openxmlformats.org/officeDocument/2006/relationships/hyperlink" Target="https://cloud.google.com/training/data-ml" TargetMode="External"/><Relationship Id="rId5" Type="http://schemas.openxmlformats.org/officeDocument/2006/relationships/hyperlink" Target="https://cloud.google.com/sdk/docs/install" TargetMode="External"/><Relationship Id="rId6" Type="http://schemas.openxmlformats.org/officeDocument/2006/relationships/hyperlink" Target="https://cloud.google.com/docs/terrafor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tavisto/cu-demo" TargetMode="External"/><Relationship Id="rId4" Type="http://schemas.openxmlformats.org/officeDocument/2006/relationships/hyperlink" Target="https://www.devopsdays.org/events/2020-denver/welcom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Server Three Ways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25"/>
            <a:ext cx="19458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Tavis Aitken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 HERE!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up a compute Instance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017725"/>
            <a:ext cx="611356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Your Size, Image, Permissions and the like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25" y="1064075"/>
            <a:ext cx="611356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template to use the same settings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25" y="1017725"/>
            <a:ext cx="635198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command line utilities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 HERE!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 with code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as Code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770100"/>
            <a:ext cx="3999900" cy="27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Terraform - All Cloud Providers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Cloud Formation - AWS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Cloud Deployment Manager - Google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9"/>
          <p:cNvSpPr txBox="1"/>
          <p:nvPr>
            <p:ph idx="2" type="body"/>
          </p:nvPr>
        </p:nvSpPr>
        <p:spPr>
          <a:xfrm>
            <a:off x="4832400" y="1770175"/>
            <a:ext cx="3999900" cy="27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Ansible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Puppet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Chef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SaltStack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Cloud Init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A whole bunch of bash scripts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7" name="Google Shape;157;p29"/>
          <p:cNvSpPr txBox="1"/>
          <p:nvPr/>
        </p:nvSpPr>
        <p:spPr>
          <a:xfrm>
            <a:off x="1004850" y="1152475"/>
            <a:ext cx="2613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Cloud Resource Management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p29"/>
          <p:cNvSpPr txBox="1"/>
          <p:nvPr/>
        </p:nvSpPr>
        <p:spPr>
          <a:xfrm>
            <a:off x="5525550" y="1152475"/>
            <a:ext cx="2613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Configuration Management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 HERE!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90575" y="48975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Am I? 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425" y="1917529"/>
            <a:ext cx="1763475" cy="1763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oogle Shape;67;p14"/>
          <p:cNvGrpSpPr/>
          <p:nvPr/>
        </p:nvGrpSpPr>
        <p:grpSpPr>
          <a:xfrm>
            <a:off x="4613950" y="4494650"/>
            <a:ext cx="3599850" cy="552300"/>
            <a:chOff x="4613950" y="4494650"/>
            <a:chExt cx="3599850" cy="552300"/>
          </a:xfrm>
        </p:grpSpPr>
        <p:pic>
          <p:nvPicPr>
            <p:cNvPr id="68" name="Google Shape;68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4613950" y="4494662"/>
              <a:ext cx="552275" cy="552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02100" y="4494662"/>
              <a:ext cx="552275" cy="552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990244" y="4494662"/>
              <a:ext cx="600305" cy="552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p14"/>
            <p:cNvSpPr txBox="1"/>
            <p:nvPr/>
          </p:nvSpPr>
          <p:spPr>
            <a:xfrm>
              <a:off x="6774100" y="4494650"/>
              <a:ext cx="1439700" cy="5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@Tavisto</a:t>
              </a:r>
              <a:endParaRPr b="1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pic>
        <p:nvPicPr>
          <p:cNvPr id="72" name="Google Shape;7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980175"/>
            <a:ext cx="2451413" cy="367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44073" y="1819700"/>
            <a:ext cx="1959100" cy="1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74" name="Google Shape;174;p32"/>
          <p:cNvSpPr txBox="1"/>
          <p:nvPr>
            <p:ph idx="4294967295" type="body"/>
          </p:nvPr>
        </p:nvSpPr>
        <p:spPr>
          <a:xfrm>
            <a:off x="3197225" y="1571700"/>
            <a:ext cx="4520400" cy="17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https://pages.awscloud.com/NAMER-field-OE-AWSome-Day-Online-March-2020-reg-event.html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https://cloud.google.com/training/data-ml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https://cloud.google.com/sdk/docs/install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https://cloud.google.com/docs/terraform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80" name="Google Shape;180;p33"/>
          <p:cNvSpPr txBox="1"/>
          <p:nvPr>
            <p:ph idx="4294967295" type="body"/>
          </p:nvPr>
        </p:nvSpPr>
        <p:spPr>
          <a:xfrm>
            <a:off x="2578025" y="1727125"/>
            <a:ext cx="6327300" cy="27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https://github.com/tavisto/cu-demo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https://www.devopsdays.org/denver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a Cloud Provider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a few to choose from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587225" y="1583425"/>
            <a:ext cx="5945700" cy="3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Amazon Web Services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Google Cloud Platform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Microsoft Azure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Digital Ocean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IBM Cloud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Oracle Cloud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Infrastructure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And many many more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Cloud Platform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up a project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50" y="305449"/>
            <a:ext cx="7938626" cy="462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1450"/>
            <a:ext cx="7617750" cy="476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console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