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about yourself and what you’ll be speaking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the slides are very verbose so that they can easily be referenced for studying or to set up Ansible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84ce31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84ce31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tons of different Ansible modules for tasks like a simple installation, cloning a git repository, setting up and managing databases, starting applications, and much much more.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9dec1e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9dec1e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84ce31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84ce31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At this point in the semester, I think we all know not to commit our AWS credentials to our Repos.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you’ll probably have to include some sort of credentials or information you don’t want public in your playbook, you can encrypt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954df3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954df3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5d8e9c1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5d8e9c1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5fdfa35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5fdfa35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Whether you’re provisioning, configuring, or deploying code, your playbooks will look very similar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5fdfa3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5fdfa3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Sometimes people will create a user just for Ansible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5fdf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5fdfa35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perform different tasks on multiple servers this can be done with one playbook.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5fdfa3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5fdfa3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playbook, you want to specify the hosts that you want this installation, the user that should be performing the task, and lastly the tasks themselves.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9dec1e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9dec1e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9dec1e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9dec1e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Standardizing how production vms are configured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Automating the testing process for the Ansible playbook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 playbooks need to work for all of the different linux distributors used at LASP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only does automation with Ansible make configuration management scalable but it also makes things more consistent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debug servers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1da8ac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1da8ac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Resolv.conf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really good example because it tells you the problem and offers a solution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this case, there’s a problem with updates Ansible is trying to use resolved, which is part of the service manager systemd and replace resolvd with a symbolic link.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1da8ac3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1da8ac3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1da8a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1da8a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1da8ac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1da8ac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1da8ac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e1da8ac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1da8ac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1da8ac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5d8e9c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5d8e9c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 is an automation tool for configuration management and application deployment.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Basically a fancy bash script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 uses playbooks that are written in YAML files to list the modules/tasks that you want performed on your nodes.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 mean by Ansible being idempotent is that you can run the same task multiple times and it won’t change from the initial application.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Ansible is declarative, you just tell it what state you want your node to be in and Ansible to know the steps and dependencies involved in achieving that state.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1da8ac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1da8ac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5fdfa3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5fdfa35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Host Linux Ansible.  – SSH - &gt; Nodes 1; Nodes 2;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e9dec1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e9dec1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5fdfa35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5fdfa35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9dec1e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9dec1e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9dec1e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9dec1e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Marlo Terr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modules for application deployment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database modules: MongoDB, MySQL, PostgreSQL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 module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Clone repository onto server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Manage your Node.JS packages with the NPM module.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Ansible doesn’t have a module that I need?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572000" y="155925"/>
            <a:ext cx="4166400" cy="47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can write your own module!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can write them in any language that returns JSON (Ruby, Python, Bash, etc.)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don’t want to write your own Ansible module, there’s a shell module so you can directly execute commands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use this, Ansible sometimes thinks that the shell task failed even, if the command went smoothly.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solve this, you can just specify to ignore errors for that task.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Vault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vault is a way to encrypt your playbooks or certain task files or variable files that are used in your playbook.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useful for when you need to store sensitive information such as credentials.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can use variables. If you don’t want to encrypt the whole playbook, you can create variablize all of the things you want to encrypt in one file.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after installation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Check to make sure you correctly installed Ansible with the command “ansible --version” (no quotes)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 the version it will say “configure path: “ and if it’s blank then there’s no configuration file.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Go to /etc/ and make the directory /etc/ansible/ and create the file ansible.cfg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the ansible.cfg file, add the path to your inventory (aka your hosts)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Ansible should auto-detect that you made an ansible.cfg file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check to make sure it is up-to-date, run the command “ansible --version” again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commands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 to see if Ansible works with the command : sudo ansible -m ping all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look at the storage information for all of the servers use the command:  sudo ansible -m shell -a 'df -h' all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Note: If you cannot ssh into a server, neither can Ansible.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 nodes that you want Ansible to have access to need to have your public key in the authorized_keys file of the node</a:t>
            </a:r>
            <a:endParaRPr sz="18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playbook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Header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Hosts the task is for and the user that will be performing the task (i.e. root user).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Tasks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actions that you want to automate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Handlers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“Notify” actions that are triggered at the end of each block of tasks in a play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triggered once even if notified by multiple different tasks.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become a user other than root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hosts: webservers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remote_user: your_username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become: yes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become_user: postgres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Playbooks can contain multiple plays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hosts: webserver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remote_user: root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tasks: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name: ….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- hosts: databases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remote_user: root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tasks: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name: ...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Playbook example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614225" y="96200"/>
            <a:ext cx="4166400" cy="4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the header use: ---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Three dashes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Specify what hosts you want to make this installation 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all of the hosts: - hosts: all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order to make this installation, it needs to be done by the root user, so to change users use this command: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become: true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Lastly, define the roles you want to use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this case, use Basic because this is the directory we created under roles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run your playbook use the following command: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ansible-playbook -K playbook.yml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-K says to ask for privilege escalation password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Install/update nano on local host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LASP utilizes Ansible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Common Role to configure all VMs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LASP uses a lot of different Linux distributors (different version of RedHat, Ubuntu, and OpenSuse). Common Role needs to work for ALL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950"/>
            <a:ext cx="6248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Example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425"/>
            <a:ext cx="9092972" cy="38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in Ansible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Best approach is to run your playbook in verbose mode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-v, -vv, -vvv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you have an idea of what the error is, you can ssh into the server and try possible solutions.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you figured out what works, add those steps prior to the failed task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Utilize Ansible debugger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Note!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SPACING MATTERS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One extra space or lack of space can cause errors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you don’t specify which host to run your playbook on with the tag: -i {ip address} then Ansible will run on ALL of the hosts in your inventory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If your playbook fails during a task, you can figure out a fix for the bug and then re-run the playbook on the same VM and it should get to the buggy task a lot quicker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playbooks with Vagrant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When testing your Ansible playbooks, you want to be able to spin up and break down VMs pretty quickly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Vagrant takes care of a lot of the work that you would otherwise have to do.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Vagrant work?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make a Vagrantfile, where you specify where you want the Ansible playbook to run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includes having Vagrant spin up a new VM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can specify as many ansible details as you want, regarding running the playbook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the Vagrantfile is setup, it’s as easy as one simple command to start testing the playbook and one simple command to revert the VM to its initial state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Vagrantfile for Ansible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5400"/>
            <a:ext cx="8729324" cy="34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4620800" y="167275"/>
            <a:ext cx="3706500" cy="17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Openstack example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Specify API tokens for Openstack (not shown)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Say what type of VM you want spun up and all of the Ansible details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Ansible and its Benefits?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2000" y="196575"/>
            <a:ext cx="4166400" cy="47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Automation tool for configuring infrastructure and application deployment.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 dirty="0"/>
              <a:t>Example:</a:t>
            </a:r>
            <a:r>
              <a:rPr lang="en" sz="1800" dirty="0"/>
              <a:t> if you want to update 40 different packages on a weekly basis you can write a </a:t>
            </a:r>
            <a:r>
              <a:rPr lang="en" sz="1800" b="1" dirty="0"/>
              <a:t>playbook</a:t>
            </a:r>
            <a:r>
              <a:rPr lang="en" sz="1800" dirty="0"/>
              <a:t> that will update them.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 dirty="0"/>
              <a:t>Idempotent</a:t>
            </a:r>
            <a:r>
              <a:rPr lang="en" sz="1800" dirty="0"/>
              <a:t>: </a:t>
            </a:r>
            <a:r>
              <a:rPr lang="en" sz="1800" i="1" u="sng" dirty="0"/>
              <a:t>You only do things that are needed and repeatable without side effects.</a:t>
            </a:r>
            <a:endParaRPr sz="1800" i="1"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b="1" dirty="0"/>
              <a:t>Declarative </a:t>
            </a:r>
            <a:r>
              <a:rPr lang="en" sz="1800" dirty="0"/>
              <a:t>(not procedural): you write a description of the state you want and Ansible will execute the steps to accomplish this state.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flows with Ansible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38" y="54125"/>
            <a:ext cx="34956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725" y="1188450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825" y="3224975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0600" y="2375800"/>
            <a:ext cx="1476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Ansible work?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connects to our nodes and pushes out small programs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These programs are resource models of the desired state of the program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then executes the playbook modules over SSH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is written in Python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Ansible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You need Python 2 (at least 2.6)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 Ansible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RHEL: sudo yum install ansible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 if you have Ansible installed with the command: ansible --version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your Public ssh key to any servers/nodes that you want to run Ansible scripts on.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you don’t have a key yet generate one: 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-keygen -t </a:t>
            </a:r>
            <a:r>
              <a:rPr lang="en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rsa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-b 4096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Ansible can automate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34225" y="316350"/>
            <a:ext cx="4166400" cy="45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Provisioning: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Set up needed servers for your infrastructure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Maintain already running VMs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Ansible can provision environments that consist of metal servers, are virtualization platforms, or are in the cloud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Ansible can automate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Configuration Management: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Change the configuration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Start, stop services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Install, update applications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 security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I.e. If you have a specific root password for each network, you can check the network and assign a root password accordingly.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Ansible automate?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Application Deployment: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 internally developed application to your production systems.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Deploy updates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Spin up a new VM for your application.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Microsoft Macintosh PowerPoint</Application>
  <PresentationFormat>On-screen Show (16:9)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</vt:lpstr>
      <vt:lpstr>Arial</vt:lpstr>
      <vt:lpstr>Merriweather</vt:lpstr>
      <vt:lpstr>Paradigm</vt:lpstr>
      <vt:lpstr>Ansible</vt:lpstr>
      <vt:lpstr>How LASP utilizes Ansible</vt:lpstr>
      <vt:lpstr>What’s Ansible and its Benefits?</vt:lpstr>
      <vt:lpstr>CI flows with Ansible</vt:lpstr>
      <vt:lpstr>How does Ansible work?</vt:lpstr>
      <vt:lpstr>Setting up Ansible</vt:lpstr>
      <vt:lpstr>What Ansible can automate</vt:lpstr>
      <vt:lpstr>What Ansible can automate </vt:lpstr>
      <vt:lpstr>What can Ansible automate?</vt:lpstr>
      <vt:lpstr>Useful modules for application deployment</vt:lpstr>
      <vt:lpstr>What if Ansible doesn’t have a module that I need?</vt:lpstr>
      <vt:lpstr>Ansible Vault</vt:lpstr>
      <vt:lpstr>Configuration after installation</vt:lpstr>
      <vt:lpstr>Some useful commands</vt:lpstr>
      <vt:lpstr>Components of a playbook</vt:lpstr>
      <vt:lpstr>How to become a user other than root</vt:lpstr>
      <vt:lpstr>Playbooks can contain multiple plays</vt:lpstr>
      <vt:lpstr>Playbook example</vt:lpstr>
      <vt:lpstr>Demo!</vt:lpstr>
      <vt:lpstr>Error Example</vt:lpstr>
      <vt:lpstr>Debugging in Ansible</vt:lpstr>
      <vt:lpstr>Please Note!</vt:lpstr>
      <vt:lpstr>Running your playbooks with Vagrant</vt:lpstr>
      <vt:lpstr>How does Vagrant work?</vt:lpstr>
      <vt:lpstr>Vagrantfile for Ansible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cp:lastModifiedBy>Xingyu Chen</cp:lastModifiedBy>
  <cp:revision>1</cp:revision>
  <dcterms:modified xsi:type="dcterms:W3CDTF">2022-02-10T00:20:21Z</dcterms:modified>
</cp:coreProperties>
</file>