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8" r:id="rId9"/>
    <p:sldId id="266" r:id="rId10"/>
    <p:sldId id="269" r:id="rId11"/>
    <p:sldId id="262" r:id="rId12"/>
    <p:sldId id="267" r:id="rId13"/>
    <p:sldId id="264" r:id="rId14"/>
    <p:sldId id="263" r:id="rId15"/>
    <p:sldId id="265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6"/>
    <p:restoredTop sz="94720"/>
  </p:normalViewPr>
  <p:slideViewPr>
    <p:cSldViewPr snapToGrid="0">
      <p:cViewPr>
        <p:scale>
          <a:sx n="140" d="100"/>
          <a:sy n="140" d="100"/>
        </p:scale>
        <p:origin x="85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22:06:01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412 149 24575,'15'0'0,"54"0"0,36 0 0,-20 0 0,-19 0 0,17 0 0,14 0 0,-50 0 0,-73 0 0,-5 0 0,0 3 0,18-2-6784,-29 2 6784,25-3-325,-45 0 325,44 0 0,-54 0 0,53 0 0,-53 0 0,57 0 0,-43-3 0,46 2 0,-9-2 0,21 3 0,24 0 0,-12 0 0,12 0 0,16 0 6623,-24 0-6623,68 0 0,-46 0-6298,57 0 6298,-58 0-4537,46 0 4537,-66 0 0,43 0 0,-48 0 0,5 0 0,-18 0 4537,-13 0-4537,5 0 6784,-5 0-6784,3-4 0,2 4 0,-42-4 0,33 4 0,-73-3 0,66 2 0,-28-1 0,0 1 0,22 1-3392,-26 0 0,1 0 3392,33 0-1947,-68 0 1947,71 0 0,-42 0 0,53 0 0,-11 0 0,38-4 0,-2 0 5819,17 0-5819,24-3 0,-23 6 0,24-2 0,1 0 0,-24 2-1936,37-3 0,0 1 1936,-38 2-1535,26-2 0,-2-1 1535,-37 4 0,63-4 0,-69 4 0,29 0 0,-42 0 0,0 0 0,-9 4 5264,3 0-5264,-3 0 4590,-1 2-4590,-17 5 0,-4-2 0,-22 9 0,18-10 0,-44 3 0,42-4 0,-18-3 0,-42 3 0,18-3 0,-19 0 0,44-1 0,53-3 0,7 0 0,29 0 0,-19 0 0,33 0 0,2 0 0,-22 0 0,41 0 0,0 0 0,-44 0 0,56 5 0,1 0 0,-51-2 0,61 7 0,0 0 0,-62-8 0,44 7 0,-4-1 0,-52-7 0,75 9 0,-79-9 0,40 2 0,-46-3 0,3 0 0,-15 4 0,-10-3 0,-11 2 0,4-3 0,-50 3 0,42-2-3392,-58 1 0,-4-1 3392,45-1 0,-34 1 0,6-2-3986,51-2 3986,-21 2-1668,24-2 1668,-11 3 0,4 0 0,1-4 0,-25 4 0,26-4 0,-26 4 0,-19-4 0,26-1 0,-12 2 0,3-2 0,22-3 3983,-20 4-3983,47 0 4936,2 4-4936,7-3 3519,-1 2-3519,17-9 0,-12 8 0,61-8 0,-50 10-3392,54-4 0,4 0 3392,-43 3 0,60-2 0,-2 1 0,-61 2 0,42 0 0,0 0 0,-41 3 0,53-2 0,-67 3 0,16-4 0,-32 3 0,4-2 0,-21 2 0,-1-3 0,-4 3 0,-31 1 0,27 1 0,-69 1 0,60-5 0,-39 1 0,-3-1 0,32-1-1536,-37-1 1,3-1 1535,49 1 0,-44-6 0,66 7 0,-4-4 0,10 1 5263,36-8-5263,-21 5-2192,76-14 2192,-65 17 0,31-7 0,20 7 0,-57-1 0,50 1 0,5 1 0,-29-1 0,39 6 0,1 1 0,-34-3 0,30 7 0,-5-1 6784,-50-5-6784,31 5 0,-3 0 0,-38-5 0,56 8 0,-53-6 0,13 0 0,-20-1 0,-16-3 0,-2 0 0,-7 0 0,-13 3 0,7-2 0,-38 6 0,24-6 0,-24 0 0,-3 1 0,0-2-3392,-10 0 0,1 0 3392,24 0 0,-35 0 0,70-3 0,-11 2 0,34-6 0,-5 3 0,5 0 0,6 0 0,-13 4 0,46-3 0,-34-1 0,65 0 0,-63 0 0,26 4-7,-17 0 7,-20 0 0,13 4 0,-35-4 0,-1 7 0,-32 0 6780,27-2-6780,-55 9 0,50-13 0,-60 12 0,59-11 11,-24 5-11,9-7 0,11 3 0,-20-2 0,32 2 0,6-3 0,20-3 0,-5 2 0,11-6 0,-11 3 0,6 0 0,9-3 0,-10 6 0,41-9 0,-34 9 0,64-10 0,-53 11-3392,26-4 0,0 1 3392,-26 2-2269,22-1 1,-5 1 2268,-32 1 0,37 0 0,-44 0 0,7 0 0,-10 0 4537,1 0-4537,6 0 6784,-5 0-6784,38 0 0,-31 0 0,28 0 0,-3 0 0,-22 0 0,38 3 0,-35-2 0,4 2 0,-5-3 0,-13 0 0,3 0 0,-4 0 0,1 0 0,-1 0 0,0 0 0,1-3 0,-1 2 0,1-6 0,22 0 0,-10 2-6784,72-2 6784,-60 7-2269,39-2 1,-1 0 2268,-41 2-879,37-2 1,-2 0 878,-45 2 0,52 4 0,-71-4 3667,12 4-3667,-26-1 0,-28 4 0,19-2 0,-46 5 0,51-9 0,-63 2 0,62-3 0,-33 0 0,-1 0 0,30 0 0,-73 0 0,73 0 2996,-23 0-2996,36-3 0,2 2 3338,-3-2-3338,3 3 0,-3 0 0,0 0 0,-1 0 0,0 0 0,2 0 0,-32-3 3077,26 2-3077,-32-3 0,39 4 0,-5 0 0,6 0 0,1 0 0,-1 0 0,-6 0 0,5 0 0,-16 4 0,15-4 0,-24 4 0,22-4 0,-33 0 0,33 0 0,-36 0 0,35 0 0,-14 0 0,32-4 0,-2 0 0,11 0 0,-3-3 0,-3 6 0,22-9 0,-17 9-6784,34-9 6784,-35 9-910,39-9 910,-31 8 0,42-8 0,-41 9 0,53-2 0,-58 3 0,51 0 0,-54 0 0,18 0 0,-27-4 0,3 3 0,-3-2 0,10-4 6334,-5 6-6334,5-9 0,-6 9 1360,9-9-1360,-7 8 0,14-8 0,-15 9 0,12-9 0,-12 8 0,5-4 0,-7 6 0,-3-4 0,-4 3 0,-4-2 0,-4 3 0,-16-7 0,9 2 0,-20-2 0,21 3 0,-20 4 0,22 0 0,-33 0 0,33 0 0,-50 4 0,43-4 0,-56 7 0,55-6 0,-54 6 0,51-7 0,-47 4 0,49-4 0,-23 0 0,37 3 0,-3-2 0,20 2 0,0-3 0,10 0 0,-11 0 0,32 3 0,-24-2 0,51 3 0,-46-4-6784,56 3 6784,-58-2-1840,60 5 1840,-60-5 0,44 6 0,-48-6-524,31 2 524,-38 0-269,34-2 269,-34 2 5481,15-3-5481,-17 0 2567,0 0-2567,4 0 884,-3 4-884,16-4 485,-13 4-485,20-4 0,-21 0 0,10 3 0,8-2 0,-12 2 0,35-3 0,-22 0 0,6 0 0,6 0 0,-30 0 0,30 0 0,-30 0 0,30 0 0,-30 0 0,17 0 0,-23-3 0,5 2 0,-6-2 0,3 3 0,1 0 0,9 0 0,-4 0 0,42 0 0,-35 0-6784,66 3 6784,-64-2-2786,69 2 2786,-70-3-3614,49 3 3614,-57-2 0,21 3 0,-26-1 0,3-2 3614,-4 2-3614,24 0 0,-18-2 0,48 6 0,-47-6 0,37 2 0,-40-3 2786,6 3-2786,-17-2 6784,-8 6-6784,-3-7 0,-1 4 0,1-4 0,-7 3 0,8-2 0,-21 2 0,20 0 0,-30-2 0,25 3 0,-33-1 0,30-2 0,-30 9 0,33-9 0,-48 6 0,47-4-6784,-78 1 6784,75 1 0,-48-2-2653,55-3 2653,-6 0-128,9 0 128,2 0 0,-3 0 0,3 0 0,-13 3 0,8-2 0,-53 2 0,37-3 0,-30 0 0,3-2 0,3 0 0,13 1 0,-57-7 0,1-1 0,56 6 0,-47-8 0,-1-1 0,45 10 0,-19-5 0,3 0 5407,26 7-5407,-36-7 3921,52 6-3921,-14-6 237,24 7-237,3-4 0,-4 4 0,-33 0 0,22 0-6784,-67 0 6784,64 0-4160,-69 0 4160,74 0 0,-35 0-2596,14 0 2596,19 0-374,-35 0 374,42 0 3252,-16 0-3252,20 0 4282,-3 0-4282,3 0 5274,1 0-5274,-38-3 0,25-1 0,-65-1 0,64 2-5678,-68 0 5678,72 2-4537,-58-3 4537,61 4-1224,-64 0 1224,56 0 0,-67-3 0,69 2-2629,-62-5 2629,66 5 2403,-59-9-2403,53 8 0,-38-8 0,41 9 0,-32-6 0,37 6 0,-30-5 0,33 5 0,-20-6 0,20 6 3818,-20-2-3818,20 3 0,-23 0 0,23 0 0,-33 0 0,30 0 0,-37 0 0,38 0 0,-38 0 0,37 0 1779,-37 0-1779,39 0 6591,-23 0-6591,26 0 583,-12 0-583,12 0 0,-19 0 0,17 0 0,-34 0 0,32 0 0,-41-3 0,37 2 0,-35-6 0,36 6 0,-15-2 0,29 3 0,-1 0 0,11 0 0,-1-4 0,1 4 0,15-7 0,-11 6 0,45-6 0,-41 6 0,77-2 0,-72 3-3392,43 0 0,2 0 3392,-38 0-2269,48 1 1,2 1 2268,-45 3-1517,52 1 0,3 2 1517,-41-3-1015,40 4 1,-2 0 1014,-42-4 164,30 3 1,-3-1-165,-36-2 0,64 2 0,-77-7 925,29 0-925,-38 0 2215,35 3-2215,-34-2 0,44 2 0,-43-3 0,56 4 0,-50-3 0,55 5 0,-57-5 0,55 6 0,-56-7 1073,57 4-1073,-60-1 1363,43-2-1363,-44 2 575,24 1-575,-27-4 5238,21 4-5238,-17-1 0,7-2 2253,-10 2-2253,-4-3 1233,1 0-1233,3 0 0,3 0 0,-1 0 0,1 3 0,46 2 0,-36-1-3197,27 0 1,-1-2 3196,-29-1-748,46 6 748,-55-6 0,25 2 0,-27-3 0,21 3 0,-24 1 0,13 0 0,-2 0 6023,-4-4-6023,40 3-4486,-5 1 4486,2 0-4537,24 6 4537,-56-8-426,62 11 426,-65-11-2893,38 8 2893,-44-9 2893,14 2-2893,-15-3 4325,12 0-4325,-12 0 0,11 0 0,-11 0 0,25 0 0,-21 0 0,37 0 0,-33 0 0,41 3 0,-41-2 0,30 6 0,-36-7 638,19 4-638,-20-4 6784,8 0-6784,-11 0 0,1 0 0,-1 0 0,14 0 0,-11 0 0,34 0 0,-27 0 0,27 0 0,-29 0 0,22 0 0,-26 0 0,27 0 0,-28 3 0,21-2 0,-21 2 0,10-3 0,-11 0 0,-2 3 0,0-2 0,-10 3 0,-8-1 0,1-2 0,-34 9 0,29-9 0,-53 13 0,49-13 0,-45 4 0,-7 0 0,13-4-2262,-6-3 1,-15-1 0,13 0 2261,0 1 0,-21-5 0,-21-3 0,22 3-172,27 4 172,-24-1 0,-21-2 0,28 1 0,40 0 0,-29 3 0,4 0 0,39-1 0,-22 0 6699,34 2-6699,-1 1 257,5 0-257,-5 10 0,2-8 0,-16 11 0,12-8 0,-33 3 0,29-5 0,-58 0 0,57-2-6784,-73-1 6784,73-1-1461,-64-9 1461,67 8 0,-39-4 0,42 6 0,-12 0 0,9 0 0,-7 0 6060,4 0-6060,-6 0 2185,15 0-2185,-19 0 0,17 0 0,-47 0 0,38 0 0,-22 0 0,-5 0 0,27 0-6784,-69 0 6784,67 0 0,-43 0 0,54 0 0,-10 0 0,10 3 0,3-2 0,-6 5 0,5-5 0,-2 3 6784,4-4-6784,-1 0 0,-3 0 0,3 0 0,-10 0 0,6 0 0,0 3 0,-22-2 0,24 2 0,-28-3 0,29 0 0,-5 0 0,6 0 0,1 0 0,-64 0 0,47 0 0,-67 0 0,9-3 0,27 2 0,-22-1 0,4 0 0,34 2 0,-15 1 0,6-2 0,35-2 0,-14-1 0,40-7 0,-6 6 0,10-5 0,20 6 0,-22-1 0,26 2 0,-30 3 0,34 0 0,-26 0-6784,71 7 6784,-67-6 0,31 4 0,0 0 0,-31-1-2269,36 0 1,2 0 2268,-35 0-833,30-2 0,-1-1 833,-28 3-2482,55-4 2482,-59 4 0,57-1 0,-63-2 1784,80 5-1784,-71-5-1240,66 3 1240,-70-4 2329,62 0-2329,-63 0 0,50 0 0,-55 0 3905,21 0-3905,-27 0 1209,8 0-1209,-11 0 6439,10 0-6439,-3 0 0,24 3 0,-23-2 0,39 5 0,-40-1 0,50 5 0,-49-5 0,55 5 0,-54-6 0,44 4 0,-47-4 1043,17-1-1043,-28-3 0,-3 3 0,-8-2 0,-22 3 0,19-4 0,-33 0 0,33 0 0,-39-4 0,33 0-6784,-57-10 6784,51 5-4537,-69-16 4537,72 15 0,-31-4-3034,5-6 3034,29 15-439,-60-25 439,59 23 0,-39-14 0,42 13 0,-29-6 0,37 5 2366,-36-8-2366,35 11 3989,-19-8-3989,20 13 5964,1-2-5964,-1 3 1392,1-3-1392,-1 2 1083,1-2-1083,-1 3 0,0 0 0,1 0 0,-1 0 0,-6 0 0,5 0 0,-19 0 0,20-4 0,-12 3 0,19-5 0,-2 1 0,6 1 0,8-6 0,-2 8 0,19-11 0,-18 11 0,31-8 0,-32 6 0,37 0 0,-27 0-6784,47 4 6784,-36 0-4537,54 4 4537,-63-3-784,73 8 784,-69-7 0,54 8 0,-59-9 0,33 5 0,-36-5-341,34 3 341,-35-4 0,34 0 0,-36 0 3897,36 0-3897,-34 0 5909,22 3-5909,-25-2 1669,18 2-1669,-21-3 829,21 0-829,-21 0 142,17 3-142,-17-2 0,14 3 0,-15-4 0,28 0 0,-24 0 0,18 0 0,13 0 0,-28 0 0,68 3 0,-67-2 0,60 5 0,-45-5 0,9 2 0,-17-3 0,-17 0 0,11 4 0,-8-3 0,17 2 0,-17-3 0,11 0 0,-13 0 0,3 0 0,-4 0 0,0 0 0,1 0 0,-1 0 0,31 0 0,-17 0 0,25 0 0,-31 0 0,13 0 0,-18 0 0,24 0 0,-23 0 0,19 0 0,-20 0 0,28 0 0,-26 0 0,35 0 0,-31 0 0,35 0 0,-31 0 0,35 0 0,-39 0 0,38 0 0,-41 0 0,34 0 0,-32 0 0,10 0 0,-14 0 0,-4 0 0,0 3 0,1-2 0,-1 2 0,14-3 0,-10 0 0,29 4 0,-27-4 0,27 4 0,-29-4 0,23 0 0,-23 0 0,29 0 0,-24 0 0,32 0 0,-32 0 0,27 0 0,-31 0 0,32 0 0,-32 0 0,22 0 0,-25 0 0,15 0 0,-14 0 0,11 0 0,-20 0 0,2 0 0,-11 0 0,1 0 0,-1 0 0,0 0 0,1 0 0,-1 0 0,-6 0 0,5 0 0,-6 0 0,8 0 0,3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22:06:08.0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24D17-C862-C648-8535-40DFDC764776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061F9-F601-E64A-8C13-C6D1FA4D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Montana, </a:t>
            </a:r>
            <a:r>
              <a:rPr lang="en-US" dirty="0" err="1"/>
              <a:t>ceo</a:t>
            </a:r>
            <a:r>
              <a:rPr lang="en-US" dirty="0"/>
              <a:t>, </a:t>
            </a:r>
            <a:r>
              <a:rPr lang="en-US" dirty="0" err="1"/>
              <a:t>china</a:t>
            </a:r>
            <a:r>
              <a:rPr lang="en-US" dirty="0"/>
              <a:t>, restrict, </a:t>
            </a:r>
            <a:r>
              <a:rPr lang="en-US" dirty="0" err="1"/>
              <a:t>usa</a:t>
            </a:r>
            <a:r>
              <a:rPr lang="en-US" dirty="0"/>
              <a:t>, snap, unban, </a:t>
            </a:r>
            <a:r>
              <a:rPr lang="en-US" dirty="0" err="1"/>
              <a:t>facebook</a:t>
            </a:r>
            <a:r>
              <a:rPr lang="en-US" dirty="0"/>
              <a:t>, snapchat, </a:t>
            </a:r>
            <a:r>
              <a:rPr lang="en-US" dirty="0" err="1"/>
              <a:t>cybersecurityawareness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061F9-F601-E64A-8C13-C6D1FA4DAA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265B2-52C9-E6E4-1A64-2E445358A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0" b="7893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87584-FDD1-B879-B782-044C8642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Xingyu(Tim) Chen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B37D0-A5FF-DB4D-B026-590C2A40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TikTok Sentiment Analysis: App Store Reviews and Tweets</a:t>
            </a:r>
          </a:p>
        </p:txBody>
      </p:sp>
    </p:spTree>
    <p:extLst>
      <p:ext uri="{BB962C8B-B14F-4D97-AF65-F5344CB8AC3E}">
        <p14:creationId xmlns:p14="http://schemas.microsoft.com/office/powerpoint/2010/main" val="86665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37C2-9B46-FD94-D034-A69508C3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36D2-44D7-82C5-A61A-C23C00E0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27914-CFB4-19B3-53B9-689DC34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762000"/>
            <a:ext cx="9010650" cy="55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73B1-6E11-D416-4662-4E3DF8CF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34-A654-7610-9E11-E124AB2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Montana Ban</a:t>
            </a:r>
          </a:p>
          <a:p>
            <a:r>
              <a:rPr lang="en-US" dirty="0"/>
              <a:t>Social Medium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BB840-7757-6596-72F9-6E311449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96" y="908859"/>
            <a:ext cx="56261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73B1-6E11-D416-4662-4E3DF8CF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34-A654-7610-9E11-E124AB2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Video</a:t>
            </a:r>
          </a:p>
          <a:p>
            <a:r>
              <a:rPr lang="en-US" dirty="0"/>
              <a:t>Twitter/Instagram</a:t>
            </a:r>
          </a:p>
          <a:p>
            <a:r>
              <a:rPr lang="en-US" dirty="0"/>
              <a:t>Hate/Bad</a:t>
            </a:r>
          </a:p>
        </p:txBody>
      </p:sp>
      <p:pic>
        <p:nvPicPr>
          <p:cNvPr id="2050" name="Picture 2" descr="pic1">
            <a:extLst>
              <a:ext uri="{FF2B5EF4-FFF2-40B4-BE49-F238E27FC236}">
                <a16:creationId xmlns:a16="http://schemas.microsoft.com/office/drawing/2014/main" id="{8AA3A89B-0F03-AFD3-ABD2-3442EAF3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71" y="762000"/>
            <a:ext cx="5418736" cy="53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1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E56-46FE-C990-5E22-17452D8E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00B8-8AAE-0B90-1A97-0CC33532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Snapchat/Facebook</a:t>
            </a:r>
          </a:p>
          <a:p>
            <a:r>
              <a:rPr lang="en-US" dirty="0"/>
              <a:t>Cyber Security</a:t>
            </a:r>
          </a:p>
          <a:p>
            <a:r>
              <a:rPr lang="en-US" dirty="0"/>
              <a:t>China Restrict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72F8B-6143-A556-6DAF-96B047F5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043642"/>
            <a:ext cx="7442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73B1-6E11-D416-4662-4E3DF8CF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34-A654-7610-9E11-E124AB22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EF2D5-99F2-4367-64BE-EFEFCD59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73" y="824752"/>
            <a:ext cx="9708380" cy="57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C570-5FA5-E9BD-4CFF-27DF61F6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7E44-2008-AD0C-1478-C213C762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117476" cy="38180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DAD9F-C9DF-E9B5-5E4A-9681CA33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29" y="1954306"/>
            <a:ext cx="8679272" cy="45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BAF1-9922-61CF-F9E6-06EF7F86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 (Bidirectional Encoder Representations from Transformers)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9662-93DA-15F2-F23A-CB17BF40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aseline="-25000" dirty="0"/>
              <a:t>GPT stands for "Generative Pre-trained Transformer"</a:t>
            </a:r>
          </a:p>
          <a:p>
            <a:r>
              <a:rPr lang="en-US" baseline="-25000" dirty="0"/>
              <a:t>Step 1: Pre-training: BERT is first pre-trained on a massive amount of text data, such as Wikipedia or books, in an unsupervised manner. During pre-training, the model learns to predict masked words in a sentence and next sentence prediction. </a:t>
            </a:r>
          </a:p>
          <a:p>
            <a:r>
              <a:rPr lang="en-US" baseline="-25000" dirty="0"/>
              <a:t>Step 2: Fine-tuning: BERT can be fine-tuned on a specific downstream task, such as sentiment analysis or question-answering, by training it on a smaller labeled dataset. </a:t>
            </a:r>
          </a:p>
          <a:p>
            <a:r>
              <a:rPr lang="en-US" baseline="-25000" dirty="0"/>
              <a:t>Step 3: Encoding: To encode a sentence or document using BERT, the input text is first tokenized into a sequence of word pieces, or </a:t>
            </a:r>
            <a:r>
              <a:rPr lang="en-US" baseline="-25000" dirty="0" err="1"/>
              <a:t>subwords</a:t>
            </a:r>
            <a:r>
              <a:rPr lang="en-US" baseline="-25000" dirty="0"/>
              <a:t>. Contextualized representations for each word piece in the input.</a:t>
            </a:r>
          </a:p>
          <a:p>
            <a:r>
              <a:rPr lang="en-US" baseline="-25000" dirty="0"/>
              <a:t>Step 4: Output: The output of BERT can be used for a variety of downstream tasks, such as classification, sequence tagging, and language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7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F46B-E680-7ABC-174A-85C6790E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54B2-77C7-8D6B-5DDB-BBB00E1F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Unban TikTok from Creators because they make living from the platform</a:t>
            </a:r>
          </a:p>
          <a:p>
            <a:pPr lvl="1"/>
            <a:r>
              <a:rPr lang="en-US" dirty="0"/>
              <a:t>Worried about Data Privacy and Safety related to China government</a:t>
            </a:r>
          </a:p>
          <a:p>
            <a:pPr lvl="1"/>
            <a:r>
              <a:rPr lang="en-US" dirty="0"/>
              <a:t>Switch to other social media: Instagram, Facebook, Snapchat, Twitter</a:t>
            </a:r>
          </a:p>
          <a:p>
            <a:pPr lvl="1"/>
            <a:r>
              <a:rPr lang="en-US" dirty="0"/>
              <a:t>“Check these videos”, people don’t care</a:t>
            </a:r>
          </a:p>
          <a:p>
            <a:pPr lvl="1"/>
            <a:r>
              <a:rPr lang="en-US" dirty="0"/>
              <a:t>Transformers is a typical deep neural networks for Text Mining or Natural language Processing, and usually perform better result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32481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9E0-BB74-8E5D-8EF9-7B1F3430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7096-3AE3-D9E3-7584-14F33CD1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 and Result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6328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E5E-2FFA-8DAD-5ED4-80038DF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9C6D-4B71-07AC-16BA-72ED7352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F98EF095-FC7F-71EB-EF5F-08B449CE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31" y="0"/>
            <a:ext cx="3827669" cy="688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attle over TikTok in the US is getting very intense. - Bloomberg">
            <a:extLst>
              <a:ext uri="{FF2B5EF4-FFF2-40B4-BE49-F238E27FC236}">
                <a16:creationId xmlns:a16="http://schemas.microsoft.com/office/drawing/2014/main" id="{FBF249E8-BB4D-EC21-3CBF-322E286C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68" y="2385488"/>
            <a:ext cx="5435359" cy="36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0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7972-47B3-7910-232A-DF6D1E56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E94BB-8252-A8BC-84AD-9ED02FDB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97318"/>
            <a:ext cx="7772400" cy="41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1287-6EC7-9ACB-E13B-41B95EE2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8DC9-DFB9-4C36-E10A-E40C13F5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361" y="2910592"/>
            <a:ext cx="5150736" cy="1957006"/>
          </a:xfrm>
        </p:spPr>
        <p:txBody>
          <a:bodyPr/>
          <a:lstStyle/>
          <a:p>
            <a:r>
              <a:rPr lang="en-US" dirty="0"/>
              <a:t>460,287 samples</a:t>
            </a:r>
          </a:p>
          <a:p>
            <a:r>
              <a:rPr lang="en-US" dirty="0"/>
              <a:t>Rating From 1 to 5</a:t>
            </a:r>
          </a:p>
          <a:p>
            <a:r>
              <a:rPr lang="en-US" dirty="0"/>
              <a:t>Jun 18 2022 – Nov 29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E4CB6-F2E8-A0CE-9D0C-A03C2233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31845"/>
            <a:ext cx="5880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1287-6EC7-9ACB-E13B-41B95EE2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8DC9-DFB9-4C36-E10A-E40C13F5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741" y="2985385"/>
            <a:ext cx="5150736" cy="1957006"/>
          </a:xfrm>
        </p:spPr>
        <p:txBody>
          <a:bodyPr/>
          <a:lstStyle/>
          <a:p>
            <a:r>
              <a:rPr lang="en-US" dirty="0"/>
              <a:t>10,000 tweets</a:t>
            </a:r>
          </a:p>
          <a:p>
            <a:r>
              <a:rPr lang="en-US" dirty="0"/>
              <a:t>TikTok Ban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01F347B-2076-EB4F-99D3-50FEB85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10654"/>
            <a:ext cx="5537200" cy="29464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87F4D1-2DD8-FB47-6588-FD1CCCB1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65512"/>
            <a:ext cx="6096000" cy="11924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A198BF-0B20-4DAF-850A-4D69BF2922DA}"/>
                  </a:ext>
                </a:extLst>
              </p14:cNvPr>
              <p14:cNvContentPartPr/>
              <p14:nvPr/>
            </p14:nvContentPartPr>
            <p14:xfrm>
              <a:off x="8060670" y="5847120"/>
              <a:ext cx="1440000" cy="126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A198BF-0B20-4DAF-850A-4D69BF292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2670" y="5829120"/>
                <a:ext cx="1475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4618BC-2406-CC4F-6A94-32250EEC619D}"/>
                  </a:ext>
                </a:extLst>
              </p14:cNvPr>
              <p14:cNvContentPartPr/>
              <p14:nvPr/>
            </p14:nvContentPartPr>
            <p14:xfrm>
              <a:off x="9627819" y="12134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4618BC-2406-CC4F-6A94-32250EEC61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9819" y="119541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8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F39A-90D2-6EC7-4BC7-E777E3C8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A0B8-6548-C268-13CA-C89D9FF2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B9B9A-2116-5D90-6C72-3BA64DEA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26" y="1980438"/>
            <a:ext cx="6210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A635-2243-F310-FEDD-6D8A17E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CB75-0E74-62A2-4BC9-99411F2F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some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77752-B297-C4EA-1482-2199CCA1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50145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A635-2243-F310-FEDD-6D8A17E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CB75-0E74-62A2-4BC9-99411F2F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30706" cy="3818083"/>
          </a:xfrm>
        </p:spPr>
        <p:txBody>
          <a:bodyPr/>
          <a:lstStyle/>
          <a:p>
            <a:r>
              <a:rPr lang="en-US" dirty="0"/>
              <a:t>ChatGPT3 only Based on data before 2021</a:t>
            </a:r>
          </a:p>
          <a:p>
            <a:r>
              <a:rPr lang="en-US" dirty="0"/>
              <a:t>Data Authority still need to be check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BBF2-31F4-9EFB-6FE1-B2AEE457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26" y="0"/>
            <a:ext cx="693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319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9A48C8"/>
      </a:accent1>
      <a:accent2>
        <a:srgbClr val="5438B7"/>
      </a:accent2>
      <a:accent3>
        <a:srgbClr val="4861C8"/>
      </a:accent3>
      <a:accent4>
        <a:srgbClr val="3684B6"/>
      </a:accent4>
      <a:accent5>
        <a:srgbClr val="44BDB9"/>
      </a:accent5>
      <a:accent6>
        <a:srgbClr val="36B67D"/>
      </a:accent6>
      <a:hlink>
        <a:srgbClr val="5A9C3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339</Words>
  <Application>Microsoft Macintosh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TikTok Sentiment Analysis: App Store Reviews and Tweets</vt:lpstr>
      <vt:lpstr>Overview</vt:lpstr>
      <vt:lpstr>Motivation</vt:lpstr>
      <vt:lpstr>Data</vt:lpstr>
      <vt:lpstr>Raw Data</vt:lpstr>
      <vt:lpstr>Raw Data</vt:lpstr>
      <vt:lpstr>Cleaned data</vt:lpstr>
      <vt:lpstr>ChatGPT</vt:lpstr>
      <vt:lpstr>ChatGPT</vt:lpstr>
      <vt:lpstr>PowerPoint Presentation</vt:lpstr>
      <vt:lpstr>ARM</vt:lpstr>
      <vt:lpstr>ARM</vt:lpstr>
      <vt:lpstr>LDA</vt:lpstr>
      <vt:lpstr>LDA</vt:lpstr>
      <vt:lpstr>Supervised</vt:lpstr>
      <vt:lpstr>BERT (Bidirectional Encoder Representations from Transformers)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Sentiment Analysis: App Store Reviews and Tweets</dc:title>
  <dc:creator>Xingyu Chen</dc:creator>
  <cp:lastModifiedBy>Xingyu Chen</cp:lastModifiedBy>
  <cp:revision>13</cp:revision>
  <dcterms:created xsi:type="dcterms:W3CDTF">2023-04-15T21:29:50Z</dcterms:created>
  <dcterms:modified xsi:type="dcterms:W3CDTF">2023-04-30T00:02:24Z</dcterms:modified>
</cp:coreProperties>
</file>