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E8797-888D-BA58-3AA0-0C14017DF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ACE3A-9DB4-A07C-0BCD-F7DC0FEB4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25B99-5A3D-6BE2-90A7-15BE71CEA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0700-3093-A94C-9097-7DD09D038F6E}" type="datetimeFigureOut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BF455-728E-6BCE-406C-68199675C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97672-6FB1-C3B1-1D10-2AA67E23E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9682F-A232-B348-B812-C23EBF33B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96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A3CD0-1DBE-033A-9302-097459E4F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32D1-58CC-D897-620C-7DD899E42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6E6CF-8D43-71AD-9BFF-73E4FEE6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0700-3093-A94C-9097-7DD09D038F6E}" type="datetimeFigureOut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5A450-0534-5E8C-B582-5906595E1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71613-5AE1-AB18-586F-E7CC9D5A9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9682F-A232-B348-B812-C23EBF33B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45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C7B36D-E87C-9005-F31A-2920F0E8E9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27395-6598-5E3F-F2DB-E147A913C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E154-053A-229C-7607-BDFFC6781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0700-3093-A94C-9097-7DD09D038F6E}" type="datetimeFigureOut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BA0EC-80A8-0C3A-7F21-60014EBC8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4E920-F951-1F00-2701-599796344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9682F-A232-B348-B812-C23EBF33B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8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64B83-9C6F-37AD-954D-B0C39D5C1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4FE5A-2E99-E33F-4322-306DB6CCA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E9BF5-35F8-EB2A-F118-59C9F11E7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0700-3093-A94C-9097-7DD09D038F6E}" type="datetimeFigureOut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56FD0-9521-AEB2-2B8B-A8158CFA8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1B0DE-39F3-2E72-CDC1-E21910157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9682F-A232-B348-B812-C23EBF33B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4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2F873-7B09-1044-89BD-EE11CEB95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D4349-0169-942B-B6A0-145F3841D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46CAC-259A-F0DA-4786-4089E938E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0700-3093-A94C-9097-7DD09D038F6E}" type="datetimeFigureOut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6BD32-78DB-569A-859E-1C41E33FC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04B19-B461-E0A1-B64B-392109C99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9682F-A232-B348-B812-C23EBF33B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48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95F7D-6BF1-3E4D-805F-BC94FC8C8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196D3-058D-94DB-D65D-2298E4467F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2F0A2-34B7-1F5D-C0F3-B036901BC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97C13-F1DB-5342-1C13-F75EDC87A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0700-3093-A94C-9097-7DD09D038F6E}" type="datetimeFigureOut">
              <a:rPr lang="en-US" smtClean="0"/>
              <a:t>4/15/23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39A45-F1DE-2303-5C03-B03B011CA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53658-D671-A159-75C8-AD2D5A77E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9682F-A232-B348-B812-C23EBF33B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3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E51B8-4556-4642-7B01-50D1F6DAE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D96D8-17A5-AB8D-5AE2-15070348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D900D-04AD-55EF-8DB3-77DD696A1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DD0ED8-9F15-08B9-1324-B9CA0607B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D520B0-CE2F-851F-1DE0-309D5B9812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8B1AD9-C3D9-4449-04E9-5EDB2BF1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0700-3093-A94C-9097-7DD09D038F6E}" type="datetimeFigureOut">
              <a:rPr lang="en-US" smtClean="0"/>
              <a:t>4/15/23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4D5F56-9025-8D43-CA56-46B3979E5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D0AB00-649A-8C50-AEBE-B05A5EC93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9682F-A232-B348-B812-C23EBF33B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9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3CE00-BC54-6855-CD1A-268A07D60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8BC78-1DB5-0D41-AFF0-ACC24104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0700-3093-A94C-9097-7DD09D038F6E}" type="datetimeFigureOut">
              <a:rPr lang="en-US" smtClean="0"/>
              <a:t>4/15/23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BE7531-913D-C33B-D68F-D77A16250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2DDE85-A981-7E6B-98AA-3A04B92CF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9682F-A232-B348-B812-C23EBF33B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3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8F5A4A-5EE0-9FD0-C42D-94C8A12DC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0700-3093-A94C-9097-7DD09D038F6E}" type="datetimeFigureOut">
              <a:rPr lang="en-US" smtClean="0"/>
              <a:t>4/15/23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F41728-DA7F-1A44-BE15-93F6B0015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61462-0D7F-7335-99AA-A51B87402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9682F-A232-B348-B812-C23EBF33B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6B81D-B629-8F28-3AB9-FD796692D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498EA-06C4-AD21-B283-5E5E85DEA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C9421-33F2-BCB9-F783-C9528ADD7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7E2BC-6CF4-DA82-101E-44755ED43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0700-3093-A94C-9097-7DD09D038F6E}" type="datetimeFigureOut">
              <a:rPr lang="en-US" smtClean="0"/>
              <a:t>4/15/23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3A05B-9C49-BB7D-8314-2F4DA1430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63BBB-AA03-1410-05B0-0FD664BF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9682F-A232-B348-B812-C23EBF33B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18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621C0-FF71-6A9F-08B1-053287EBC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A96A0A-88BF-FA46-BC3D-345A14B35D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F18CD-8EA5-823D-D226-F858FBF34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47DFE-CC93-825D-865E-16C130A99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0700-3093-A94C-9097-7DD09D038F6E}" type="datetimeFigureOut">
              <a:rPr lang="en-US" smtClean="0"/>
              <a:t>4/15/23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9459D-DECB-52A7-BBED-540A50B7D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DA244-3EB4-C70E-943B-50C5ED3F9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9682F-A232-B348-B812-C23EBF33B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88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BA3A93-AF54-BEB8-B896-B53D2AF7B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E1744-D626-268C-FA8E-7BE63DAC7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74844-9FB7-3408-D25B-9EE180BD65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40700-3093-A94C-9097-7DD09D038F6E}" type="datetimeFigureOut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CF2AD-8F69-C96D-2BB2-BD9A66654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AA63F-E032-9899-0E9C-2F32618D7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9682F-A232-B348-B812-C23EBF33B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1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B37D0-A5FF-DB4D-B026-590C2A4046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TikTok Sentiment Analysis: App Store Reviews and Tweets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B87584-FDD1-B879-B782-044C86427D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Xingyu</a:t>
            </a:r>
            <a:r>
              <a:rPr lang="en-US" dirty="0"/>
              <a:t>(Tim) Chen</a:t>
            </a:r>
          </a:p>
        </p:txBody>
      </p:sp>
    </p:spTree>
    <p:extLst>
      <p:ext uri="{BB962C8B-B14F-4D97-AF65-F5344CB8AC3E}">
        <p14:creationId xmlns:p14="http://schemas.microsoft.com/office/powerpoint/2010/main" val="866650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TikTok Sentiment Analysis: App Store Reviews and Tweets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TikTok Sentiment Analysis: App Store Reviews and Tweets</dc:title>
  <dc:creator>Xingyu Chen</dc:creator>
  <cp:lastModifiedBy>Xingyu Chen</cp:lastModifiedBy>
  <cp:revision>1</cp:revision>
  <dcterms:created xsi:type="dcterms:W3CDTF">2023-04-15T21:29:50Z</dcterms:created>
  <dcterms:modified xsi:type="dcterms:W3CDTF">2023-04-16T00:30:54Z</dcterms:modified>
</cp:coreProperties>
</file>