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9" r:id="rId4"/>
    <p:sldId id="857" r:id="rId5"/>
    <p:sldId id="260" r:id="rId6"/>
    <p:sldId id="286" r:id="rId7"/>
    <p:sldId id="292" r:id="rId8"/>
    <p:sldId id="294" r:id="rId9"/>
    <p:sldId id="295" r:id="rId10"/>
    <p:sldId id="296" r:id="rId11"/>
    <p:sldId id="298" r:id="rId12"/>
    <p:sldId id="287" r:id="rId13"/>
    <p:sldId id="858" r:id="rId14"/>
    <p:sldId id="297" r:id="rId15"/>
    <p:sldId id="301" r:id="rId16"/>
    <p:sldId id="302" r:id="rId17"/>
    <p:sldId id="303" r:id="rId18"/>
    <p:sldId id="299" r:id="rId19"/>
    <p:sldId id="300" r:id="rId20"/>
    <p:sldId id="304" r:id="rId21"/>
    <p:sldId id="306" r:id="rId22"/>
    <p:sldId id="307" r:id="rId23"/>
    <p:sldId id="308" r:id="rId24"/>
    <p:sldId id="309" r:id="rId25"/>
    <p:sldId id="311" r:id="rId26"/>
    <p:sldId id="320" r:id="rId27"/>
    <p:sldId id="310" r:id="rId28"/>
    <p:sldId id="321" r:id="rId29"/>
    <p:sldId id="328" r:id="rId30"/>
    <p:sldId id="327" r:id="rId31"/>
    <p:sldId id="322" r:id="rId32"/>
    <p:sldId id="324" r:id="rId33"/>
    <p:sldId id="325" r:id="rId34"/>
    <p:sldId id="326" r:id="rId35"/>
    <p:sldId id="288" r:id="rId36"/>
    <p:sldId id="305" r:id="rId37"/>
    <p:sldId id="313" r:id="rId38"/>
    <p:sldId id="314" r:id="rId39"/>
    <p:sldId id="315" r:id="rId40"/>
    <p:sldId id="316" r:id="rId41"/>
    <p:sldId id="319" r:id="rId42"/>
    <p:sldId id="318" r:id="rId43"/>
    <p:sldId id="85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乾均" initials="赵" lastIdx="3" clrIdx="0">
    <p:extLst>
      <p:ext uri="{19B8F6BF-5375-455C-9EA6-DF929625EA0E}">
        <p15:presenceInfo xmlns:p15="http://schemas.microsoft.com/office/powerpoint/2012/main" userId="f9d0be29ea91f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98"/>
    <p:restoredTop sz="94631"/>
  </p:normalViewPr>
  <p:slideViewPr>
    <p:cSldViewPr snapToGrid="0">
      <p:cViewPr varScale="1">
        <p:scale>
          <a:sx n="101" d="100"/>
          <a:sy n="10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乾均" userId="f9d0be29ea91f2d6" providerId="LiveId" clId="{CB98112F-7EC6-8F40-9D97-4BA0D9527527}"/>
    <pc:docChg chg="undo custSel addSld delSld modSld">
      <pc:chgData name="赵 乾均" userId="f9d0be29ea91f2d6" providerId="LiveId" clId="{CB98112F-7EC6-8F40-9D97-4BA0D9527527}" dt="2019-04-06T09:02:49.992" v="2973" actId="478"/>
      <pc:docMkLst>
        <pc:docMk/>
      </pc:docMkLst>
      <pc:sldChg chg="modSp">
        <pc:chgData name="赵 乾均" userId="f9d0be29ea91f2d6" providerId="LiveId" clId="{CB98112F-7EC6-8F40-9D97-4BA0D9527527}" dt="2019-04-06T09:01:42.822" v="2945" actId="20577"/>
        <pc:sldMkLst>
          <pc:docMk/>
          <pc:sldMk cId="2343816089" sldId="257"/>
        </pc:sldMkLst>
        <pc:spChg chg="mod">
          <ac:chgData name="赵 乾均" userId="f9d0be29ea91f2d6" providerId="LiveId" clId="{CB98112F-7EC6-8F40-9D97-4BA0D9527527}" dt="2019-04-06T09:01:42.822" v="2945" actId="20577"/>
          <ac:spMkLst>
            <pc:docMk/>
            <pc:sldMk cId="2343816089" sldId="257"/>
            <ac:spMk id="3" creationId="{00000000-0000-0000-0000-000000000000}"/>
          </ac:spMkLst>
        </pc:spChg>
      </pc:sldChg>
    </pc:docChg>
  </pc:docChgLst>
  <pc:docChgLst>
    <pc:chgData name="赵 乾均" userId="f9d0be29ea91f2d6" providerId="LiveId" clId="{4AB479F3-FFD8-C24B-AD93-72586213811C}"/>
    <pc:docChg chg="undo custSel addSld delSld modSld">
      <pc:chgData name="赵 乾均" userId="f9d0be29ea91f2d6" providerId="LiveId" clId="{4AB479F3-FFD8-C24B-AD93-72586213811C}" dt="2019-04-17T02:00:28.217" v="3192"/>
      <pc:docMkLst>
        <pc:docMk/>
      </pc:docMkLst>
      <pc:sldChg chg="modSp">
        <pc:chgData name="赵 乾均" userId="f9d0be29ea91f2d6" providerId="LiveId" clId="{4AB479F3-FFD8-C24B-AD93-72586213811C}" dt="2019-04-12T13:03:19.883" v="31" actId="20577"/>
        <pc:sldMkLst>
          <pc:docMk/>
          <pc:sldMk cId="2343816089" sldId="257"/>
        </pc:sldMkLst>
        <pc:spChg chg="mod">
          <ac:chgData name="赵 乾均" userId="f9d0be29ea91f2d6" providerId="LiveId" clId="{4AB479F3-FFD8-C24B-AD93-72586213811C}" dt="2019-04-12T13:03:19.883" v="31" actId="20577"/>
          <ac:spMkLst>
            <pc:docMk/>
            <pc:sldMk cId="2343816089" sldId="257"/>
            <ac:spMk id="3" creationId="{00000000-0000-0000-0000-000000000000}"/>
          </ac:spMkLst>
        </pc:spChg>
      </pc:sldChg>
      <pc:sldChg chg="modSp">
        <pc:chgData name="赵 乾均" userId="f9d0be29ea91f2d6" providerId="LiveId" clId="{4AB479F3-FFD8-C24B-AD93-72586213811C}" dt="2019-04-12T13:03:15.404" v="23" actId="20577"/>
        <pc:sldMkLst>
          <pc:docMk/>
          <pc:sldMk cId="1019814672" sldId="259"/>
        </pc:sldMkLst>
        <pc:spChg chg="mod">
          <ac:chgData name="赵 乾均" userId="f9d0be29ea91f2d6" providerId="LiveId" clId="{4AB479F3-FFD8-C24B-AD93-72586213811C}" dt="2019-04-12T13:03:15.404" v="23" actId="20577"/>
          <ac:spMkLst>
            <pc:docMk/>
            <pc:sldMk cId="1019814672" sldId="259"/>
            <ac:spMk id="3" creationId="{00000000-0000-0000-0000-000000000000}"/>
          </ac:spMkLst>
        </pc:spChg>
      </pc:sldChg>
      <pc:sldChg chg="modSp">
        <pc:chgData name="赵 乾均" userId="f9d0be29ea91f2d6" providerId="LiveId" clId="{4AB479F3-FFD8-C24B-AD93-72586213811C}" dt="2019-04-12T13:03:30.527" v="36" actId="20577"/>
        <pc:sldMkLst>
          <pc:docMk/>
          <pc:sldMk cId="135502230" sldId="260"/>
        </pc:sldMkLst>
        <pc:spChg chg="mod">
          <ac:chgData name="赵 乾均" userId="f9d0be29ea91f2d6" providerId="LiveId" clId="{4AB479F3-FFD8-C24B-AD93-72586213811C}" dt="2019-04-12T13:03:30.527" v="36" actId="20577"/>
          <ac:spMkLst>
            <pc:docMk/>
            <pc:sldMk cId="135502230" sldId="260"/>
            <ac:spMk id="3" creationId="{00000000-0000-0000-0000-000000000000}"/>
          </ac:spMkLst>
        </pc:spChg>
      </pc:sldChg>
      <pc:sldChg chg="modSp">
        <pc:chgData name="赵 乾均" userId="f9d0be29ea91f2d6" providerId="LiveId" clId="{4AB479F3-FFD8-C24B-AD93-72586213811C}" dt="2019-04-12T14:45:30.990" v="1735" actId="1035"/>
        <pc:sldMkLst>
          <pc:docMk/>
          <pc:sldMk cId="3476671235" sldId="286"/>
        </pc:sldMkLst>
        <pc:picChg chg="mod">
          <ac:chgData name="赵 乾均" userId="f9d0be29ea91f2d6" providerId="LiveId" clId="{4AB479F3-FFD8-C24B-AD93-72586213811C}" dt="2019-04-12T14:44:46.996" v="1705" actId="1035"/>
          <ac:picMkLst>
            <pc:docMk/>
            <pc:sldMk cId="3476671235" sldId="286"/>
            <ac:picMk id="5" creationId="{91932378-044F-D942-A0E4-758AB080E2C7}"/>
          </ac:picMkLst>
        </pc:picChg>
        <pc:picChg chg="mod">
          <ac:chgData name="赵 乾均" userId="f9d0be29ea91f2d6" providerId="LiveId" clId="{4AB479F3-FFD8-C24B-AD93-72586213811C}" dt="2019-04-12T14:44:46.996" v="1705" actId="1035"/>
          <ac:picMkLst>
            <pc:docMk/>
            <pc:sldMk cId="3476671235" sldId="286"/>
            <ac:picMk id="7" creationId="{8D6C02C7-2E6C-414E-8E09-345726590320}"/>
          </ac:picMkLst>
        </pc:picChg>
        <pc:picChg chg="mod">
          <ac:chgData name="赵 乾均" userId="f9d0be29ea91f2d6" providerId="LiveId" clId="{4AB479F3-FFD8-C24B-AD93-72586213811C}" dt="2019-04-12T14:44:46.996" v="1705" actId="1035"/>
          <ac:picMkLst>
            <pc:docMk/>
            <pc:sldMk cId="3476671235" sldId="286"/>
            <ac:picMk id="9" creationId="{F5B879E3-2E34-1A48-9508-641725C0BF0C}"/>
          </ac:picMkLst>
        </pc:picChg>
        <pc:picChg chg="mod">
          <ac:chgData name="赵 乾均" userId="f9d0be29ea91f2d6" providerId="LiveId" clId="{4AB479F3-FFD8-C24B-AD93-72586213811C}" dt="2019-04-12T14:44:46.996" v="1705" actId="1035"/>
          <ac:picMkLst>
            <pc:docMk/>
            <pc:sldMk cId="3476671235" sldId="286"/>
            <ac:picMk id="11" creationId="{CE0E2216-D9D5-6A4D-96CC-6EC262FFC0F8}"/>
          </ac:picMkLst>
        </pc:picChg>
        <pc:picChg chg="mod">
          <ac:chgData name="赵 乾均" userId="f9d0be29ea91f2d6" providerId="LiveId" clId="{4AB479F3-FFD8-C24B-AD93-72586213811C}" dt="2019-04-12T14:44:46.996" v="1705" actId="1035"/>
          <ac:picMkLst>
            <pc:docMk/>
            <pc:sldMk cId="3476671235" sldId="286"/>
            <ac:picMk id="13" creationId="{9E81A721-7CB5-F54C-9AEF-2E7AB91ECD66}"/>
          </ac:picMkLst>
        </pc:picChg>
        <pc:picChg chg="mod">
          <ac:chgData name="赵 乾均" userId="f9d0be29ea91f2d6" providerId="LiveId" clId="{4AB479F3-FFD8-C24B-AD93-72586213811C}" dt="2019-04-12T14:45:21.733" v="1720" actId="1035"/>
          <ac:picMkLst>
            <pc:docMk/>
            <pc:sldMk cId="3476671235" sldId="286"/>
            <ac:picMk id="25" creationId="{C4877C7F-44A6-244E-A422-F3CD92EB4F4B}"/>
          </ac:picMkLst>
        </pc:picChg>
        <pc:picChg chg="mod">
          <ac:chgData name="赵 乾均" userId="f9d0be29ea91f2d6" providerId="LiveId" clId="{4AB479F3-FFD8-C24B-AD93-72586213811C}" dt="2019-04-12T14:45:30.990" v="1735" actId="1035"/>
          <ac:picMkLst>
            <pc:docMk/>
            <pc:sldMk cId="3476671235" sldId="286"/>
            <ac:picMk id="27" creationId="{3419845A-AB5E-9F4B-9612-134183935EA1}"/>
          </ac:picMkLst>
        </pc:picChg>
        <pc:picChg chg="mod">
          <ac:chgData name="赵 乾均" userId="f9d0be29ea91f2d6" providerId="LiveId" clId="{4AB479F3-FFD8-C24B-AD93-72586213811C}" dt="2019-04-12T14:45:30.990" v="1735" actId="1035"/>
          <ac:picMkLst>
            <pc:docMk/>
            <pc:sldMk cId="3476671235" sldId="286"/>
            <ac:picMk id="31" creationId="{3BDDE2DC-E971-0441-A6AE-661C10E7A95A}"/>
          </ac:picMkLst>
        </pc:picChg>
        <pc:picChg chg="mod">
          <ac:chgData name="赵 乾均" userId="f9d0be29ea91f2d6" providerId="LiveId" clId="{4AB479F3-FFD8-C24B-AD93-72586213811C}" dt="2019-04-12T14:45:30.990" v="1735" actId="1035"/>
          <ac:picMkLst>
            <pc:docMk/>
            <pc:sldMk cId="3476671235" sldId="286"/>
            <ac:picMk id="33" creationId="{03B4E1D7-DB5D-A64D-8555-FA5C4B1450F5}"/>
          </ac:picMkLst>
        </pc:picChg>
        <pc:picChg chg="mod">
          <ac:chgData name="赵 乾均" userId="f9d0be29ea91f2d6" providerId="LiveId" clId="{4AB479F3-FFD8-C24B-AD93-72586213811C}" dt="2019-04-12T14:45:30.990" v="1735" actId="1035"/>
          <ac:picMkLst>
            <pc:docMk/>
            <pc:sldMk cId="3476671235" sldId="286"/>
            <ac:picMk id="35" creationId="{4D2F38EF-CF92-C341-93A1-6A4323C56E94}"/>
          </ac:picMkLst>
        </pc:picChg>
        <pc:picChg chg="mod">
          <ac:chgData name="赵 乾均" userId="f9d0be29ea91f2d6" providerId="LiveId" clId="{4AB479F3-FFD8-C24B-AD93-72586213811C}" dt="2019-04-12T14:45:21.733" v="1720" actId="1035"/>
          <ac:picMkLst>
            <pc:docMk/>
            <pc:sldMk cId="3476671235" sldId="286"/>
            <ac:picMk id="37" creationId="{DC491055-4345-9E44-98A3-919A4915BF6C}"/>
          </ac:picMkLst>
        </pc:picChg>
        <pc:picChg chg="mod">
          <ac:chgData name="赵 乾均" userId="f9d0be29ea91f2d6" providerId="LiveId" clId="{4AB479F3-FFD8-C24B-AD93-72586213811C}" dt="2019-04-12T14:45:21.733" v="1720" actId="1035"/>
          <ac:picMkLst>
            <pc:docMk/>
            <pc:sldMk cId="3476671235" sldId="286"/>
            <ac:picMk id="39" creationId="{647E0E87-B5AD-3441-99D2-FBB49439CA00}"/>
          </ac:picMkLst>
        </pc:picChg>
        <pc:picChg chg="mod">
          <ac:chgData name="赵 乾均" userId="f9d0be29ea91f2d6" providerId="LiveId" clId="{4AB479F3-FFD8-C24B-AD93-72586213811C}" dt="2019-04-12T14:45:21.733" v="1720" actId="1035"/>
          <ac:picMkLst>
            <pc:docMk/>
            <pc:sldMk cId="3476671235" sldId="286"/>
            <ac:picMk id="41" creationId="{D64E42DA-8027-F644-980F-CC060CFD07B0}"/>
          </ac:picMkLst>
        </pc:picChg>
        <pc:picChg chg="mod">
          <ac:chgData name="赵 乾均" userId="f9d0be29ea91f2d6" providerId="LiveId" clId="{4AB479F3-FFD8-C24B-AD93-72586213811C}" dt="2019-04-12T14:45:21.733" v="1720" actId="1035"/>
          <ac:picMkLst>
            <pc:docMk/>
            <pc:sldMk cId="3476671235" sldId="286"/>
            <ac:picMk id="43" creationId="{27CE7BF0-7FD0-E846-8907-9F3DA5EA05A1}"/>
          </ac:picMkLst>
        </pc:picChg>
        <pc:picChg chg="mod">
          <ac:chgData name="赵 乾均" userId="f9d0be29ea91f2d6" providerId="LiveId" clId="{4AB479F3-FFD8-C24B-AD93-72586213811C}" dt="2019-04-12T14:45:30.990" v="1735" actId="1035"/>
          <ac:picMkLst>
            <pc:docMk/>
            <pc:sldMk cId="3476671235" sldId="286"/>
            <ac:picMk id="47" creationId="{F7F3B2B7-ACE7-0E44-9794-E3B4B41656C3}"/>
          </ac:picMkLst>
        </pc:picChg>
      </pc:sldChg>
      <pc:sldChg chg="modSp">
        <pc:chgData name="赵 乾均" userId="f9d0be29ea91f2d6" providerId="LiveId" clId="{4AB479F3-FFD8-C24B-AD93-72586213811C}" dt="2019-04-12T13:03:44.983" v="38"/>
        <pc:sldMkLst>
          <pc:docMk/>
          <pc:sldMk cId="629947443" sldId="287"/>
        </pc:sldMkLst>
        <pc:spChg chg="mod">
          <ac:chgData name="赵 乾均" userId="f9d0be29ea91f2d6" providerId="LiveId" clId="{4AB479F3-FFD8-C24B-AD93-72586213811C}" dt="2019-04-12T13:03:44.983" v="38"/>
          <ac:spMkLst>
            <pc:docMk/>
            <pc:sldMk cId="629947443" sldId="287"/>
            <ac:spMk id="3" creationId="{00000000-0000-0000-0000-000000000000}"/>
          </ac:spMkLst>
        </pc:spChg>
      </pc:sldChg>
      <pc:sldChg chg="modSp">
        <pc:chgData name="赵 乾均" userId="f9d0be29ea91f2d6" providerId="LiveId" clId="{4AB479F3-FFD8-C24B-AD93-72586213811C}" dt="2019-04-12T13:04:07.808" v="46" actId="20577"/>
        <pc:sldMkLst>
          <pc:docMk/>
          <pc:sldMk cId="2327577640" sldId="288"/>
        </pc:sldMkLst>
        <pc:spChg chg="mod">
          <ac:chgData name="赵 乾均" userId="f9d0be29ea91f2d6" providerId="LiveId" clId="{4AB479F3-FFD8-C24B-AD93-72586213811C}" dt="2019-04-12T13:04:07.808" v="46" actId="20577"/>
          <ac:spMkLst>
            <pc:docMk/>
            <pc:sldMk cId="2327577640" sldId="288"/>
            <ac:spMk id="3" creationId="{00000000-0000-0000-0000-000000000000}"/>
          </ac:spMkLst>
        </pc:spChg>
      </pc:sldChg>
      <pc:sldChg chg="modSp">
        <pc:chgData name="赵 乾均" userId="f9d0be29ea91f2d6" providerId="LiveId" clId="{4AB479F3-FFD8-C24B-AD93-72586213811C}" dt="2019-04-12T14:46:21.381" v="1784" actId="1035"/>
        <pc:sldMkLst>
          <pc:docMk/>
          <pc:sldMk cId="3418213948" sldId="292"/>
        </pc:sldMkLst>
        <pc:spChg chg="mod">
          <ac:chgData name="赵 乾均" userId="f9d0be29ea91f2d6" providerId="LiveId" clId="{4AB479F3-FFD8-C24B-AD93-72586213811C}" dt="2019-04-12T14:45:41.438" v="1750" actId="1035"/>
          <ac:spMkLst>
            <pc:docMk/>
            <pc:sldMk cId="3418213948" sldId="292"/>
            <ac:spMk id="6" creationId="{A7698FFC-BCF9-6541-990B-923380BA6BB7}"/>
          </ac:spMkLst>
        </pc:spChg>
        <pc:spChg chg="mod">
          <ac:chgData name="赵 乾均" userId="f9d0be29ea91f2d6" providerId="LiveId" clId="{4AB479F3-FFD8-C24B-AD93-72586213811C}" dt="2019-04-12T14:45:41.438" v="1750" actId="1035"/>
          <ac:spMkLst>
            <pc:docMk/>
            <pc:sldMk cId="3418213948" sldId="292"/>
            <ac:spMk id="26" creationId="{58292CAA-E6EF-4E40-A2E7-C9C5A63B5186}"/>
          </ac:spMkLst>
        </pc:spChg>
        <pc:spChg chg="mod">
          <ac:chgData name="赵 乾均" userId="f9d0be29ea91f2d6" providerId="LiveId" clId="{4AB479F3-FFD8-C24B-AD93-72586213811C}" dt="2019-04-12T14:46:21.381" v="1784" actId="1035"/>
          <ac:spMkLst>
            <pc:docMk/>
            <pc:sldMk cId="3418213948" sldId="292"/>
            <ac:spMk id="28" creationId="{12ACB983-C2AC-444E-B926-2054BA261C12}"/>
          </ac:spMkLst>
        </pc:spChg>
        <pc:spChg chg="mod">
          <ac:chgData name="赵 乾均" userId="f9d0be29ea91f2d6" providerId="LiveId" clId="{4AB479F3-FFD8-C24B-AD93-72586213811C}" dt="2019-04-12T14:46:21.381" v="1784" actId="1035"/>
          <ac:spMkLst>
            <pc:docMk/>
            <pc:sldMk cId="3418213948" sldId="292"/>
            <ac:spMk id="30" creationId="{B3F8067B-BF98-D449-A1C5-57A76F061D83}"/>
          </ac:spMkLst>
        </pc:spChg>
        <pc:spChg chg="mod">
          <ac:chgData name="赵 乾均" userId="f9d0be29ea91f2d6" providerId="LiveId" clId="{4AB479F3-FFD8-C24B-AD93-72586213811C}" dt="2019-04-12T14:45:52.144" v="1765" actId="1035"/>
          <ac:spMkLst>
            <pc:docMk/>
            <pc:sldMk cId="3418213948" sldId="292"/>
            <ac:spMk id="32" creationId="{FDAC61ED-1EE3-9642-B6B6-270CD2522D1B}"/>
          </ac:spMkLst>
        </pc:spChg>
        <pc:spChg chg="mod">
          <ac:chgData name="赵 乾均" userId="f9d0be29ea91f2d6" providerId="LiveId" clId="{4AB479F3-FFD8-C24B-AD93-72586213811C}" dt="2019-04-12T14:45:52.144" v="1765" actId="1035"/>
          <ac:spMkLst>
            <pc:docMk/>
            <pc:sldMk cId="3418213948" sldId="292"/>
            <ac:spMk id="34" creationId="{BA6BBBD9-4F3B-AB4F-93BA-4FB818DB63B4}"/>
          </ac:spMkLst>
        </pc:spChg>
        <pc:picChg chg="mod">
          <ac:chgData name="赵 乾均" userId="f9d0be29ea91f2d6" providerId="LiveId" clId="{4AB479F3-FFD8-C24B-AD93-72586213811C}" dt="2019-04-12T14:45:41.438" v="1750" actId="1035"/>
          <ac:picMkLst>
            <pc:docMk/>
            <pc:sldMk cId="3418213948" sldId="292"/>
            <ac:picMk id="5" creationId="{91932378-044F-D942-A0E4-758AB080E2C7}"/>
          </ac:picMkLst>
        </pc:picChg>
        <pc:picChg chg="mod">
          <ac:chgData name="赵 乾均" userId="f9d0be29ea91f2d6" providerId="LiveId" clId="{4AB479F3-FFD8-C24B-AD93-72586213811C}" dt="2019-04-12T14:45:41.438" v="1750" actId="1035"/>
          <ac:picMkLst>
            <pc:docMk/>
            <pc:sldMk cId="3418213948" sldId="292"/>
            <ac:picMk id="7" creationId="{8D6C02C7-2E6C-414E-8E09-345726590320}"/>
          </ac:picMkLst>
        </pc:picChg>
        <pc:picChg chg="mod">
          <ac:chgData name="赵 乾均" userId="f9d0be29ea91f2d6" providerId="LiveId" clId="{4AB479F3-FFD8-C24B-AD93-72586213811C}" dt="2019-04-12T14:45:41.438" v="1750" actId="1035"/>
          <ac:picMkLst>
            <pc:docMk/>
            <pc:sldMk cId="3418213948" sldId="292"/>
            <ac:picMk id="9" creationId="{F5B879E3-2E34-1A48-9508-641725C0BF0C}"/>
          </ac:picMkLst>
        </pc:picChg>
        <pc:picChg chg="mod">
          <ac:chgData name="赵 乾均" userId="f9d0be29ea91f2d6" providerId="LiveId" clId="{4AB479F3-FFD8-C24B-AD93-72586213811C}" dt="2019-04-12T14:46:21.381" v="1784" actId="1035"/>
          <ac:picMkLst>
            <pc:docMk/>
            <pc:sldMk cId="3418213948" sldId="292"/>
            <ac:picMk id="10" creationId="{2DFA47B5-66D5-6940-88C3-6CC6484572D4}"/>
          </ac:picMkLst>
        </pc:picChg>
        <pc:picChg chg="mod">
          <ac:chgData name="赵 乾均" userId="f9d0be29ea91f2d6" providerId="LiveId" clId="{4AB479F3-FFD8-C24B-AD93-72586213811C}" dt="2019-04-12T14:45:41.438" v="1750" actId="1035"/>
          <ac:picMkLst>
            <pc:docMk/>
            <pc:sldMk cId="3418213948" sldId="292"/>
            <ac:picMk id="11" creationId="{CE0E2216-D9D5-6A4D-96CC-6EC262FFC0F8}"/>
          </ac:picMkLst>
        </pc:picChg>
        <pc:picChg chg="mod">
          <ac:chgData name="赵 乾均" userId="f9d0be29ea91f2d6" providerId="LiveId" clId="{4AB479F3-FFD8-C24B-AD93-72586213811C}" dt="2019-04-12T14:45:41.438" v="1750" actId="1035"/>
          <ac:picMkLst>
            <pc:docMk/>
            <pc:sldMk cId="3418213948" sldId="292"/>
            <ac:picMk id="13" creationId="{9E81A721-7CB5-F54C-9AEF-2E7AB91ECD66}"/>
          </ac:picMkLst>
        </pc:picChg>
        <pc:picChg chg="mod">
          <ac:chgData name="赵 乾均" userId="f9d0be29ea91f2d6" providerId="LiveId" clId="{4AB479F3-FFD8-C24B-AD93-72586213811C}" dt="2019-04-12T14:45:52.144" v="1765" actId="1035"/>
          <ac:picMkLst>
            <pc:docMk/>
            <pc:sldMk cId="3418213948" sldId="292"/>
            <ac:picMk id="25" creationId="{C4877C7F-44A6-244E-A422-F3CD92EB4F4B}"/>
          </ac:picMkLst>
        </pc:picChg>
        <pc:picChg chg="mod">
          <ac:chgData name="赵 乾均" userId="f9d0be29ea91f2d6" providerId="LiveId" clId="{4AB479F3-FFD8-C24B-AD93-72586213811C}" dt="2019-04-12T14:46:21.381" v="1784" actId="1035"/>
          <ac:picMkLst>
            <pc:docMk/>
            <pc:sldMk cId="3418213948" sldId="292"/>
            <ac:picMk id="27" creationId="{3419845A-AB5E-9F4B-9612-134183935EA1}"/>
          </ac:picMkLst>
        </pc:picChg>
        <pc:picChg chg="mod">
          <ac:chgData name="赵 乾均" userId="f9d0be29ea91f2d6" providerId="LiveId" clId="{4AB479F3-FFD8-C24B-AD93-72586213811C}" dt="2019-04-12T14:46:21.381" v="1784" actId="1035"/>
          <ac:picMkLst>
            <pc:docMk/>
            <pc:sldMk cId="3418213948" sldId="292"/>
            <ac:picMk id="31" creationId="{3BDDE2DC-E971-0441-A6AE-661C10E7A95A}"/>
          </ac:picMkLst>
        </pc:picChg>
        <pc:picChg chg="mod">
          <ac:chgData name="赵 乾均" userId="f9d0be29ea91f2d6" providerId="LiveId" clId="{4AB479F3-FFD8-C24B-AD93-72586213811C}" dt="2019-04-12T14:46:21.381" v="1784" actId="1035"/>
          <ac:picMkLst>
            <pc:docMk/>
            <pc:sldMk cId="3418213948" sldId="292"/>
            <ac:picMk id="33" creationId="{03B4E1D7-DB5D-A64D-8555-FA5C4B1450F5}"/>
          </ac:picMkLst>
        </pc:picChg>
        <pc:picChg chg="mod">
          <ac:chgData name="赵 乾均" userId="f9d0be29ea91f2d6" providerId="LiveId" clId="{4AB479F3-FFD8-C24B-AD93-72586213811C}" dt="2019-04-12T14:46:21.381" v="1784" actId="1035"/>
          <ac:picMkLst>
            <pc:docMk/>
            <pc:sldMk cId="3418213948" sldId="292"/>
            <ac:picMk id="35" creationId="{4D2F38EF-CF92-C341-93A1-6A4323C56E94}"/>
          </ac:picMkLst>
        </pc:picChg>
        <pc:picChg chg="mod">
          <ac:chgData name="赵 乾均" userId="f9d0be29ea91f2d6" providerId="LiveId" clId="{4AB479F3-FFD8-C24B-AD93-72586213811C}" dt="2019-04-12T14:45:52.144" v="1765" actId="1035"/>
          <ac:picMkLst>
            <pc:docMk/>
            <pc:sldMk cId="3418213948" sldId="292"/>
            <ac:picMk id="37" creationId="{DC491055-4345-9E44-98A3-919A4915BF6C}"/>
          </ac:picMkLst>
        </pc:picChg>
        <pc:picChg chg="mod">
          <ac:chgData name="赵 乾均" userId="f9d0be29ea91f2d6" providerId="LiveId" clId="{4AB479F3-FFD8-C24B-AD93-72586213811C}" dt="2019-04-12T14:45:52.144" v="1765" actId="1035"/>
          <ac:picMkLst>
            <pc:docMk/>
            <pc:sldMk cId="3418213948" sldId="292"/>
            <ac:picMk id="39" creationId="{647E0E87-B5AD-3441-99D2-FBB49439CA00}"/>
          </ac:picMkLst>
        </pc:picChg>
        <pc:picChg chg="mod">
          <ac:chgData name="赵 乾均" userId="f9d0be29ea91f2d6" providerId="LiveId" clId="{4AB479F3-FFD8-C24B-AD93-72586213811C}" dt="2019-04-12T14:45:52.144" v="1765" actId="1035"/>
          <ac:picMkLst>
            <pc:docMk/>
            <pc:sldMk cId="3418213948" sldId="292"/>
            <ac:picMk id="41" creationId="{D64E42DA-8027-F644-980F-CC060CFD07B0}"/>
          </ac:picMkLst>
        </pc:picChg>
        <pc:picChg chg="mod">
          <ac:chgData name="赵 乾均" userId="f9d0be29ea91f2d6" providerId="LiveId" clId="{4AB479F3-FFD8-C24B-AD93-72586213811C}" dt="2019-04-12T14:45:52.144" v="1765" actId="1035"/>
          <ac:picMkLst>
            <pc:docMk/>
            <pc:sldMk cId="3418213948" sldId="292"/>
            <ac:picMk id="43" creationId="{27CE7BF0-7FD0-E846-8907-9F3DA5EA05A1}"/>
          </ac:picMkLst>
        </pc:picChg>
      </pc:sldChg>
      <pc:sldChg chg="modSp">
        <pc:chgData name="赵 乾均" userId="f9d0be29ea91f2d6" providerId="LiveId" clId="{4AB479F3-FFD8-C24B-AD93-72586213811C}" dt="2019-04-12T14:47:01.799" v="1829" actId="1035"/>
        <pc:sldMkLst>
          <pc:docMk/>
          <pc:sldMk cId="3867498714" sldId="294"/>
        </pc:sldMkLst>
        <pc:spChg chg="mod">
          <ac:chgData name="赵 乾均" userId="f9d0be29ea91f2d6" providerId="LiveId" clId="{4AB479F3-FFD8-C24B-AD93-72586213811C}" dt="2019-04-12T14:47:01.799" v="1829" actId="1035"/>
          <ac:spMkLst>
            <pc:docMk/>
            <pc:sldMk cId="3867498714" sldId="294"/>
            <ac:spMk id="29" creationId="{443C5101-4772-0849-9AE0-0D6693ADF1EB}"/>
          </ac:spMkLst>
        </pc:spChg>
        <pc:spChg chg="mod">
          <ac:chgData name="赵 乾均" userId="f9d0be29ea91f2d6" providerId="LiveId" clId="{4AB479F3-FFD8-C24B-AD93-72586213811C}" dt="2019-04-12T14:47:01.799" v="1829" actId="1035"/>
          <ac:spMkLst>
            <pc:docMk/>
            <pc:sldMk cId="3867498714" sldId="294"/>
            <ac:spMk id="30" creationId="{9BDFDAE5-9C41-4A40-A345-3D5A26CFFBC2}"/>
          </ac:spMkLst>
        </pc:spChg>
        <pc:spChg chg="mod">
          <ac:chgData name="赵 乾均" userId="f9d0be29ea91f2d6" providerId="LiveId" clId="{4AB479F3-FFD8-C24B-AD93-72586213811C}" dt="2019-04-12T14:46:37.905" v="1799" actId="1035"/>
          <ac:spMkLst>
            <pc:docMk/>
            <pc:sldMk cId="3867498714" sldId="294"/>
            <ac:spMk id="32" creationId="{519A38A0-65F9-DA47-9756-5DA6FDDA0B71}"/>
          </ac:spMkLst>
        </pc:spChg>
        <pc:picChg chg="mod">
          <ac:chgData name="赵 乾均" userId="f9d0be29ea91f2d6" providerId="LiveId" clId="{4AB479F3-FFD8-C24B-AD93-72586213811C}" dt="2019-04-12T14:46:37.905" v="1799" actId="1035"/>
          <ac:picMkLst>
            <pc:docMk/>
            <pc:sldMk cId="3867498714" sldId="294"/>
            <ac:picMk id="5" creationId="{91932378-044F-D942-A0E4-758AB080E2C7}"/>
          </ac:picMkLst>
        </pc:picChg>
        <pc:picChg chg="mod">
          <ac:chgData name="赵 乾均" userId="f9d0be29ea91f2d6" providerId="LiveId" clId="{4AB479F3-FFD8-C24B-AD93-72586213811C}" dt="2019-04-12T14:46:37.905" v="1799" actId="1035"/>
          <ac:picMkLst>
            <pc:docMk/>
            <pc:sldMk cId="3867498714" sldId="294"/>
            <ac:picMk id="7" creationId="{8D6C02C7-2E6C-414E-8E09-345726590320}"/>
          </ac:picMkLst>
        </pc:picChg>
        <pc:picChg chg="mod">
          <ac:chgData name="赵 乾均" userId="f9d0be29ea91f2d6" providerId="LiveId" clId="{4AB479F3-FFD8-C24B-AD93-72586213811C}" dt="2019-04-12T14:46:37.905" v="1799" actId="1035"/>
          <ac:picMkLst>
            <pc:docMk/>
            <pc:sldMk cId="3867498714" sldId="294"/>
            <ac:picMk id="9" creationId="{F5B879E3-2E34-1A48-9508-641725C0BF0C}"/>
          </ac:picMkLst>
        </pc:picChg>
        <pc:picChg chg="mod">
          <ac:chgData name="赵 乾均" userId="f9d0be29ea91f2d6" providerId="LiveId" clId="{4AB479F3-FFD8-C24B-AD93-72586213811C}" dt="2019-04-12T14:46:37.905" v="1799" actId="1035"/>
          <ac:picMkLst>
            <pc:docMk/>
            <pc:sldMk cId="3867498714" sldId="294"/>
            <ac:picMk id="11" creationId="{CE0E2216-D9D5-6A4D-96CC-6EC262FFC0F8}"/>
          </ac:picMkLst>
        </pc:picChg>
        <pc:picChg chg="mod">
          <ac:chgData name="赵 乾均" userId="f9d0be29ea91f2d6" providerId="LiveId" clId="{4AB479F3-FFD8-C24B-AD93-72586213811C}" dt="2019-04-12T14:46:37.905" v="1799" actId="1035"/>
          <ac:picMkLst>
            <pc:docMk/>
            <pc:sldMk cId="3867498714" sldId="294"/>
            <ac:picMk id="13" creationId="{9E81A721-7CB5-F54C-9AEF-2E7AB91ECD66}"/>
          </ac:picMkLst>
        </pc:picChg>
        <pc:picChg chg="mod">
          <ac:chgData name="赵 乾均" userId="f9d0be29ea91f2d6" providerId="LiveId" clId="{4AB479F3-FFD8-C24B-AD93-72586213811C}" dt="2019-04-12T14:46:51.707" v="1814" actId="1035"/>
          <ac:picMkLst>
            <pc:docMk/>
            <pc:sldMk cId="3867498714" sldId="294"/>
            <ac:picMk id="25" creationId="{C4877C7F-44A6-244E-A422-F3CD92EB4F4B}"/>
          </ac:picMkLst>
        </pc:picChg>
        <pc:picChg chg="mod">
          <ac:chgData name="赵 乾均" userId="f9d0be29ea91f2d6" providerId="LiveId" clId="{4AB479F3-FFD8-C24B-AD93-72586213811C}" dt="2019-04-12T14:47:01.799" v="1829" actId="1035"/>
          <ac:picMkLst>
            <pc:docMk/>
            <pc:sldMk cId="3867498714" sldId="294"/>
            <ac:picMk id="26" creationId="{8843CB54-1AB9-9B4A-8264-2126780389BB}"/>
          </ac:picMkLst>
        </pc:picChg>
        <pc:picChg chg="mod">
          <ac:chgData name="赵 乾均" userId="f9d0be29ea91f2d6" providerId="LiveId" clId="{4AB479F3-FFD8-C24B-AD93-72586213811C}" dt="2019-04-12T14:47:01.799" v="1829" actId="1035"/>
          <ac:picMkLst>
            <pc:docMk/>
            <pc:sldMk cId="3867498714" sldId="294"/>
            <ac:picMk id="27" creationId="{3419845A-AB5E-9F4B-9612-134183935EA1}"/>
          </ac:picMkLst>
        </pc:picChg>
        <pc:picChg chg="mod">
          <ac:chgData name="赵 乾均" userId="f9d0be29ea91f2d6" providerId="LiveId" clId="{4AB479F3-FFD8-C24B-AD93-72586213811C}" dt="2019-04-12T14:47:01.799" v="1829" actId="1035"/>
          <ac:picMkLst>
            <pc:docMk/>
            <pc:sldMk cId="3867498714" sldId="294"/>
            <ac:picMk id="31" creationId="{3BDDE2DC-E971-0441-A6AE-661C10E7A95A}"/>
          </ac:picMkLst>
        </pc:picChg>
        <pc:picChg chg="mod">
          <ac:chgData name="赵 乾均" userId="f9d0be29ea91f2d6" providerId="LiveId" clId="{4AB479F3-FFD8-C24B-AD93-72586213811C}" dt="2019-04-12T14:47:01.799" v="1829" actId="1035"/>
          <ac:picMkLst>
            <pc:docMk/>
            <pc:sldMk cId="3867498714" sldId="294"/>
            <ac:picMk id="33" creationId="{03B4E1D7-DB5D-A64D-8555-FA5C4B1450F5}"/>
          </ac:picMkLst>
        </pc:picChg>
        <pc:picChg chg="mod">
          <ac:chgData name="赵 乾均" userId="f9d0be29ea91f2d6" providerId="LiveId" clId="{4AB479F3-FFD8-C24B-AD93-72586213811C}" dt="2019-04-12T14:47:01.799" v="1829" actId="1035"/>
          <ac:picMkLst>
            <pc:docMk/>
            <pc:sldMk cId="3867498714" sldId="294"/>
            <ac:picMk id="35" creationId="{4D2F38EF-CF92-C341-93A1-6A4323C56E94}"/>
          </ac:picMkLst>
        </pc:picChg>
        <pc:picChg chg="mod">
          <ac:chgData name="赵 乾均" userId="f9d0be29ea91f2d6" providerId="LiveId" clId="{4AB479F3-FFD8-C24B-AD93-72586213811C}" dt="2019-04-12T14:46:51.707" v="1814" actId="1035"/>
          <ac:picMkLst>
            <pc:docMk/>
            <pc:sldMk cId="3867498714" sldId="294"/>
            <ac:picMk id="37" creationId="{DC491055-4345-9E44-98A3-919A4915BF6C}"/>
          </ac:picMkLst>
        </pc:picChg>
        <pc:picChg chg="mod">
          <ac:chgData name="赵 乾均" userId="f9d0be29ea91f2d6" providerId="LiveId" clId="{4AB479F3-FFD8-C24B-AD93-72586213811C}" dt="2019-04-12T14:46:51.707" v="1814" actId="1035"/>
          <ac:picMkLst>
            <pc:docMk/>
            <pc:sldMk cId="3867498714" sldId="294"/>
            <ac:picMk id="39" creationId="{647E0E87-B5AD-3441-99D2-FBB49439CA00}"/>
          </ac:picMkLst>
        </pc:picChg>
        <pc:picChg chg="mod">
          <ac:chgData name="赵 乾均" userId="f9d0be29ea91f2d6" providerId="LiveId" clId="{4AB479F3-FFD8-C24B-AD93-72586213811C}" dt="2019-04-12T14:46:51.707" v="1814" actId="1035"/>
          <ac:picMkLst>
            <pc:docMk/>
            <pc:sldMk cId="3867498714" sldId="294"/>
            <ac:picMk id="41" creationId="{D64E42DA-8027-F644-980F-CC060CFD07B0}"/>
          </ac:picMkLst>
        </pc:picChg>
        <pc:picChg chg="mod">
          <ac:chgData name="赵 乾均" userId="f9d0be29ea91f2d6" providerId="LiveId" clId="{4AB479F3-FFD8-C24B-AD93-72586213811C}" dt="2019-04-12T14:46:51.707" v="1814" actId="1035"/>
          <ac:picMkLst>
            <pc:docMk/>
            <pc:sldMk cId="3867498714" sldId="294"/>
            <ac:picMk id="43" creationId="{27CE7BF0-7FD0-E846-8907-9F3DA5EA05A1}"/>
          </ac:picMkLst>
        </pc:picChg>
      </pc:sldChg>
      <pc:sldChg chg="modSp">
        <pc:chgData name="赵 乾均" userId="f9d0be29ea91f2d6" providerId="LiveId" clId="{4AB479F3-FFD8-C24B-AD93-72586213811C}" dt="2019-04-12T14:47:57.096" v="1875" actId="14100"/>
        <pc:sldMkLst>
          <pc:docMk/>
          <pc:sldMk cId="1704213616" sldId="295"/>
        </pc:sldMkLst>
        <pc:spChg chg="mod">
          <ac:chgData name="赵 乾均" userId="f9d0be29ea91f2d6" providerId="LiveId" clId="{4AB479F3-FFD8-C24B-AD93-72586213811C}" dt="2019-04-12T14:47:24.611" v="1844" actId="1035"/>
          <ac:spMkLst>
            <pc:docMk/>
            <pc:sldMk cId="1704213616" sldId="295"/>
            <ac:spMk id="40" creationId="{C8671FC0-3645-E841-9807-FC9A17E8504E}"/>
          </ac:spMkLst>
        </pc:spChg>
        <pc:spChg chg="mod">
          <ac:chgData name="赵 乾均" userId="f9d0be29ea91f2d6" providerId="LiveId" clId="{4AB479F3-FFD8-C24B-AD93-72586213811C}" dt="2019-04-12T14:47:24.611" v="1844" actId="1035"/>
          <ac:spMkLst>
            <pc:docMk/>
            <pc:sldMk cId="1704213616" sldId="295"/>
            <ac:spMk id="42" creationId="{A2FB8CB2-B456-E24C-925E-DA81406CCD1D}"/>
          </ac:spMkLst>
        </pc:spChg>
        <pc:spChg chg="mod">
          <ac:chgData name="赵 乾均" userId="f9d0be29ea91f2d6" providerId="LiveId" clId="{4AB479F3-FFD8-C24B-AD93-72586213811C}" dt="2019-04-12T14:47:24.611" v="1844" actId="1035"/>
          <ac:spMkLst>
            <pc:docMk/>
            <pc:sldMk cId="1704213616" sldId="295"/>
            <ac:spMk id="45" creationId="{67EAD384-DAF7-BD49-84EC-BD506CA30B41}"/>
          </ac:spMkLst>
        </pc:spChg>
        <pc:spChg chg="mod">
          <ac:chgData name="赵 乾均" userId="f9d0be29ea91f2d6" providerId="LiveId" clId="{4AB479F3-FFD8-C24B-AD93-72586213811C}" dt="2019-04-12T14:47:24.611" v="1844" actId="1035"/>
          <ac:spMkLst>
            <pc:docMk/>
            <pc:sldMk cId="1704213616" sldId="295"/>
            <ac:spMk id="46" creationId="{6E7BB67E-9F55-1F42-8B6B-6EF5A987F9CF}"/>
          </ac:spMkLst>
        </pc:spChg>
        <pc:spChg chg="mod">
          <ac:chgData name="赵 乾均" userId="f9d0be29ea91f2d6" providerId="LiveId" clId="{4AB479F3-FFD8-C24B-AD93-72586213811C}" dt="2019-04-12T14:47:49.105" v="1874" actId="1035"/>
          <ac:spMkLst>
            <pc:docMk/>
            <pc:sldMk cId="1704213616" sldId="295"/>
            <ac:spMk id="48" creationId="{04346FFB-6FEA-1F47-B105-B6ED48898ED3}"/>
          </ac:spMkLst>
        </pc:spChg>
        <pc:picChg chg="mod">
          <ac:chgData name="赵 乾均" userId="f9d0be29ea91f2d6" providerId="LiveId" clId="{4AB479F3-FFD8-C24B-AD93-72586213811C}" dt="2019-04-12T14:47:24.611" v="1844" actId="1035"/>
          <ac:picMkLst>
            <pc:docMk/>
            <pc:sldMk cId="1704213616" sldId="295"/>
            <ac:picMk id="5" creationId="{91932378-044F-D942-A0E4-758AB080E2C7}"/>
          </ac:picMkLst>
        </pc:picChg>
        <pc:picChg chg="mod">
          <ac:chgData name="赵 乾均" userId="f9d0be29ea91f2d6" providerId="LiveId" clId="{4AB479F3-FFD8-C24B-AD93-72586213811C}" dt="2019-04-12T14:47:24.611" v="1844" actId="1035"/>
          <ac:picMkLst>
            <pc:docMk/>
            <pc:sldMk cId="1704213616" sldId="295"/>
            <ac:picMk id="7" creationId="{8D6C02C7-2E6C-414E-8E09-345726590320}"/>
          </ac:picMkLst>
        </pc:picChg>
        <pc:picChg chg="mod">
          <ac:chgData name="赵 乾均" userId="f9d0be29ea91f2d6" providerId="LiveId" clId="{4AB479F3-FFD8-C24B-AD93-72586213811C}" dt="2019-04-12T14:47:24.611" v="1844" actId="1035"/>
          <ac:picMkLst>
            <pc:docMk/>
            <pc:sldMk cId="1704213616" sldId="295"/>
            <ac:picMk id="9" creationId="{F5B879E3-2E34-1A48-9508-641725C0BF0C}"/>
          </ac:picMkLst>
        </pc:picChg>
        <pc:picChg chg="mod">
          <ac:chgData name="赵 乾均" userId="f9d0be29ea91f2d6" providerId="LiveId" clId="{4AB479F3-FFD8-C24B-AD93-72586213811C}" dt="2019-04-12T14:47:24.611" v="1844" actId="1035"/>
          <ac:picMkLst>
            <pc:docMk/>
            <pc:sldMk cId="1704213616" sldId="295"/>
            <ac:picMk id="11" creationId="{CE0E2216-D9D5-6A4D-96CC-6EC262FFC0F8}"/>
          </ac:picMkLst>
        </pc:picChg>
        <pc:picChg chg="mod">
          <ac:chgData name="赵 乾均" userId="f9d0be29ea91f2d6" providerId="LiveId" clId="{4AB479F3-FFD8-C24B-AD93-72586213811C}" dt="2019-04-12T14:47:24.611" v="1844" actId="1035"/>
          <ac:picMkLst>
            <pc:docMk/>
            <pc:sldMk cId="1704213616" sldId="295"/>
            <ac:picMk id="13" creationId="{9E81A721-7CB5-F54C-9AEF-2E7AB91ECD66}"/>
          </ac:picMkLst>
        </pc:picChg>
        <pc:picChg chg="mod">
          <ac:chgData name="赵 乾均" userId="f9d0be29ea91f2d6" providerId="LiveId" clId="{4AB479F3-FFD8-C24B-AD93-72586213811C}" dt="2019-04-12T14:47:36.380" v="1859" actId="1035"/>
          <ac:picMkLst>
            <pc:docMk/>
            <pc:sldMk cId="1704213616" sldId="295"/>
            <ac:picMk id="25" creationId="{C4877C7F-44A6-244E-A422-F3CD92EB4F4B}"/>
          </ac:picMkLst>
        </pc:picChg>
        <pc:picChg chg="mod">
          <ac:chgData name="赵 乾均" userId="f9d0be29ea91f2d6" providerId="LiveId" clId="{4AB479F3-FFD8-C24B-AD93-72586213811C}" dt="2019-04-12T14:47:49.105" v="1874" actId="1035"/>
          <ac:picMkLst>
            <pc:docMk/>
            <pc:sldMk cId="1704213616" sldId="295"/>
            <ac:picMk id="26" creationId="{8843CB54-1AB9-9B4A-8264-2126780389BB}"/>
          </ac:picMkLst>
        </pc:picChg>
        <pc:picChg chg="mod">
          <ac:chgData name="赵 乾均" userId="f9d0be29ea91f2d6" providerId="LiveId" clId="{4AB479F3-FFD8-C24B-AD93-72586213811C}" dt="2019-04-12T14:47:49.105" v="1874" actId="1035"/>
          <ac:picMkLst>
            <pc:docMk/>
            <pc:sldMk cId="1704213616" sldId="295"/>
            <ac:picMk id="27" creationId="{3419845A-AB5E-9F4B-9612-134183935EA1}"/>
          </ac:picMkLst>
        </pc:picChg>
        <pc:picChg chg="mod">
          <ac:chgData name="赵 乾均" userId="f9d0be29ea91f2d6" providerId="LiveId" clId="{4AB479F3-FFD8-C24B-AD93-72586213811C}" dt="2019-04-12T14:47:49.105" v="1874" actId="1035"/>
          <ac:picMkLst>
            <pc:docMk/>
            <pc:sldMk cId="1704213616" sldId="295"/>
            <ac:picMk id="31" creationId="{3BDDE2DC-E971-0441-A6AE-661C10E7A95A}"/>
          </ac:picMkLst>
        </pc:picChg>
        <pc:picChg chg="mod">
          <ac:chgData name="赵 乾均" userId="f9d0be29ea91f2d6" providerId="LiveId" clId="{4AB479F3-FFD8-C24B-AD93-72586213811C}" dt="2019-04-12T14:47:49.105" v="1874" actId="1035"/>
          <ac:picMkLst>
            <pc:docMk/>
            <pc:sldMk cId="1704213616" sldId="295"/>
            <ac:picMk id="33" creationId="{03B4E1D7-DB5D-A64D-8555-FA5C4B1450F5}"/>
          </ac:picMkLst>
        </pc:picChg>
        <pc:picChg chg="mod">
          <ac:chgData name="赵 乾均" userId="f9d0be29ea91f2d6" providerId="LiveId" clId="{4AB479F3-FFD8-C24B-AD93-72586213811C}" dt="2019-04-12T14:47:57.096" v="1875" actId="14100"/>
          <ac:picMkLst>
            <pc:docMk/>
            <pc:sldMk cId="1704213616" sldId="295"/>
            <ac:picMk id="35" creationId="{4D2F38EF-CF92-C341-93A1-6A4323C56E94}"/>
          </ac:picMkLst>
        </pc:picChg>
        <pc:picChg chg="mod">
          <ac:chgData name="赵 乾均" userId="f9d0be29ea91f2d6" providerId="LiveId" clId="{4AB479F3-FFD8-C24B-AD93-72586213811C}" dt="2019-04-12T14:47:36.380" v="1859" actId="1035"/>
          <ac:picMkLst>
            <pc:docMk/>
            <pc:sldMk cId="1704213616" sldId="295"/>
            <ac:picMk id="37" creationId="{DC491055-4345-9E44-98A3-919A4915BF6C}"/>
          </ac:picMkLst>
        </pc:picChg>
        <pc:picChg chg="mod">
          <ac:chgData name="赵 乾均" userId="f9d0be29ea91f2d6" providerId="LiveId" clId="{4AB479F3-FFD8-C24B-AD93-72586213811C}" dt="2019-04-12T14:47:36.380" v="1859" actId="1035"/>
          <ac:picMkLst>
            <pc:docMk/>
            <pc:sldMk cId="1704213616" sldId="295"/>
            <ac:picMk id="39" creationId="{647E0E87-B5AD-3441-99D2-FBB49439CA00}"/>
          </ac:picMkLst>
        </pc:picChg>
        <pc:picChg chg="mod">
          <ac:chgData name="赵 乾均" userId="f9d0be29ea91f2d6" providerId="LiveId" clId="{4AB479F3-FFD8-C24B-AD93-72586213811C}" dt="2019-04-12T14:47:36.380" v="1859" actId="1035"/>
          <ac:picMkLst>
            <pc:docMk/>
            <pc:sldMk cId="1704213616" sldId="295"/>
            <ac:picMk id="41" creationId="{D64E42DA-8027-F644-980F-CC060CFD07B0}"/>
          </ac:picMkLst>
        </pc:picChg>
        <pc:picChg chg="mod">
          <ac:chgData name="赵 乾均" userId="f9d0be29ea91f2d6" providerId="LiveId" clId="{4AB479F3-FFD8-C24B-AD93-72586213811C}" dt="2019-04-12T14:47:36.380" v="1859" actId="1035"/>
          <ac:picMkLst>
            <pc:docMk/>
            <pc:sldMk cId="1704213616" sldId="295"/>
            <ac:picMk id="43" creationId="{27CE7BF0-7FD0-E846-8907-9F3DA5EA05A1}"/>
          </ac:picMkLst>
        </pc:picChg>
      </pc:sldChg>
      <pc:sldChg chg="modSp">
        <pc:chgData name="赵 乾均" userId="f9d0be29ea91f2d6" providerId="LiveId" clId="{4AB479F3-FFD8-C24B-AD93-72586213811C}" dt="2019-04-12T14:48:53.048" v="1934" actId="1035"/>
        <pc:sldMkLst>
          <pc:docMk/>
          <pc:sldMk cId="3903028864" sldId="296"/>
        </pc:sldMkLst>
        <pc:spChg chg="mod">
          <ac:chgData name="赵 乾均" userId="f9d0be29ea91f2d6" providerId="LiveId" clId="{4AB479F3-FFD8-C24B-AD93-72586213811C}" dt="2019-04-12T14:48:53.048" v="1934" actId="1035"/>
          <ac:spMkLst>
            <pc:docMk/>
            <pc:sldMk cId="3903028864" sldId="296"/>
            <ac:spMk id="6" creationId="{5B14A470-B1A5-BB47-9BD9-8F89C5CB0E47}"/>
          </ac:spMkLst>
        </pc:spChg>
        <pc:picChg chg="mod">
          <ac:chgData name="赵 乾均" userId="f9d0be29ea91f2d6" providerId="LiveId" clId="{4AB479F3-FFD8-C24B-AD93-72586213811C}" dt="2019-04-12T14:48:21.841" v="1892" actId="1036"/>
          <ac:picMkLst>
            <pc:docMk/>
            <pc:sldMk cId="3903028864" sldId="296"/>
            <ac:picMk id="5" creationId="{91932378-044F-D942-A0E4-758AB080E2C7}"/>
          </ac:picMkLst>
        </pc:picChg>
        <pc:picChg chg="mod">
          <ac:chgData name="赵 乾均" userId="f9d0be29ea91f2d6" providerId="LiveId" clId="{4AB479F3-FFD8-C24B-AD93-72586213811C}" dt="2019-04-12T14:48:21.841" v="1892" actId="1036"/>
          <ac:picMkLst>
            <pc:docMk/>
            <pc:sldMk cId="3903028864" sldId="296"/>
            <ac:picMk id="7" creationId="{8D6C02C7-2E6C-414E-8E09-345726590320}"/>
          </ac:picMkLst>
        </pc:picChg>
        <pc:picChg chg="mod">
          <ac:chgData name="赵 乾均" userId="f9d0be29ea91f2d6" providerId="LiveId" clId="{4AB479F3-FFD8-C24B-AD93-72586213811C}" dt="2019-04-12T14:48:21.841" v="1892" actId="1036"/>
          <ac:picMkLst>
            <pc:docMk/>
            <pc:sldMk cId="3903028864" sldId="296"/>
            <ac:picMk id="9" creationId="{F5B879E3-2E34-1A48-9508-641725C0BF0C}"/>
          </ac:picMkLst>
        </pc:picChg>
        <pc:picChg chg="mod">
          <ac:chgData name="赵 乾均" userId="f9d0be29ea91f2d6" providerId="LiveId" clId="{4AB479F3-FFD8-C24B-AD93-72586213811C}" dt="2019-04-12T14:48:21.841" v="1892" actId="1036"/>
          <ac:picMkLst>
            <pc:docMk/>
            <pc:sldMk cId="3903028864" sldId="296"/>
            <ac:picMk id="11" creationId="{CE0E2216-D9D5-6A4D-96CC-6EC262FFC0F8}"/>
          </ac:picMkLst>
        </pc:picChg>
        <pc:picChg chg="mod">
          <ac:chgData name="赵 乾均" userId="f9d0be29ea91f2d6" providerId="LiveId" clId="{4AB479F3-FFD8-C24B-AD93-72586213811C}" dt="2019-04-12T14:48:21.841" v="1892" actId="1036"/>
          <ac:picMkLst>
            <pc:docMk/>
            <pc:sldMk cId="3903028864" sldId="296"/>
            <ac:picMk id="13" creationId="{9E81A721-7CB5-F54C-9AEF-2E7AB91ECD66}"/>
          </ac:picMkLst>
        </pc:picChg>
        <pc:picChg chg="mod">
          <ac:chgData name="赵 乾均" userId="f9d0be29ea91f2d6" providerId="LiveId" clId="{4AB479F3-FFD8-C24B-AD93-72586213811C}" dt="2019-04-12T14:48:37.070" v="1907" actId="1035"/>
          <ac:picMkLst>
            <pc:docMk/>
            <pc:sldMk cId="3903028864" sldId="296"/>
            <ac:picMk id="25" creationId="{C4877C7F-44A6-244E-A422-F3CD92EB4F4B}"/>
          </ac:picMkLst>
        </pc:picChg>
        <pc:picChg chg="mod">
          <ac:chgData name="赵 乾均" userId="f9d0be29ea91f2d6" providerId="LiveId" clId="{4AB479F3-FFD8-C24B-AD93-72586213811C}" dt="2019-04-12T14:48:47.799" v="1922" actId="1035"/>
          <ac:picMkLst>
            <pc:docMk/>
            <pc:sldMk cId="3903028864" sldId="296"/>
            <ac:picMk id="26" creationId="{8843CB54-1AB9-9B4A-8264-2126780389BB}"/>
          </ac:picMkLst>
        </pc:picChg>
        <pc:picChg chg="mod">
          <ac:chgData name="赵 乾均" userId="f9d0be29ea91f2d6" providerId="LiveId" clId="{4AB479F3-FFD8-C24B-AD93-72586213811C}" dt="2019-04-12T14:48:47.799" v="1922" actId="1035"/>
          <ac:picMkLst>
            <pc:docMk/>
            <pc:sldMk cId="3903028864" sldId="296"/>
            <ac:picMk id="27" creationId="{3419845A-AB5E-9F4B-9612-134183935EA1}"/>
          </ac:picMkLst>
        </pc:picChg>
        <pc:picChg chg="mod">
          <ac:chgData name="赵 乾均" userId="f9d0be29ea91f2d6" providerId="LiveId" clId="{4AB479F3-FFD8-C24B-AD93-72586213811C}" dt="2019-04-12T14:48:47.799" v="1922" actId="1035"/>
          <ac:picMkLst>
            <pc:docMk/>
            <pc:sldMk cId="3903028864" sldId="296"/>
            <ac:picMk id="31" creationId="{3BDDE2DC-E971-0441-A6AE-661C10E7A95A}"/>
          </ac:picMkLst>
        </pc:picChg>
        <pc:picChg chg="mod">
          <ac:chgData name="赵 乾均" userId="f9d0be29ea91f2d6" providerId="LiveId" clId="{4AB479F3-FFD8-C24B-AD93-72586213811C}" dt="2019-04-12T14:48:47.799" v="1922" actId="1035"/>
          <ac:picMkLst>
            <pc:docMk/>
            <pc:sldMk cId="3903028864" sldId="296"/>
            <ac:picMk id="33" creationId="{03B4E1D7-DB5D-A64D-8555-FA5C4B1450F5}"/>
          </ac:picMkLst>
        </pc:picChg>
        <pc:picChg chg="mod">
          <ac:chgData name="赵 乾均" userId="f9d0be29ea91f2d6" providerId="LiveId" clId="{4AB479F3-FFD8-C24B-AD93-72586213811C}" dt="2019-04-12T14:48:47.799" v="1922" actId="1035"/>
          <ac:picMkLst>
            <pc:docMk/>
            <pc:sldMk cId="3903028864" sldId="296"/>
            <ac:picMk id="35" creationId="{4D2F38EF-CF92-C341-93A1-6A4323C56E94}"/>
          </ac:picMkLst>
        </pc:picChg>
        <pc:picChg chg="mod">
          <ac:chgData name="赵 乾均" userId="f9d0be29ea91f2d6" providerId="LiveId" clId="{4AB479F3-FFD8-C24B-AD93-72586213811C}" dt="2019-04-12T14:48:37.070" v="1907" actId="1035"/>
          <ac:picMkLst>
            <pc:docMk/>
            <pc:sldMk cId="3903028864" sldId="296"/>
            <ac:picMk id="37" creationId="{DC491055-4345-9E44-98A3-919A4915BF6C}"/>
          </ac:picMkLst>
        </pc:picChg>
        <pc:picChg chg="mod">
          <ac:chgData name="赵 乾均" userId="f9d0be29ea91f2d6" providerId="LiveId" clId="{4AB479F3-FFD8-C24B-AD93-72586213811C}" dt="2019-04-12T14:48:37.070" v="1907" actId="1035"/>
          <ac:picMkLst>
            <pc:docMk/>
            <pc:sldMk cId="3903028864" sldId="296"/>
            <ac:picMk id="39" creationId="{647E0E87-B5AD-3441-99D2-FBB49439CA00}"/>
          </ac:picMkLst>
        </pc:picChg>
        <pc:picChg chg="mod">
          <ac:chgData name="赵 乾均" userId="f9d0be29ea91f2d6" providerId="LiveId" clId="{4AB479F3-FFD8-C24B-AD93-72586213811C}" dt="2019-04-12T14:48:37.070" v="1907" actId="1035"/>
          <ac:picMkLst>
            <pc:docMk/>
            <pc:sldMk cId="3903028864" sldId="296"/>
            <ac:picMk id="41" creationId="{D64E42DA-8027-F644-980F-CC060CFD07B0}"/>
          </ac:picMkLst>
        </pc:picChg>
        <pc:picChg chg="mod">
          <ac:chgData name="赵 乾均" userId="f9d0be29ea91f2d6" providerId="LiveId" clId="{4AB479F3-FFD8-C24B-AD93-72586213811C}" dt="2019-04-12T14:48:37.070" v="1907" actId="1035"/>
          <ac:picMkLst>
            <pc:docMk/>
            <pc:sldMk cId="3903028864" sldId="296"/>
            <ac:picMk id="43" creationId="{27CE7BF0-7FD0-E846-8907-9F3DA5EA05A1}"/>
          </ac:picMkLst>
        </pc:picChg>
      </pc:sldChg>
      <pc:sldChg chg="modSp">
        <pc:chgData name="赵 乾均" userId="f9d0be29ea91f2d6" providerId="LiveId" clId="{4AB479F3-FFD8-C24B-AD93-72586213811C}" dt="2019-04-12T14:40:44.514" v="1451" actId="207"/>
        <pc:sldMkLst>
          <pc:docMk/>
          <pc:sldMk cId="91013499" sldId="305"/>
        </pc:sldMkLst>
        <pc:spChg chg="mod">
          <ac:chgData name="赵 乾均" userId="f9d0be29ea91f2d6" providerId="LiveId" clId="{4AB479F3-FFD8-C24B-AD93-72586213811C}" dt="2019-04-12T14:40:38.832" v="1450" actId="207"/>
          <ac:spMkLst>
            <pc:docMk/>
            <pc:sldMk cId="91013499" sldId="305"/>
            <ac:spMk id="23" creationId="{443853F4-74E2-6343-86E8-3F1431ADAEEA}"/>
          </ac:spMkLst>
        </pc:spChg>
        <pc:spChg chg="mod">
          <ac:chgData name="赵 乾均" userId="f9d0be29ea91f2d6" providerId="LiveId" clId="{4AB479F3-FFD8-C24B-AD93-72586213811C}" dt="2019-04-12T14:40:44.514" v="1451" actId="207"/>
          <ac:spMkLst>
            <pc:docMk/>
            <pc:sldMk cId="91013499" sldId="305"/>
            <ac:spMk id="24" creationId="{7A74ED4F-63C5-FB4B-9F92-95CAC21D2F89}"/>
          </ac:spMkLst>
        </pc:spChg>
      </pc:sldChg>
      <pc:sldChg chg="modSp">
        <pc:chgData name="赵 乾均" userId="f9d0be29ea91f2d6" providerId="LiveId" clId="{4AB479F3-FFD8-C24B-AD93-72586213811C}" dt="2019-04-17T02:00:08.943" v="3191"/>
        <pc:sldMkLst>
          <pc:docMk/>
          <pc:sldMk cId="1104425484" sldId="309"/>
        </pc:sldMkLst>
        <pc:spChg chg="mod">
          <ac:chgData name="赵 乾均" userId="f9d0be29ea91f2d6" providerId="LiveId" clId="{4AB479F3-FFD8-C24B-AD93-72586213811C}" dt="2019-04-17T02:00:08.943" v="3191"/>
          <ac:spMkLst>
            <pc:docMk/>
            <pc:sldMk cId="1104425484" sldId="309"/>
            <ac:spMk id="17" creationId="{6174088B-81BD-A64A-97A9-8548E215F49B}"/>
          </ac:spMkLst>
        </pc:spChg>
      </pc:sldChg>
      <pc:sldChg chg="addSp modSp add">
        <pc:chgData name="赵 乾均" userId="f9d0be29ea91f2d6" providerId="LiveId" clId="{4AB479F3-FFD8-C24B-AD93-72586213811C}" dt="2019-04-12T13:27:57.230" v="63" actId="1076"/>
        <pc:sldMkLst>
          <pc:docMk/>
          <pc:sldMk cId="3551846233" sldId="310"/>
        </pc:sldMkLst>
        <pc:spChg chg="mod">
          <ac:chgData name="赵 乾均" userId="f9d0be29ea91f2d6" providerId="LiveId" clId="{4AB479F3-FFD8-C24B-AD93-72586213811C}" dt="2019-04-12T13:26:12.185" v="60" actId="20577"/>
          <ac:spMkLst>
            <pc:docMk/>
            <pc:sldMk cId="3551846233" sldId="310"/>
            <ac:spMk id="3" creationId="{00000000-0000-0000-0000-000000000000}"/>
          </ac:spMkLst>
        </pc:spChg>
        <pc:picChg chg="add mod">
          <ac:chgData name="赵 乾均" userId="f9d0be29ea91f2d6" providerId="LiveId" clId="{4AB479F3-FFD8-C24B-AD93-72586213811C}" dt="2019-04-12T13:27:57.230" v="63" actId="1076"/>
          <ac:picMkLst>
            <pc:docMk/>
            <pc:sldMk cId="3551846233" sldId="310"/>
            <ac:picMk id="5" creationId="{3B709A4F-86CD-A946-9101-81E3200DF4C6}"/>
          </ac:picMkLst>
        </pc:picChg>
      </pc:sldChg>
      <pc:sldChg chg="modSp">
        <pc:chgData name="赵 乾均" userId="f9d0be29ea91f2d6" providerId="LiveId" clId="{4AB479F3-FFD8-C24B-AD93-72586213811C}" dt="2019-04-17T02:00:28.217" v="3192"/>
        <pc:sldMkLst>
          <pc:docMk/>
          <pc:sldMk cId="1935786820" sldId="318"/>
        </pc:sldMkLst>
        <pc:spChg chg="mod">
          <ac:chgData name="赵 乾均" userId="f9d0be29ea91f2d6" providerId="LiveId" clId="{4AB479F3-FFD8-C24B-AD93-72586213811C}" dt="2019-04-17T02:00:28.217" v="3192"/>
          <ac:spMkLst>
            <pc:docMk/>
            <pc:sldMk cId="1935786820" sldId="318"/>
            <ac:spMk id="11" creationId="{8520955B-8E3C-1A42-A44F-3971A4930F3B}"/>
          </ac:spMkLst>
        </pc:spChg>
      </pc:sldChg>
      <pc:sldChg chg="modSp add">
        <pc:chgData name="赵 乾均" userId="f9d0be29ea91f2d6" providerId="LiveId" clId="{4AB479F3-FFD8-C24B-AD93-72586213811C}" dt="2019-04-12T13:04:56.451" v="51" actId="207"/>
        <pc:sldMkLst>
          <pc:docMk/>
          <pc:sldMk cId="2942259101" sldId="320"/>
        </pc:sldMkLst>
        <pc:spChg chg="mod">
          <ac:chgData name="赵 乾均" userId="f9d0be29ea91f2d6" providerId="LiveId" clId="{4AB479F3-FFD8-C24B-AD93-72586213811C}" dt="2019-04-12T13:04:56.451" v="51" actId="207"/>
          <ac:spMkLst>
            <pc:docMk/>
            <pc:sldMk cId="2942259101" sldId="320"/>
            <ac:spMk id="3" creationId="{00000000-0000-0000-0000-000000000000}"/>
          </ac:spMkLst>
        </pc:spChg>
      </pc:sldChg>
      <pc:sldChg chg="addSp delSp modSp add addAnim delAnim modAnim">
        <pc:chgData name="赵 乾均" userId="f9d0be29ea91f2d6" providerId="LiveId" clId="{4AB479F3-FFD8-C24B-AD93-72586213811C}" dt="2019-04-13T03:35:43.710" v="2790" actId="20577"/>
        <pc:sldMkLst>
          <pc:docMk/>
          <pc:sldMk cId="459023857" sldId="321"/>
        </pc:sldMkLst>
        <pc:spChg chg="add mod">
          <ac:chgData name="赵 乾均" userId="f9d0be29ea91f2d6" providerId="LiveId" clId="{4AB479F3-FFD8-C24B-AD93-72586213811C}" dt="2019-04-12T13:30:32.962" v="135" actId="164"/>
          <ac:spMkLst>
            <pc:docMk/>
            <pc:sldMk cId="459023857" sldId="321"/>
            <ac:spMk id="7" creationId="{BCC4A5EC-9B79-C145-B477-FA73C18A7811}"/>
          </ac:spMkLst>
        </pc:spChg>
        <pc:spChg chg="add del mod">
          <ac:chgData name="赵 乾均" userId="f9d0be29ea91f2d6" providerId="LiveId" clId="{4AB479F3-FFD8-C24B-AD93-72586213811C}" dt="2019-04-13T03:35:43.710" v="2790" actId="20577"/>
          <ac:spMkLst>
            <pc:docMk/>
            <pc:sldMk cId="459023857" sldId="321"/>
            <ac:spMk id="11" creationId="{BA7C906D-D1F4-584E-A49A-C0300F824A41}"/>
          </ac:spMkLst>
        </pc:spChg>
        <pc:spChg chg="add del">
          <ac:chgData name="赵 乾均" userId="f9d0be29ea91f2d6" providerId="LiveId" clId="{4AB479F3-FFD8-C24B-AD93-72586213811C}" dt="2019-04-13T03:30:09.615" v="2734"/>
          <ac:spMkLst>
            <pc:docMk/>
            <pc:sldMk cId="459023857" sldId="321"/>
            <ac:spMk id="12" creationId="{25BC8697-EEC2-6D44-93A4-842054C27EB4}"/>
          </ac:spMkLst>
        </pc:spChg>
        <pc:spChg chg="add del mod">
          <ac:chgData name="赵 乾均" userId="f9d0be29ea91f2d6" providerId="LiveId" clId="{4AB479F3-FFD8-C24B-AD93-72586213811C}" dt="2019-04-13T03:31:24.223" v="2754" actId="478"/>
          <ac:spMkLst>
            <pc:docMk/>
            <pc:sldMk cId="459023857" sldId="321"/>
            <ac:spMk id="13" creationId="{0F028190-97B2-984C-9547-2A4CE9DA2940}"/>
          </ac:spMkLst>
        </pc:spChg>
        <pc:spChg chg="add del mod">
          <ac:chgData name="赵 乾均" userId="f9d0be29ea91f2d6" providerId="LiveId" clId="{4AB479F3-FFD8-C24B-AD93-72586213811C}" dt="2019-04-13T03:34:55.300" v="2785" actId="478"/>
          <ac:spMkLst>
            <pc:docMk/>
            <pc:sldMk cId="459023857" sldId="321"/>
            <ac:spMk id="14" creationId="{8FCA3C69-48A7-2145-B1D9-054B62795309}"/>
          </ac:spMkLst>
        </pc:spChg>
        <pc:grpChg chg="add del mod">
          <ac:chgData name="赵 乾均" userId="f9d0be29ea91f2d6" providerId="LiveId" clId="{4AB479F3-FFD8-C24B-AD93-72586213811C}" dt="2019-04-12T13:30:53.413" v="141" actId="478"/>
          <ac:grpSpMkLst>
            <pc:docMk/>
            <pc:sldMk cId="459023857" sldId="321"/>
            <ac:grpSpMk id="8" creationId="{799A61F8-A632-A743-8BFC-D09687ACD564}"/>
          </ac:grpSpMkLst>
        </pc:grpChg>
        <pc:picChg chg="del">
          <ac:chgData name="赵 乾均" userId="f9d0be29ea91f2d6" providerId="LiveId" clId="{4AB479F3-FFD8-C24B-AD93-72586213811C}" dt="2019-04-12T13:29:00.173" v="105" actId="478"/>
          <ac:picMkLst>
            <pc:docMk/>
            <pc:sldMk cId="459023857" sldId="321"/>
            <ac:picMk id="5" creationId="{3B709A4F-86CD-A946-9101-81E3200DF4C6}"/>
          </ac:picMkLst>
        </pc:picChg>
        <pc:picChg chg="add mod">
          <ac:chgData name="赵 乾均" userId="f9d0be29ea91f2d6" providerId="LiveId" clId="{4AB479F3-FFD8-C24B-AD93-72586213811C}" dt="2019-04-12T13:30:32.962" v="135" actId="164"/>
          <ac:picMkLst>
            <pc:docMk/>
            <pc:sldMk cId="459023857" sldId="321"/>
            <ac:picMk id="6" creationId="{99648E6D-740B-E845-9366-43B2E7473B4A}"/>
          </ac:picMkLst>
        </pc:picChg>
        <pc:picChg chg="add mod">
          <ac:chgData name="赵 乾均" userId="f9d0be29ea91f2d6" providerId="LiveId" clId="{4AB479F3-FFD8-C24B-AD93-72586213811C}" dt="2019-04-12T13:32:15.936" v="149" actId="1036"/>
          <ac:picMkLst>
            <pc:docMk/>
            <pc:sldMk cId="459023857" sldId="321"/>
            <ac:picMk id="10" creationId="{A5D4CA86-ABBC-4341-A56B-AE6A2AE250C7}"/>
          </ac:picMkLst>
        </pc:picChg>
      </pc:sldChg>
      <pc:sldChg chg="addSp delSp modSp add">
        <pc:chgData name="赵 乾均" userId="f9d0be29ea91f2d6" providerId="LiveId" clId="{4AB479F3-FFD8-C24B-AD93-72586213811C}" dt="2019-04-12T14:42:52.093" v="1690" actId="20577"/>
        <pc:sldMkLst>
          <pc:docMk/>
          <pc:sldMk cId="979339622" sldId="322"/>
        </pc:sldMkLst>
        <pc:spChg chg="mod">
          <ac:chgData name="赵 乾均" userId="f9d0be29ea91f2d6" providerId="LiveId" clId="{4AB479F3-FFD8-C24B-AD93-72586213811C}" dt="2019-04-12T13:38:27.076" v="160" actId="20577"/>
          <ac:spMkLst>
            <pc:docMk/>
            <pc:sldMk cId="979339622" sldId="322"/>
            <ac:spMk id="3" creationId="{00000000-0000-0000-0000-000000000000}"/>
          </ac:spMkLst>
        </pc:spChg>
        <pc:spChg chg="add del mod">
          <ac:chgData name="赵 乾均" userId="f9d0be29ea91f2d6" providerId="LiveId" clId="{4AB479F3-FFD8-C24B-AD93-72586213811C}" dt="2019-04-12T13:57:06.793" v="531" actId="478"/>
          <ac:spMkLst>
            <pc:docMk/>
            <pc:sldMk cId="979339622" sldId="322"/>
            <ac:spMk id="4" creationId="{517A26B9-C11B-F349-A7DB-2DAC31CB0204}"/>
          </ac:spMkLst>
        </pc:spChg>
        <pc:spChg chg="add mod">
          <ac:chgData name="赵 乾均" userId="f9d0be29ea91f2d6" providerId="LiveId" clId="{4AB479F3-FFD8-C24B-AD93-72586213811C}" dt="2019-04-12T13:57:54.282" v="536" actId="1076"/>
          <ac:spMkLst>
            <pc:docMk/>
            <pc:sldMk cId="979339622" sldId="322"/>
            <ac:spMk id="5" creationId="{BF360E6D-29C2-C24E-8E45-F2067405FEB4}"/>
          </ac:spMkLst>
        </pc:spChg>
        <pc:spChg chg="add del mod">
          <ac:chgData name="赵 乾均" userId="f9d0be29ea91f2d6" providerId="LiveId" clId="{4AB479F3-FFD8-C24B-AD93-72586213811C}" dt="2019-04-12T14:11:52.419" v="685" actId="478"/>
          <ac:spMkLst>
            <pc:docMk/>
            <pc:sldMk cId="979339622" sldId="322"/>
            <ac:spMk id="8" creationId="{A2E97018-B39D-B248-B524-72D6E34D2AC5}"/>
          </ac:spMkLst>
        </pc:spChg>
        <pc:spChg chg="add mod">
          <ac:chgData name="赵 乾均" userId="f9d0be29ea91f2d6" providerId="LiveId" clId="{4AB479F3-FFD8-C24B-AD93-72586213811C}" dt="2019-04-12T14:42:52.093" v="1690" actId="20577"/>
          <ac:spMkLst>
            <pc:docMk/>
            <pc:sldMk cId="979339622" sldId="322"/>
            <ac:spMk id="9" creationId="{25BA9011-4941-2E4D-8631-D87F65850C63}"/>
          </ac:spMkLst>
        </pc:spChg>
        <pc:spChg chg="add mod">
          <ac:chgData name="赵 乾均" userId="f9d0be29ea91f2d6" providerId="LiveId" clId="{4AB479F3-FFD8-C24B-AD93-72586213811C}" dt="2019-04-12T14:22:39.152" v="1055" actId="20577"/>
          <ac:spMkLst>
            <pc:docMk/>
            <pc:sldMk cId="979339622" sldId="322"/>
            <ac:spMk id="13" creationId="{559909EB-E78E-B849-96B4-856BD78089AE}"/>
          </ac:spMkLst>
        </pc:spChg>
        <pc:picChg chg="add mod modCrop">
          <ac:chgData name="赵 乾均" userId="f9d0be29ea91f2d6" providerId="LiveId" clId="{4AB479F3-FFD8-C24B-AD93-72586213811C}" dt="2019-04-12T14:42:40.525" v="1685"/>
          <ac:picMkLst>
            <pc:docMk/>
            <pc:sldMk cId="979339622" sldId="322"/>
            <ac:picMk id="7" creationId="{A1D3D9F9-8371-ED48-94A2-CB3E043A8C13}"/>
          </ac:picMkLst>
        </pc:picChg>
        <pc:picChg chg="del">
          <ac:chgData name="赵 乾均" userId="f9d0be29ea91f2d6" providerId="LiveId" clId="{4AB479F3-FFD8-C24B-AD93-72586213811C}" dt="2019-04-12T13:32:35.613" v="151" actId="478"/>
          <ac:picMkLst>
            <pc:docMk/>
            <pc:sldMk cId="979339622" sldId="322"/>
            <ac:picMk id="10" creationId="{A5D4CA86-ABBC-4341-A56B-AE6A2AE250C7}"/>
          </ac:picMkLst>
        </pc:picChg>
        <pc:picChg chg="add mod">
          <ac:chgData name="赵 乾均" userId="f9d0be29ea91f2d6" providerId="LiveId" clId="{4AB479F3-FFD8-C24B-AD93-72586213811C}" dt="2019-04-12T14:16:37.701" v="811" actId="1076"/>
          <ac:picMkLst>
            <pc:docMk/>
            <pc:sldMk cId="979339622" sldId="322"/>
            <ac:picMk id="12" creationId="{3278B3A7-41ED-0740-99A3-CB154ACED40F}"/>
          </ac:picMkLst>
        </pc:picChg>
      </pc:sldChg>
      <pc:sldChg chg="addSp modSp add modAnim">
        <pc:chgData name="赵 乾均" userId="f9d0be29ea91f2d6" providerId="LiveId" clId="{4AB479F3-FFD8-C24B-AD93-72586213811C}" dt="2019-04-13T03:27:13.359" v="2695" actId="1035"/>
        <pc:sldMkLst>
          <pc:docMk/>
          <pc:sldMk cId="3291092913" sldId="324"/>
        </pc:sldMkLst>
        <pc:spChg chg="add mod">
          <ac:chgData name="赵 乾均" userId="f9d0be29ea91f2d6" providerId="LiveId" clId="{4AB479F3-FFD8-C24B-AD93-72586213811C}" dt="2019-04-13T03:25:50.944" v="2679" actId="1037"/>
          <ac:spMkLst>
            <pc:docMk/>
            <pc:sldMk cId="3291092913" sldId="324"/>
            <ac:spMk id="4" creationId="{02AF55F7-38AA-8E49-806A-0F9B060B4919}"/>
          </ac:spMkLst>
        </pc:spChg>
        <pc:spChg chg="mod">
          <ac:chgData name="赵 乾均" userId="f9d0be29ea91f2d6" providerId="LiveId" clId="{4AB479F3-FFD8-C24B-AD93-72586213811C}" dt="2019-04-12T13:58:17.337" v="555" actId="14100"/>
          <ac:spMkLst>
            <pc:docMk/>
            <pc:sldMk cId="3291092913" sldId="324"/>
            <ac:spMk id="5" creationId="{BF360E6D-29C2-C24E-8E45-F2067405FEB4}"/>
          </ac:spMkLst>
        </pc:spChg>
        <pc:spChg chg="add mod">
          <ac:chgData name="赵 乾均" userId="f9d0be29ea91f2d6" providerId="LiveId" clId="{4AB479F3-FFD8-C24B-AD93-72586213811C}" dt="2019-04-13T03:23:42.558" v="2589" actId="164"/>
          <ac:spMkLst>
            <pc:docMk/>
            <pc:sldMk cId="3291092913" sldId="324"/>
            <ac:spMk id="16" creationId="{9879B5C9-6631-FA44-A030-AA3FA73C48DA}"/>
          </ac:spMkLst>
        </pc:spChg>
        <pc:spChg chg="add mod">
          <ac:chgData name="赵 乾均" userId="f9d0be29ea91f2d6" providerId="LiveId" clId="{4AB479F3-FFD8-C24B-AD93-72586213811C}" dt="2019-04-13T03:23:48.083" v="2590" actId="164"/>
          <ac:spMkLst>
            <pc:docMk/>
            <pc:sldMk cId="3291092913" sldId="324"/>
            <ac:spMk id="21" creationId="{AA69EF62-0081-5044-A52E-422CA38E0C84}"/>
          </ac:spMkLst>
        </pc:spChg>
        <pc:spChg chg="add mod">
          <ac:chgData name="赵 乾均" userId="f9d0be29ea91f2d6" providerId="LiveId" clId="{4AB479F3-FFD8-C24B-AD93-72586213811C}" dt="2019-04-13T03:27:13.359" v="2695" actId="1035"/>
          <ac:spMkLst>
            <pc:docMk/>
            <pc:sldMk cId="3291092913" sldId="324"/>
            <ac:spMk id="30" creationId="{6D5BB81E-07D9-E047-9CF5-E8EDB3B974A2}"/>
          </ac:spMkLst>
        </pc:spChg>
        <pc:spChg chg="add mod">
          <ac:chgData name="赵 乾均" userId="f9d0be29ea91f2d6" providerId="LiveId" clId="{4AB479F3-FFD8-C24B-AD93-72586213811C}" dt="2019-04-13T03:26:51.571" v="2688" actId="1038"/>
          <ac:spMkLst>
            <pc:docMk/>
            <pc:sldMk cId="3291092913" sldId="324"/>
            <ac:spMk id="31" creationId="{E4E0997B-852C-E943-8414-1757817900B3}"/>
          </ac:spMkLst>
        </pc:s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6" creationId="{56FD0A8D-8249-6D4A-82F0-99B6E0A7255F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9" creationId="{C67FB8CF-C341-164E-8E67-A05842B2D3D6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12" creationId="{8FC9F807-5F50-8742-B97D-1A645296A393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18" creationId="{D21012D8-9EE1-7D4D-8479-C9305194F629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22" creationId="{17F47A93-9A08-374B-9BE5-A16D03983608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25" creationId="{A6F11E34-970E-EC48-9A26-707264978E0A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28" creationId="{BB045745-B6E2-C44C-8052-4513871B70F1}"/>
          </ac:grpSpMkLst>
        </pc:grpChg>
        <pc:grpChg chg="add mod">
          <ac:chgData name="赵 乾均" userId="f9d0be29ea91f2d6" providerId="LiveId" clId="{4AB479F3-FFD8-C24B-AD93-72586213811C}" dt="2019-04-13T03:25:38.193" v="2651" actId="1035"/>
          <ac:grpSpMkLst>
            <pc:docMk/>
            <pc:sldMk cId="3291092913" sldId="324"/>
            <ac:grpSpMk id="29" creationId="{34FC028E-4152-3B4D-961E-A692D1576721}"/>
          </ac:grpSpMkLst>
        </pc:grpChg>
        <pc:picChg chg="add mod">
          <ac:chgData name="赵 乾均" userId="f9d0be29ea91f2d6" providerId="LiveId" clId="{4AB479F3-FFD8-C24B-AD93-72586213811C}" dt="2019-04-13T03:23:42.558" v="2589" actId="164"/>
          <ac:picMkLst>
            <pc:docMk/>
            <pc:sldMk cId="3291092913" sldId="324"/>
            <ac:picMk id="15" creationId="{902CD6FD-C260-5043-9206-7A68F4D22FF1}"/>
          </ac:picMkLst>
        </pc:picChg>
        <pc:picChg chg="add mod">
          <ac:chgData name="赵 乾均" userId="f9d0be29ea91f2d6" providerId="LiveId" clId="{4AB479F3-FFD8-C24B-AD93-72586213811C}" dt="2019-04-13T03:23:48.083" v="2590" actId="164"/>
          <ac:picMkLst>
            <pc:docMk/>
            <pc:sldMk cId="3291092913" sldId="324"/>
            <ac:picMk id="17" creationId="{6DADE167-FDC9-5F40-A461-5826660D00F0}"/>
          </ac:picMkLst>
        </pc:picChg>
      </pc:sldChg>
      <pc:sldChg chg="addSp delSp modSp add">
        <pc:chgData name="赵 乾均" userId="f9d0be29ea91f2d6" providerId="LiveId" clId="{4AB479F3-FFD8-C24B-AD93-72586213811C}" dt="2019-04-13T03:28:05.509" v="2697" actId="1076"/>
        <pc:sldMkLst>
          <pc:docMk/>
          <pc:sldMk cId="2840520137" sldId="325"/>
        </pc:sldMkLst>
        <pc:spChg chg="mod">
          <ac:chgData name="赵 乾均" userId="f9d0be29ea91f2d6" providerId="LiveId" clId="{4AB479F3-FFD8-C24B-AD93-72586213811C}" dt="2019-04-12T13:59:04.487" v="587" actId="20577"/>
          <ac:spMkLst>
            <pc:docMk/>
            <pc:sldMk cId="2840520137" sldId="325"/>
            <ac:spMk id="5" creationId="{BF360E6D-29C2-C24E-8E45-F2067405FEB4}"/>
          </ac:spMkLst>
        </pc:spChg>
        <pc:spChg chg="add mod">
          <ac:chgData name="赵 乾均" userId="f9d0be29ea91f2d6" providerId="LiveId" clId="{4AB479F3-FFD8-C24B-AD93-72586213811C}" dt="2019-04-13T03:28:05.509" v="2697" actId="1076"/>
          <ac:spMkLst>
            <pc:docMk/>
            <pc:sldMk cId="2840520137" sldId="325"/>
            <ac:spMk id="7" creationId="{764CD436-7213-5C48-AD9C-893727CB8092}"/>
          </ac:spMkLst>
        </pc:spChg>
        <pc:spChg chg="add del mod">
          <ac:chgData name="赵 乾均" userId="f9d0be29ea91f2d6" providerId="LiveId" clId="{4AB479F3-FFD8-C24B-AD93-72586213811C}" dt="2019-04-13T03:27:59.057" v="2696"/>
          <ac:spMkLst>
            <pc:docMk/>
            <pc:sldMk cId="2840520137" sldId="325"/>
            <ac:spMk id="8" creationId="{161B7515-EAB0-8A4D-B842-8F6A0BA7C1F3}"/>
          </ac:spMkLst>
        </pc:spChg>
        <pc:picChg chg="add mod">
          <ac:chgData name="赵 乾均" userId="f9d0be29ea91f2d6" providerId="LiveId" clId="{4AB479F3-FFD8-C24B-AD93-72586213811C}" dt="2019-04-13T03:25:01.690" v="2626"/>
          <ac:picMkLst>
            <pc:docMk/>
            <pc:sldMk cId="2840520137" sldId="325"/>
            <ac:picMk id="6" creationId="{E262E619-DC60-DD4D-95F5-4F68B7DE395C}"/>
          </ac:picMkLst>
        </pc:picChg>
      </pc:sldChg>
      <pc:sldChg chg="addSp delSp modSp add">
        <pc:chgData name="赵 乾均" userId="f9d0be29ea91f2d6" providerId="LiveId" clId="{4AB479F3-FFD8-C24B-AD93-72586213811C}" dt="2019-04-13T12:37:38.626" v="2943" actId="2711"/>
        <pc:sldMkLst>
          <pc:docMk/>
          <pc:sldMk cId="428876358" sldId="326"/>
        </pc:sldMkLst>
        <pc:spChg chg="add mod">
          <ac:chgData name="赵 乾均" userId="f9d0be29ea91f2d6" providerId="LiveId" clId="{4AB479F3-FFD8-C24B-AD93-72586213811C}" dt="2019-04-13T12:37:38.626" v="2943" actId="2711"/>
          <ac:spMkLst>
            <pc:docMk/>
            <pc:sldMk cId="428876358" sldId="326"/>
            <ac:spMk id="4" creationId="{EB3BB561-D8C8-B647-BE46-00AB9F39C915}"/>
          </ac:spMkLst>
        </pc:spChg>
        <pc:spChg chg="del">
          <ac:chgData name="赵 乾均" userId="f9d0be29ea91f2d6" providerId="LiveId" clId="{4AB479F3-FFD8-C24B-AD93-72586213811C}" dt="2019-04-12T14:34:33.854" v="1393" actId="478"/>
          <ac:spMkLst>
            <pc:docMk/>
            <pc:sldMk cId="428876358" sldId="326"/>
            <ac:spMk id="5" creationId="{BF360E6D-29C2-C24E-8E45-F2067405FEB4}"/>
          </ac:spMkLst>
        </pc:spChg>
        <pc:spChg chg="del">
          <ac:chgData name="赵 乾均" userId="f9d0be29ea91f2d6" providerId="LiveId" clId="{4AB479F3-FFD8-C24B-AD93-72586213811C}" dt="2019-04-12T14:34:33.854" v="1393" actId="478"/>
          <ac:spMkLst>
            <pc:docMk/>
            <pc:sldMk cId="428876358" sldId="326"/>
            <ac:spMk id="7" creationId="{764CD436-7213-5C48-AD9C-893727CB8092}"/>
          </ac:spMkLst>
        </pc:spChg>
        <pc:spChg chg="del">
          <ac:chgData name="赵 乾均" userId="f9d0be29ea91f2d6" providerId="LiveId" clId="{4AB479F3-FFD8-C24B-AD93-72586213811C}" dt="2019-04-12T14:34:33.854" v="1393" actId="478"/>
          <ac:spMkLst>
            <pc:docMk/>
            <pc:sldMk cId="428876358" sldId="326"/>
            <ac:spMk id="8" creationId="{161B7515-EAB0-8A4D-B842-8F6A0BA7C1F3}"/>
          </ac:spMkLst>
        </pc:spChg>
        <pc:spChg chg="add mod">
          <ac:chgData name="赵 乾均" userId="f9d0be29ea91f2d6" providerId="LiveId" clId="{4AB479F3-FFD8-C24B-AD93-72586213811C}" dt="2019-04-12T14:38:36.989" v="1448" actId="1035"/>
          <ac:spMkLst>
            <pc:docMk/>
            <pc:sldMk cId="428876358" sldId="326"/>
            <ac:spMk id="9" creationId="{67C2DD41-4650-134D-8085-BAFEBF66FF1C}"/>
          </ac:spMkLst>
        </pc:spChg>
        <pc:picChg chg="del">
          <ac:chgData name="赵 乾均" userId="f9d0be29ea91f2d6" providerId="LiveId" clId="{4AB479F3-FFD8-C24B-AD93-72586213811C}" dt="2019-04-12T14:34:33.854" v="1393" actId="478"/>
          <ac:picMkLst>
            <pc:docMk/>
            <pc:sldMk cId="428876358" sldId="326"/>
            <ac:picMk id="6" creationId="{E262E619-DC60-DD4D-95F5-4F68B7DE395C}"/>
          </ac:picMkLst>
        </pc:picChg>
      </pc:sldChg>
      <pc:sldChg chg="addSp delSp modSp add modAnim">
        <pc:chgData name="赵 乾均" userId="f9d0be29ea91f2d6" providerId="LiveId" clId="{4AB479F3-FFD8-C24B-AD93-72586213811C}" dt="2019-04-13T03:29:02.313" v="2700"/>
        <pc:sldMkLst>
          <pc:docMk/>
          <pc:sldMk cId="1898034760" sldId="327"/>
        </pc:sldMkLst>
        <pc:spChg chg="mod topLvl">
          <ac:chgData name="赵 乾均" userId="f9d0be29ea91f2d6" providerId="LiveId" clId="{4AB479F3-FFD8-C24B-AD93-72586213811C}" dt="2019-04-13T02:54:22.020" v="2305" actId="164"/>
          <ac:spMkLst>
            <pc:docMk/>
            <pc:sldMk cId="1898034760" sldId="327"/>
            <ac:spMk id="6" creationId="{88E81E35-FE12-9746-9DDE-AA725F705C2A}"/>
          </ac:spMkLst>
        </pc:spChg>
        <pc:spChg chg="mod">
          <ac:chgData name="赵 乾均" userId="f9d0be29ea91f2d6" providerId="LiveId" clId="{4AB479F3-FFD8-C24B-AD93-72586213811C}" dt="2019-04-13T02:48:01.885" v="2274" actId="164"/>
          <ac:spMkLst>
            <pc:docMk/>
            <pc:sldMk cId="1898034760" sldId="327"/>
            <ac:spMk id="7" creationId="{843761E0-7678-9543-BB8C-DF8AD121387E}"/>
          </ac:spMkLst>
        </pc:spChg>
        <pc:spChg chg="mod topLvl">
          <ac:chgData name="赵 乾均" userId="f9d0be29ea91f2d6" providerId="LiveId" clId="{4AB479F3-FFD8-C24B-AD93-72586213811C}" dt="2019-04-13T02:57:44.064" v="2328" actId="164"/>
          <ac:spMkLst>
            <pc:docMk/>
            <pc:sldMk cId="1898034760" sldId="327"/>
            <ac:spMk id="8" creationId="{BEB21666-CD25-F447-82A8-0AA372DF6EB4}"/>
          </ac:spMkLst>
        </pc:spChg>
        <pc:spChg chg="mod">
          <ac:chgData name="赵 乾均" userId="f9d0be29ea91f2d6" providerId="LiveId" clId="{4AB479F3-FFD8-C24B-AD93-72586213811C}" dt="2019-04-13T02:48:11.134" v="2275" actId="164"/>
          <ac:spMkLst>
            <pc:docMk/>
            <pc:sldMk cId="1898034760" sldId="327"/>
            <ac:spMk id="9" creationId="{6D9E0B48-5ED5-7B47-8662-ED399968D261}"/>
          </ac:spMkLst>
        </pc:spChg>
        <pc:spChg chg="mod">
          <ac:chgData name="赵 乾均" userId="f9d0be29ea91f2d6" providerId="LiveId" clId="{4AB479F3-FFD8-C24B-AD93-72586213811C}" dt="2019-04-13T02:48:37.530" v="2277" actId="164"/>
          <ac:spMkLst>
            <pc:docMk/>
            <pc:sldMk cId="1898034760" sldId="327"/>
            <ac:spMk id="12" creationId="{B8C07642-CEBD-BE4E-95B9-4757221AFDB1}"/>
          </ac:spMkLst>
        </pc:spChg>
        <pc:spChg chg="mod">
          <ac:chgData name="赵 乾均" userId="f9d0be29ea91f2d6" providerId="LiveId" clId="{4AB479F3-FFD8-C24B-AD93-72586213811C}" dt="2019-04-13T02:47:51.834" v="2273" actId="164"/>
          <ac:spMkLst>
            <pc:docMk/>
            <pc:sldMk cId="1898034760" sldId="327"/>
            <ac:spMk id="14" creationId="{22973AEA-FAA9-7042-8787-BCBF9B273EBC}"/>
          </ac:spMkLst>
        </pc:spChg>
        <pc:spChg chg="mod topLvl">
          <ac:chgData name="赵 乾均" userId="f9d0be29ea91f2d6" providerId="LiveId" clId="{4AB479F3-FFD8-C24B-AD93-72586213811C}" dt="2019-04-13T03:06:29.525" v="2375" actId="164"/>
          <ac:spMkLst>
            <pc:docMk/>
            <pc:sldMk cId="1898034760" sldId="327"/>
            <ac:spMk id="15" creationId="{348266E7-B86E-FD42-B115-F167CA19830C}"/>
          </ac:spMkLst>
        </pc:spChg>
        <pc:spChg chg="mod">
          <ac:chgData name="赵 乾均" userId="f9d0be29ea91f2d6" providerId="LiveId" clId="{4AB479F3-FFD8-C24B-AD93-72586213811C}" dt="2019-04-13T03:07:39.825" v="2382" actId="1035"/>
          <ac:spMkLst>
            <pc:docMk/>
            <pc:sldMk cId="1898034760" sldId="327"/>
            <ac:spMk id="16" creationId="{72965654-9926-054F-B637-9135F9266CF2}"/>
          </ac:spMkLst>
        </pc:spChg>
        <pc:spChg chg="mod">
          <ac:chgData name="赵 乾均" userId="f9d0be29ea91f2d6" providerId="LiveId" clId="{4AB479F3-FFD8-C24B-AD93-72586213811C}" dt="2019-04-13T03:18:12.785" v="2491" actId="1036"/>
          <ac:spMkLst>
            <pc:docMk/>
            <pc:sldMk cId="1898034760" sldId="327"/>
            <ac:spMk id="18" creationId="{F2612C0A-E2C9-EC41-95BB-87634AF99876}"/>
          </ac:spMkLst>
        </pc:spChg>
        <pc:spChg chg="mod">
          <ac:chgData name="赵 乾均" userId="f9d0be29ea91f2d6" providerId="LiveId" clId="{4AB479F3-FFD8-C24B-AD93-72586213811C}" dt="2019-04-13T03:18:07.577" v="2487" actId="1035"/>
          <ac:spMkLst>
            <pc:docMk/>
            <pc:sldMk cId="1898034760" sldId="327"/>
            <ac:spMk id="19" creationId="{B5F6C034-F7AE-1B49-BFE3-59BE66DECB31}"/>
          </ac:spMkLst>
        </pc:spChg>
        <pc:spChg chg="mod">
          <ac:chgData name="赵 乾均" userId="f9d0be29ea91f2d6" providerId="LiveId" clId="{4AB479F3-FFD8-C24B-AD93-72586213811C}" dt="2019-04-13T03:19:53.229" v="2518" actId="1035"/>
          <ac:spMkLst>
            <pc:docMk/>
            <pc:sldMk cId="1898034760" sldId="327"/>
            <ac:spMk id="20" creationId="{62AA4EBA-B433-5946-8416-8406734B3B35}"/>
          </ac:spMkLst>
        </pc:spChg>
        <pc:spChg chg="mod">
          <ac:chgData name="赵 乾均" userId="f9d0be29ea91f2d6" providerId="LiveId" clId="{4AB479F3-FFD8-C24B-AD93-72586213811C}" dt="2019-04-13T03:19:53.229" v="2518" actId="1035"/>
          <ac:spMkLst>
            <pc:docMk/>
            <pc:sldMk cId="1898034760" sldId="327"/>
            <ac:spMk id="21" creationId="{CEE58739-418B-B446-8DFD-4E042291EF39}"/>
          </ac:spMkLst>
        </pc:spChg>
        <pc:spChg chg="mod">
          <ac:chgData name="赵 乾均" userId="f9d0be29ea91f2d6" providerId="LiveId" clId="{4AB479F3-FFD8-C24B-AD93-72586213811C}" dt="2019-04-13T03:19:59.188" v="2524" actId="1035"/>
          <ac:spMkLst>
            <pc:docMk/>
            <pc:sldMk cId="1898034760" sldId="327"/>
            <ac:spMk id="22" creationId="{1641AE8F-174D-4940-BC18-2285960898F3}"/>
          </ac:spMkLst>
        </pc:spChg>
        <pc:spChg chg="mod">
          <ac:chgData name="赵 乾均" userId="f9d0be29ea91f2d6" providerId="LiveId" clId="{4AB479F3-FFD8-C24B-AD93-72586213811C}" dt="2019-04-13T03:19:59.188" v="2524" actId="1035"/>
          <ac:spMkLst>
            <pc:docMk/>
            <pc:sldMk cId="1898034760" sldId="327"/>
            <ac:spMk id="23" creationId="{468494A0-A4DB-5A4E-89EC-962D12DC60BD}"/>
          </ac:spMkLst>
        </pc:spChg>
        <pc:spChg chg="mod">
          <ac:chgData name="赵 乾均" userId="f9d0be29ea91f2d6" providerId="LiveId" clId="{4AB479F3-FFD8-C24B-AD93-72586213811C}" dt="2019-04-13T03:19:53.229" v="2518" actId="1035"/>
          <ac:spMkLst>
            <pc:docMk/>
            <pc:sldMk cId="1898034760" sldId="327"/>
            <ac:spMk id="24" creationId="{40802B14-9936-D74B-9279-058E2BBE49F4}"/>
          </ac:spMkLst>
        </pc:spChg>
        <pc:spChg chg="mod">
          <ac:chgData name="赵 乾均" userId="f9d0be29ea91f2d6" providerId="LiveId" clId="{4AB479F3-FFD8-C24B-AD93-72586213811C}" dt="2019-04-13T03:19:59.188" v="2524" actId="1035"/>
          <ac:spMkLst>
            <pc:docMk/>
            <pc:sldMk cId="1898034760" sldId="327"/>
            <ac:spMk id="25" creationId="{0D825A02-72E7-5A4C-8D75-501B7B43C2AC}"/>
          </ac:spMkLst>
        </pc:spChg>
        <pc:spChg chg="add mod">
          <ac:chgData name="赵 乾均" userId="f9d0be29ea91f2d6" providerId="LiveId" clId="{4AB479F3-FFD8-C24B-AD93-72586213811C}" dt="2019-04-13T03:19:33.127" v="2497" actId="1076"/>
          <ac:spMkLst>
            <pc:docMk/>
            <pc:sldMk cId="1898034760" sldId="327"/>
            <ac:spMk id="46" creationId="{A449501B-2E5B-264D-B088-96AEEF9DBAEC}"/>
          </ac:spMkLst>
        </pc:spChg>
        <pc:spChg chg="add del mod">
          <ac:chgData name="赵 乾均" userId="f9d0be29ea91f2d6" providerId="LiveId" clId="{4AB479F3-FFD8-C24B-AD93-72586213811C}" dt="2019-04-13T03:29:02.313" v="2700"/>
          <ac:spMkLst>
            <pc:docMk/>
            <pc:sldMk cId="1898034760" sldId="327"/>
            <ac:spMk id="47" creationId="{2281C808-43A2-CA44-A72B-901D57F09E2E}"/>
          </ac:spMkLst>
        </pc:spChg>
        <pc:grpChg chg="add del mod">
          <ac:chgData name="赵 乾均" userId="f9d0be29ea91f2d6" providerId="LiveId" clId="{4AB479F3-FFD8-C24B-AD93-72586213811C}" dt="2019-04-13T02:53:10.386" v="2298" actId="165"/>
          <ac:grpSpMkLst>
            <pc:docMk/>
            <pc:sldMk cId="1898034760" sldId="327"/>
            <ac:grpSpMk id="5" creationId="{D28F0DE6-F5F3-1D48-B949-450AC12093CF}"/>
          </ac:grpSpMkLst>
        </pc:grpChg>
        <pc:grpChg chg="add del mod">
          <ac:chgData name="赵 乾均" userId="f9d0be29ea91f2d6" providerId="LiveId" clId="{4AB479F3-FFD8-C24B-AD93-72586213811C}" dt="2019-04-13T02:55:55.275" v="2314" actId="165"/>
          <ac:grpSpMkLst>
            <pc:docMk/>
            <pc:sldMk cId="1898034760" sldId="327"/>
            <ac:grpSpMk id="10" creationId="{B86692EA-2EED-B54D-9C85-BF0C533E7034}"/>
          </ac:grpSpMkLst>
        </pc:grpChg>
        <pc:grpChg chg="add mod">
          <ac:chgData name="赵 乾均" userId="f9d0be29ea91f2d6" providerId="LiveId" clId="{4AB479F3-FFD8-C24B-AD93-72586213811C}" dt="2019-04-13T02:47:51.834" v="2273" actId="164"/>
          <ac:grpSpMkLst>
            <pc:docMk/>
            <pc:sldMk cId="1898034760" sldId="327"/>
            <ac:grpSpMk id="11" creationId="{3503C8D2-85DE-FB48-A55A-E658490E2573}"/>
          </ac:grpSpMkLst>
        </pc:grpChg>
        <pc:grpChg chg="add mod">
          <ac:chgData name="赵 乾均" userId="f9d0be29ea91f2d6" providerId="LiveId" clId="{4AB479F3-FFD8-C24B-AD93-72586213811C}" dt="2019-04-13T02:48:01.885" v="2274" actId="164"/>
          <ac:grpSpMkLst>
            <pc:docMk/>
            <pc:sldMk cId="1898034760" sldId="327"/>
            <ac:grpSpMk id="13" creationId="{3D7215C2-BAF5-BA48-B3E1-9FA1A5C107C8}"/>
          </ac:grpSpMkLst>
        </pc:grpChg>
        <pc:grpChg chg="add mod">
          <ac:chgData name="赵 乾均" userId="f9d0be29ea91f2d6" providerId="LiveId" clId="{4AB479F3-FFD8-C24B-AD93-72586213811C}" dt="2019-04-13T02:48:11.134" v="2275" actId="164"/>
          <ac:grpSpMkLst>
            <pc:docMk/>
            <pc:sldMk cId="1898034760" sldId="327"/>
            <ac:grpSpMk id="17" creationId="{99EB5D2F-6112-C64D-A422-D2237AF7012E}"/>
          </ac:grpSpMkLst>
        </pc:grpChg>
        <pc:grpChg chg="add del mod">
          <ac:chgData name="赵 乾均" userId="f9d0be29ea91f2d6" providerId="LiveId" clId="{4AB479F3-FFD8-C24B-AD93-72586213811C}" dt="2019-04-13T03:06:02.471" v="2370" actId="165"/>
          <ac:grpSpMkLst>
            <pc:docMk/>
            <pc:sldMk cId="1898034760" sldId="327"/>
            <ac:grpSpMk id="35" creationId="{52A19579-10DF-D449-BF40-A5D028D8B579}"/>
          </ac:grpSpMkLst>
        </pc:grpChg>
        <pc:grpChg chg="add mod">
          <ac:chgData name="赵 乾均" userId="f9d0be29ea91f2d6" providerId="LiveId" clId="{4AB479F3-FFD8-C24B-AD93-72586213811C}" dt="2019-04-13T02:48:37.530" v="2277" actId="164"/>
          <ac:grpSpMkLst>
            <pc:docMk/>
            <pc:sldMk cId="1898034760" sldId="327"/>
            <ac:grpSpMk id="36" creationId="{F77E21A2-4FB5-014A-985E-67E77C8D1174}"/>
          </ac:grpSpMkLst>
        </pc:grpChg>
        <pc:grpChg chg="add mod">
          <ac:chgData name="赵 乾均" userId="f9d0be29ea91f2d6" providerId="LiveId" clId="{4AB479F3-FFD8-C24B-AD93-72586213811C}" dt="2019-04-13T02:54:22.020" v="2305" actId="164"/>
          <ac:grpSpMkLst>
            <pc:docMk/>
            <pc:sldMk cId="1898034760" sldId="327"/>
            <ac:grpSpMk id="37" creationId="{C5772039-D278-F544-85D5-37B3DFBE9678}"/>
          </ac:grpSpMkLst>
        </pc:grpChg>
        <pc:grpChg chg="add mod">
          <ac:chgData name="赵 乾均" userId="f9d0be29ea91f2d6" providerId="LiveId" clId="{4AB479F3-FFD8-C24B-AD93-72586213811C}" dt="2019-04-13T02:56:45.754" v="2322" actId="164"/>
          <ac:grpSpMkLst>
            <pc:docMk/>
            <pc:sldMk cId="1898034760" sldId="327"/>
            <ac:grpSpMk id="38" creationId="{FCBCECB9-2513-8A44-8C49-CB4F88E64CF2}"/>
          </ac:grpSpMkLst>
        </pc:grpChg>
        <pc:grpChg chg="add mod">
          <ac:chgData name="赵 乾均" userId="f9d0be29ea91f2d6" providerId="LiveId" clId="{4AB479F3-FFD8-C24B-AD93-72586213811C}" dt="2019-04-13T02:57:44.064" v="2328" actId="164"/>
          <ac:grpSpMkLst>
            <pc:docMk/>
            <pc:sldMk cId="1898034760" sldId="327"/>
            <ac:grpSpMk id="39" creationId="{0E7DEF8D-775F-1A47-9B31-AE004E1AE299}"/>
          </ac:grpSpMkLst>
        </pc:grpChg>
        <pc:grpChg chg="add mod">
          <ac:chgData name="赵 乾均" userId="f9d0be29ea91f2d6" providerId="LiveId" clId="{4AB479F3-FFD8-C24B-AD93-72586213811C}" dt="2019-04-13T03:06:29.525" v="2375" actId="164"/>
          <ac:grpSpMkLst>
            <pc:docMk/>
            <pc:sldMk cId="1898034760" sldId="327"/>
            <ac:grpSpMk id="40" creationId="{A2EDB53F-08DE-2F4B-8520-0825A9096704}"/>
          </ac:grpSpMkLst>
        </pc:grpChg>
        <pc:picChg chg="mod">
          <ac:chgData name="赵 乾均" userId="f9d0be29ea91f2d6" providerId="LiveId" clId="{4AB479F3-FFD8-C24B-AD93-72586213811C}" dt="2019-04-13T03:06:06.132" v="2372" actId="1076"/>
          <ac:picMkLst>
            <pc:docMk/>
            <pc:sldMk cId="1898034760" sldId="327"/>
            <ac:picMk id="4" creationId="{A5C0425F-7EE7-E249-866A-B87275F76C28}"/>
          </ac:picMkLst>
        </pc:picChg>
        <pc:picChg chg="add mod topLvl">
          <ac:chgData name="赵 乾均" userId="f9d0be29ea91f2d6" providerId="LiveId" clId="{4AB479F3-FFD8-C24B-AD93-72586213811C}" dt="2019-04-13T02:54:22.020" v="2305" actId="164"/>
          <ac:picMkLst>
            <pc:docMk/>
            <pc:sldMk cId="1898034760" sldId="327"/>
            <ac:picMk id="26" creationId="{F94330DD-6394-A246-BC3E-B57B21FD3B60}"/>
          </ac:picMkLst>
        </pc:picChg>
        <pc:picChg chg="add mod topLvl">
          <ac:chgData name="赵 乾均" userId="f9d0be29ea91f2d6" providerId="LiveId" clId="{4AB479F3-FFD8-C24B-AD93-72586213811C}" dt="2019-04-13T02:57:44.064" v="2328" actId="164"/>
          <ac:picMkLst>
            <pc:docMk/>
            <pc:sldMk cId="1898034760" sldId="327"/>
            <ac:picMk id="27" creationId="{E12D4ECE-53FA-B64B-9BF9-2AAB9BFFB94E}"/>
          </ac:picMkLst>
        </pc:picChg>
        <pc:picChg chg="add mod">
          <ac:chgData name="赵 乾均" userId="f9d0be29ea91f2d6" providerId="LiveId" clId="{4AB479F3-FFD8-C24B-AD93-72586213811C}" dt="2019-04-13T02:48:01.885" v="2274" actId="164"/>
          <ac:picMkLst>
            <pc:docMk/>
            <pc:sldMk cId="1898034760" sldId="327"/>
            <ac:picMk id="28" creationId="{C693D46D-378F-7B4D-9986-E5AD6A085360}"/>
          </ac:picMkLst>
        </pc:picChg>
        <pc:picChg chg="add del mod">
          <ac:chgData name="赵 乾均" userId="f9d0be29ea91f2d6" providerId="LiveId" clId="{4AB479F3-FFD8-C24B-AD93-72586213811C}" dt="2019-04-13T02:31:12.018" v="2160"/>
          <ac:picMkLst>
            <pc:docMk/>
            <pc:sldMk cId="1898034760" sldId="327"/>
            <ac:picMk id="29" creationId="{7E3E90E6-375F-4442-B299-67B444540CFA}"/>
          </ac:picMkLst>
        </pc:picChg>
        <pc:picChg chg="add mod">
          <ac:chgData name="赵 乾均" userId="f9d0be29ea91f2d6" providerId="LiveId" clId="{4AB479F3-FFD8-C24B-AD93-72586213811C}" dt="2019-04-13T02:47:51.834" v="2273" actId="164"/>
          <ac:picMkLst>
            <pc:docMk/>
            <pc:sldMk cId="1898034760" sldId="327"/>
            <ac:picMk id="30" creationId="{5B6F9884-879E-804F-A2B0-535F434F0595}"/>
          </ac:picMkLst>
        </pc:picChg>
        <pc:picChg chg="add mod topLvl">
          <ac:chgData name="赵 乾均" userId="f9d0be29ea91f2d6" providerId="LiveId" clId="{4AB479F3-FFD8-C24B-AD93-72586213811C}" dt="2019-04-13T03:06:29.525" v="2375" actId="164"/>
          <ac:picMkLst>
            <pc:docMk/>
            <pc:sldMk cId="1898034760" sldId="327"/>
            <ac:picMk id="31" creationId="{D3C3FDC0-E8E2-3E44-B04E-C9E55FB3498C}"/>
          </ac:picMkLst>
        </pc:picChg>
        <pc:picChg chg="add mod">
          <ac:chgData name="赵 乾均" userId="f9d0be29ea91f2d6" providerId="LiveId" clId="{4AB479F3-FFD8-C24B-AD93-72586213811C}" dt="2019-04-13T02:39:42.905" v="2222" actId="171"/>
          <ac:picMkLst>
            <pc:docMk/>
            <pc:sldMk cId="1898034760" sldId="327"/>
            <ac:picMk id="32" creationId="{CEF0E4F7-4EA2-7243-AB57-E3DC7CC1B503}"/>
          </ac:picMkLst>
        </pc:picChg>
        <pc:picChg chg="add mod">
          <ac:chgData name="赵 乾均" userId="f9d0be29ea91f2d6" providerId="LiveId" clId="{4AB479F3-FFD8-C24B-AD93-72586213811C}" dt="2019-04-13T02:48:11.134" v="2275" actId="164"/>
          <ac:picMkLst>
            <pc:docMk/>
            <pc:sldMk cId="1898034760" sldId="327"/>
            <ac:picMk id="33" creationId="{899454C8-20CF-A049-A95C-CC76F3BC36C5}"/>
          </ac:picMkLst>
        </pc:picChg>
        <pc:picChg chg="add mod">
          <ac:chgData name="赵 乾均" userId="f9d0be29ea91f2d6" providerId="LiveId" clId="{4AB479F3-FFD8-C24B-AD93-72586213811C}" dt="2019-04-13T02:48:37.530" v="2277" actId="164"/>
          <ac:picMkLst>
            <pc:docMk/>
            <pc:sldMk cId="1898034760" sldId="327"/>
            <ac:picMk id="34" creationId="{847D63D4-AA41-2941-B1A8-4D0155EDE160}"/>
          </ac:picMkLst>
        </pc:picChg>
        <pc:cxnChg chg="add mod">
          <ac:chgData name="赵 乾均" userId="f9d0be29ea91f2d6" providerId="LiveId" clId="{4AB479F3-FFD8-C24B-AD93-72586213811C}" dt="2019-04-13T03:11:57.274" v="2403" actId="692"/>
          <ac:cxnSpMkLst>
            <pc:docMk/>
            <pc:sldMk cId="1898034760" sldId="327"/>
            <ac:cxnSpMk id="42" creationId="{6881D5D5-1BCC-BA41-B38C-44F3568B32F7}"/>
          </ac:cxnSpMkLst>
        </pc:cxnChg>
      </pc:sldChg>
      <pc:sldChg chg="delSp modSp add delAnim modAnim">
        <pc:chgData name="赵 乾均" userId="f9d0be29ea91f2d6" providerId="LiveId" clId="{4AB479F3-FFD8-C24B-AD93-72586213811C}" dt="2019-04-13T03:36:30.065" v="2792"/>
        <pc:sldMkLst>
          <pc:docMk/>
          <pc:sldMk cId="1275005138" sldId="328"/>
        </pc:sldMkLst>
        <pc:spChg chg="mod">
          <ac:chgData name="赵 乾均" userId="f9d0be29ea91f2d6" providerId="LiveId" clId="{4AB479F3-FFD8-C24B-AD93-72586213811C}" dt="2019-04-13T02:53:24.872" v="2300" actId="1036"/>
          <ac:spMkLst>
            <pc:docMk/>
            <pc:sldMk cId="1275005138" sldId="328"/>
            <ac:spMk id="6" creationId="{88E81E35-FE12-9746-9DDE-AA725F705C2A}"/>
          </ac:spMkLst>
        </pc:spChg>
        <pc:spChg chg="mod">
          <ac:chgData name="赵 乾均" userId="f9d0be29ea91f2d6" providerId="LiveId" clId="{4AB479F3-FFD8-C24B-AD93-72586213811C}" dt="2019-04-13T02:57:35.963" v="2327" actId="1076"/>
          <ac:spMkLst>
            <pc:docMk/>
            <pc:sldMk cId="1275005138" sldId="328"/>
            <ac:spMk id="8" creationId="{BEB21666-CD25-F447-82A8-0AA372DF6EB4}"/>
          </ac:spMkLst>
        </pc:spChg>
        <pc:spChg chg="mod">
          <ac:chgData name="赵 乾均" userId="f9d0be29ea91f2d6" providerId="LiveId" clId="{4AB479F3-FFD8-C24B-AD93-72586213811C}" dt="2019-04-13T03:06:16.120" v="2374" actId="1037"/>
          <ac:spMkLst>
            <pc:docMk/>
            <pc:sldMk cId="1275005138" sldId="328"/>
            <ac:spMk id="15" creationId="{348266E7-B86E-FD42-B115-F167CA19830C}"/>
          </ac:spMkLst>
        </pc:spChg>
        <pc:spChg chg="mod">
          <ac:chgData name="赵 乾均" userId="f9d0be29ea91f2d6" providerId="LiveId" clId="{4AB479F3-FFD8-C24B-AD93-72586213811C}" dt="2019-04-13T03:07:49.977" v="2385" actId="1035"/>
          <ac:spMkLst>
            <pc:docMk/>
            <pc:sldMk cId="1275005138" sldId="328"/>
            <ac:spMk id="16" creationId="{72965654-9926-054F-B637-9135F9266CF2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18" creationId="{F2612C0A-E2C9-EC41-95BB-87634AF99876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19" creationId="{B5F6C034-F7AE-1B49-BFE3-59BE66DECB31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0" creationId="{62AA4EBA-B433-5946-8416-8406734B3B35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1" creationId="{CEE58739-418B-B446-8DFD-4E042291EF39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2" creationId="{1641AE8F-174D-4940-BC18-2285960898F3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3" creationId="{468494A0-A4DB-5A4E-89EC-962D12DC60BD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4" creationId="{40802B14-9936-D74B-9279-058E2BBE49F4}"/>
          </ac:spMkLst>
        </pc:spChg>
        <pc:spChg chg="del">
          <ac:chgData name="赵 乾均" userId="f9d0be29ea91f2d6" providerId="LiveId" clId="{4AB479F3-FFD8-C24B-AD93-72586213811C}" dt="2019-04-13T03:12:18.602" v="2404" actId="478"/>
          <ac:spMkLst>
            <pc:docMk/>
            <pc:sldMk cId="1275005138" sldId="328"/>
            <ac:spMk id="25" creationId="{0D825A02-72E7-5A4C-8D75-501B7B43C2AC}"/>
          </ac:spMkLst>
        </pc:spChg>
        <pc:picChg chg="del">
          <ac:chgData name="赵 乾均" userId="f9d0be29ea91f2d6" providerId="LiveId" clId="{4AB479F3-FFD8-C24B-AD93-72586213811C}" dt="2019-04-13T02:45:36.436" v="2261" actId="478"/>
          <ac:picMkLst>
            <pc:docMk/>
            <pc:sldMk cId="1275005138" sldId="328"/>
            <ac:picMk id="26" creationId="{F94330DD-6394-A246-BC3E-B57B21FD3B60}"/>
          </ac:picMkLst>
        </pc:picChg>
        <pc:picChg chg="del">
          <ac:chgData name="赵 乾均" userId="f9d0be29ea91f2d6" providerId="LiveId" clId="{4AB479F3-FFD8-C24B-AD93-72586213811C}" dt="2019-04-13T02:45:39.377" v="2262" actId="478"/>
          <ac:picMkLst>
            <pc:docMk/>
            <pc:sldMk cId="1275005138" sldId="328"/>
            <ac:picMk id="27" creationId="{E12D4ECE-53FA-B64B-9BF9-2AAB9BFFB94E}"/>
          </ac:picMkLst>
        </pc:picChg>
        <pc:picChg chg="del">
          <ac:chgData name="赵 乾均" userId="f9d0be29ea91f2d6" providerId="LiveId" clId="{4AB479F3-FFD8-C24B-AD93-72586213811C}" dt="2019-04-13T02:45:44.805" v="2264" actId="478"/>
          <ac:picMkLst>
            <pc:docMk/>
            <pc:sldMk cId="1275005138" sldId="328"/>
            <ac:picMk id="28" creationId="{C693D46D-378F-7B4D-9986-E5AD6A085360}"/>
          </ac:picMkLst>
        </pc:picChg>
        <pc:picChg chg="del">
          <ac:chgData name="赵 乾均" userId="f9d0be29ea91f2d6" providerId="LiveId" clId="{4AB479F3-FFD8-C24B-AD93-72586213811C}" dt="2019-04-13T02:45:41.855" v="2263" actId="478"/>
          <ac:picMkLst>
            <pc:docMk/>
            <pc:sldMk cId="1275005138" sldId="328"/>
            <ac:picMk id="30" creationId="{5B6F9884-879E-804F-A2B0-535F434F0595}"/>
          </ac:picMkLst>
        </pc:picChg>
        <pc:picChg chg="del">
          <ac:chgData name="赵 乾均" userId="f9d0be29ea91f2d6" providerId="LiveId" clId="{4AB479F3-FFD8-C24B-AD93-72586213811C}" dt="2019-04-13T02:45:48.478" v="2265" actId="478"/>
          <ac:picMkLst>
            <pc:docMk/>
            <pc:sldMk cId="1275005138" sldId="328"/>
            <ac:picMk id="31" creationId="{D3C3FDC0-E8E2-3E44-B04E-C9E55FB3498C}"/>
          </ac:picMkLst>
        </pc:picChg>
        <pc:picChg chg="del">
          <ac:chgData name="赵 乾均" userId="f9d0be29ea91f2d6" providerId="LiveId" clId="{4AB479F3-FFD8-C24B-AD93-72586213811C}" dt="2019-04-13T02:45:51.523" v="2266" actId="478"/>
          <ac:picMkLst>
            <pc:docMk/>
            <pc:sldMk cId="1275005138" sldId="328"/>
            <ac:picMk id="32" creationId="{CEF0E4F7-4EA2-7243-AB57-E3DC7CC1B503}"/>
          </ac:picMkLst>
        </pc:picChg>
        <pc:picChg chg="del">
          <ac:chgData name="赵 乾均" userId="f9d0be29ea91f2d6" providerId="LiveId" clId="{4AB479F3-FFD8-C24B-AD93-72586213811C}" dt="2019-04-13T02:45:58.319" v="2268" actId="478"/>
          <ac:picMkLst>
            <pc:docMk/>
            <pc:sldMk cId="1275005138" sldId="328"/>
            <ac:picMk id="33" creationId="{899454C8-20CF-A049-A95C-CC76F3BC36C5}"/>
          </ac:picMkLst>
        </pc:picChg>
        <pc:picChg chg="del">
          <ac:chgData name="赵 乾均" userId="f9d0be29ea91f2d6" providerId="LiveId" clId="{4AB479F3-FFD8-C24B-AD93-72586213811C}" dt="2019-04-13T02:45:55.831" v="2267" actId="478"/>
          <ac:picMkLst>
            <pc:docMk/>
            <pc:sldMk cId="1275005138" sldId="328"/>
            <ac:picMk id="34" creationId="{847D63D4-AA41-2941-B1A8-4D0155EDE160}"/>
          </ac:picMkLst>
        </pc:picChg>
      </pc:sldChg>
      <pc:sldChg chg="modSp add modAnim">
        <pc:chgData name="赵 乾均" userId="f9d0be29ea91f2d6" providerId="LiveId" clId="{4AB479F3-FFD8-C24B-AD93-72586213811C}" dt="2019-04-13T12:56:11.023" v="3190" actId="1036"/>
        <pc:sldMkLst>
          <pc:docMk/>
          <pc:sldMk cId="1161534513" sldId="856"/>
        </pc:sldMkLst>
        <pc:spChg chg="mod">
          <ac:chgData name="赵 乾均" userId="f9d0be29ea91f2d6" providerId="LiveId" clId="{4AB479F3-FFD8-C24B-AD93-72586213811C}" dt="2019-04-13T12:56:07.846" v="3189" actId="1036"/>
          <ac:spMkLst>
            <pc:docMk/>
            <pc:sldMk cId="1161534513" sldId="856"/>
            <ac:spMk id="6" creationId="{AFA0CAC5-D766-0F4E-B9BA-2E1630759842}"/>
          </ac:spMkLst>
        </pc:spChg>
        <pc:spChg chg="mod">
          <ac:chgData name="赵 乾均" userId="f9d0be29ea91f2d6" providerId="LiveId" clId="{4AB479F3-FFD8-C24B-AD93-72586213811C}" dt="2019-04-13T12:56:11.023" v="3190" actId="1036"/>
          <ac:spMkLst>
            <pc:docMk/>
            <pc:sldMk cId="1161534513" sldId="856"/>
            <ac:spMk id="9" creationId="{80EAABB7-48BE-B945-90DD-4088D93AF2D9}"/>
          </ac:spMkLst>
        </pc:spChg>
      </pc:sldChg>
    </pc:docChg>
  </pc:docChgLst>
  <pc:docChgLst>
    <pc:chgData name="赵 乾均" userId="f9d0be29ea91f2d6" providerId="LiveId" clId="{6020BF85-9FCF-FA4B-8834-96056CD5CFAC}"/>
    <pc:docChg chg="addSld modSld">
      <pc:chgData name="赵 乾均" userId="f9d0be29ea91f2d6" providerId="LiveId" clId="{6020BF85-9FCF-FA4B-8834-96056CD5CFAC}" dt="2019-03-17T14:10:44.042" v="167"/>
      <pc:docMkLst>
        <pc:docMk/>
      </pc:docMkLst>
    </pc:docChg>
  </pc:docChgLst>
  <pc:docChgLst>
    <pc:chgData name="赵 乾均" userId="f9d0be29ea91f2d6" providerId="LiveId" clId="{2F49D087-E0A5-9B4C-B067-0F1C80A8CF71}"/>
    <pc:docChg chg="undo redo custSel addSld delSld modSld">
      <pc:chgData name="赵 乾均" userId="f9d0be29ea91f2d6" providerId="LiveId" clId="{2F49D087-E0A5-9B4C-B067-0F1C80A8CF71}" dt="2019-04-12T06:43:58.273" v="10616" actId="20577"/>
      <pc:docMkLst>
        <pc:docMk/>
      </pc:docMkLst>
      <pc:sldChg chg="modSp">
        <pc:chgData name="赵 乾均" userId="f9d0be29ea91f2d6" providerId="LiveId" clId="{2F49D087-E0A5-9B4C-B067-0F1C80A8CF71}" dt="2019-04-06T09:10:44.659" v="47" actId="20577"/>
        <pc:sldMkLst>
          <pc:docMk/>
          <pc:sldMk cId="1003707182" sldId="256"/>
        </pc:sldMkLst>
        <pc:spChg chg="mod">
          <ac:chgData name="赵 乾均" userId="f9d0be29ea91f2d6" providerId="LiveId" clId="{2F49D087-E0A5-9B4C-B067-0F1C80A8CF71}" dt="2019-04-06T09:10:44.659" v="47" actId="20577"/>
          <ac:spMkLst>
            <pc:docMk/>
            <pc:sldMk cId="1003707182" sldId="256"/>
            <ac:spMk id="2" creationId="{00000000-0000-0000-0000-000000000000}"/>
          </ac:spMkLst>
        </pc:spChg>
      </pc:sldChg>
      <pc:sldChg chg="modSp">
        <pc:chgData name="赵 乾均" userId="f9d0be29ea91f2d6" providerId="LiveId" clId="{2F49D087-E0A5-9B4C-B067-0F1C80A8CF71}" dt="2019-04-11T02:33:18.028" v="6500" actId="1035"/>
        <pc:sldMkLst>
          <pc:docMk/>
          <pc:sldMk cId="2343816089" sldId="257"/>
        </pc:sldMkLst>
        <pc:spChg chg="mod">
          <ac:chgData name="赵 乾均" userId="f9d0be29ea91f2d6" providerId="LiveId" clId="{2F49D087-E0A5-9B4C-B067-0F1C80A8CF71}" dt="2019-04-11T02:33:18.028" v="6500" actId="1035"/>
          <ac:spMkLst>
            <pc:docMk/>
            <pc:sldMk cId="2343816089" sldId="257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3:18.028" v="6500" actId="1035"/>
          <ac:spMkLst>
            <pc:docMk/>
            <pc:sldMk cId="2343816089" sldId="257"/>
            <ac:spMk id="3" creationId="{00000000-0000-0000-0000-000000000000}"/>
          </ac:spMkLst>
        </pc:spChg>
      </pc:sldChg>
      <pc:sldChg chg="modSp add">
        <pc:chgData name="赵 乾均" userId="f9d0be29ea91f2d6" providerId="LiveId" clId="{2F49D087-E0A5-9B4C-B067-0F1C80A8CF71}" dt="2019-04-11T02:33:39.189" v="6520" actId="1035"/>
        <pc:sldMkLst>
          <pc:docMk/>
          <pc:sldMk cId="1019814672" sldId="259"/>
        </pc:sldMkLst>
        <pc:spChg chg="mod">
          <ac:chgData name="赵 乾均" userId="f9d0be29ea91f2d6" providerId="LiveId" clId="{2F49D087-E0A5-9B4C-B067-0F1C80A8CF71}" dt="2019-04-11T02:33:39.189" v="6520" actId="1035"/>
          <ac:spMkLst>
            <pc:docMk/>
            <pc:sldMk cId="1019814672" sldId="259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3:39.189" v="6520" actId="1035"/>
          <ac:spMkLst>
            <pc:docMk/>
            <pc:sldMk cId="1019814672" sldId="259"/>
            <ac:spMk id="3" creationId="{00000000-0000-0000-0000-000000000000}"/>
          </ac:spMkLst>
        </pc:spChg>
      </pc:sldChg>
      <pc:sldChg chg="modSp add">
        <pc:chgData name="赵 乾均" userId="f9d0be29ea91f2d6" providerId="LiveId" clId="{2F49D087-E0A5-9B4C-B067-0F1C80A8CF71}" dt="2019-04-11T02:33:57.899" v="6540" actId="1035"/>
        <pc:sldMkLst>
          <pc:docMk/>
          <pc:sldMk cId="135502230" sldId="260"/>
        </pc:sldMkLst>
        <pc:spChg chg="mod">
          <ac:chgData name="赵 乾均" userId="f9d0be29ea91f2d6" providerId="LiveId" clId="{2F49D087-E0A5-9B4C-B067-0F1C80A8CF71}" dt="2019-04-11T02:33:57.899" v="6540" actId="1035"/>
          <ac:spMkLst>
            <pc:docMk/>
            <pc:sldMk cId="135502230" sldId="260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3:57.899" v="6540" actId="1035"/>
          <ac:spMkLst>
            <pc:docMk/>
            <pc:sldMk cId="135502230" sldId="260"/>
            <ac:spMk id="3" creationId="{00000000-0000-0000-0000-000000000000}"/>
          </ac:spMkLst>
        </pc:spChg>
      </pc:sldChg>
      <pc:sldChg chg="addSp delSp modSp add">
        <pc:chgData name="赵 乾均" userId="f9d0be29ea91f2d6" providerId="LiveId" clId="{2F49D087-E0A5-9B4C-B067-0F1C80A8CF71}" dt="2019-04-11T02:32:57.662" v="6480" actId="1035"/>
        <pc:sldMkLst>
          <pc:docMk/>
          <pc:sldMk cId="3476671235" sldId="286"/>
        </pc:sldMkLst>
        <pc:spChg chg="mod">
          <ac:chgData name="赵 乾均" userId="f9d0be29ea91f2d6" providerId="LiveId" clId="{2F49D087-E0A5-9B4C-B067-0F1C80A8CF71}" dt="2019-04-11T02:32:57.662" v="6480" actId="1035"/>
          <ac:spMkLst>
            <pc:docMk/>
            <pc:sldMk cId="3476671235" sldId="286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2:57.662" v="6480" actId="1035"/>
          <ac:spMkLst>
            <pc:docMk/>
            <pc:sldMk cId="3476671235" sldId="286"/>
            <ac:spMk id="3" creationId="{00000000-0000-0000-0000-000000000000}"/>
          </ac:spMkLst>
        </pc:sp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5" creationId="{91932378-044F-D942-A0E4-758AB080E2C7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7" creationId="{8D6C02C7-2E6C-414E-8E09-345726590320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9" creationId="{F5B879E3-2E34-1A48-9508-641725C0BF0C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11" creationId="{CE0E2216-D9D5-6A4D-96CC-6EC262FFC0F8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13" creationId="{9E81A721-7CB5-F54C-9AEF-2E7AB91ECD66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15" creationId="{B606ED24-35B4-3E42-B811-F7AD2C395314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17" creationId="{3F967372-D1B4-DB4A-AADC-6D118EEC49FD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19" creationId="{5F4AAD0B-AA4A-1541-90FF-E1ED63121254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21" creationId="{BA0ED375-9C15-784C-B088-02FC4100B6DD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23" creationId="{7FB7131B-BE54-9F4B-B354-4D98B244BF8E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25" creationId="{C4877C7F-44A6-244E-A422-F3CD92EB4F4B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27" creationId="{3419845A-AB5E-9F4B-9612-134183935EA1}"/>
          </ac:picMkLst>
        </pc:picChg>
        <pc:picChg chg="add del mod modCrop">
          <ac:chgData name="赵 乾均" userId="f9d0be29ea91f2d6" providerId="LiveId" clId="{2F49D087-E0A5-9B4C-B067-0F1C80A8CF71}" dt="2019-04-06T10:21:51.711" v="928" actId="478"/>
          <ac:picMkLst>
            <pc:docMk/>
            <pc:sldMk cId="3476671235" sldId="286"/>
            <ac:picMk id="29" creationId="{91952969-28C1-734A-9323-3A2490EB923E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31" creationId="{3BDDE2DC-E971-0441-A6AE-661C10E7A95A}"/>
          </ac:picMkLst>
        </pc:picChg>
        <pc:picChg chg="add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33" creationId="{03B4E1D7-DB5D-A64D-8555-FA5C4B1450F5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35" creationId="{4D2F38EF-CF92-C341-93A1-6A4323C56E94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37" creationId="{DC491055-4345-9E44-98A3-919A4915BF6C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39" creationId="{647E0E87-B5AD-3441-99D2-FBB49439CA00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41" creationId="{D64E42DA-8027-F644-980F-CC060CFD07B0}"/>
          </ac:picMkLst>
        </pc:picChg>
        <pc:picChg chg="add mod modCrop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43" creationId="{27CE7BF0-7FD0-E846-8907-9F3DA5EA05A1}"/>
          </ac:picMkLst>
        </pc:picChg>
        <pc:picChg chg="add del mod">
          <ac:chgData name="赵 乾均" userId="f9d0be29ea91f2d6" providerId="LiveId" clId="{2F49D087-E0A5-9B4C-B067-0F1C80A8CF71}" dt="2019-04-11T02:32:57.662" v="6480" actId="1035"/>
          <ac:picMkLst>
            <pc:docMk/>
            <pc:sldMk cId="3476671235" sldId="286"/>
            <ac:picMk id="47" creationId="{F7F3B2B7-ACE7-0E44-9794-E3B4B41656C3}"/>
          </ac:picMkLst>
        </pc:picChg>
        <pc:cxnChg chg="add del mod">
          <ac:chgData name="赵 乾均" userId="f9d0be29ea91f2d6" providerId="LiveId" clId="{2F49D087-E0A5-9B4C-B067-0F1C80A8CF71}" dt="2019-04-06T09:59:35.876" v="525" actId="478"/>
          <ac:cxnSpMkLst>
            <pc:docMk/>
            <pc:sldMk cId="3476671235" sldId="286"/>
            <ac:cxnSpMk id="46" creationId="{8549E5D3-D62E-A44E-9FC0-2331EC945A20}"/>
          </ac:cxnSpMkLst>
        </pc:cxnChg>
      </pc:sldChg>
      <pc:sldChg chg="modSp add">
        <pc:chgData name="赵 乾均" userId="f9d0be29ea91f2d6" providerId="LiveId" clId="{2F49D087-E0A5-9B4C-B067-0F1C80A8CF71}" dt="2019-04-11T02:36:42.291" v="6660" actId="1035"/>
        <pc:sldMkLst>
          <pc:docMk/>
          <pc:sldMk cId="629947443" sldId="287"/>
        </pc:sldMkLst>
        <pc:spChg chg="mod">
          <ac:chgData name="赵 乾均" userId="f9d0be29ea91f2d6" providerId="LiveId" clId="{2F49D087-E0A5-9B4C-B067-0F1C80A8CF71}" dt="2019-04-11T02:36:42.291" v="6660" actId="1035"/>
          <ac:spMkLst>
            <pc:docMk/>
            <pc:sldMk cId="629947443" sldId="287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6:42.291" v="6660" actId="1035"/>
          <ac:spMkLst>
            <pc:docMk/>
            <pc:sldMk cId="629947443" sldId="287"/>
            <ac:spMk id="3" creationId="{00000000-0000-0000-0000-000000000000}"/>
          </ac:spMkLst>
        </pc:spChg>
      </pc:sldChg>
      <pc:sldChg chg="modSp add">
        <pc:chgData name="赵 乾均" userId="f9d0be29ea91f2d6" providerId="LiveId" clId="{2F49D087-E0A5-9B4C-B067-0F1C80A8CF71}" dt="2019-04-11T02:42:48.756" v="6929" actId="1035"/>
        <pc:sldMkLst>
          <pc:docMk/>
          <pc:sldMk cId="2327577640" sldId="288"/>
        </pc:sldMkLst>
        <pc:spChg chg="mod">
          <ac:chgData name="赵 乾均" userId="f9d0be29ea91f2d6" providerId="LiveId" clId="{2F49D087-E0A5-9B4C-B067-0F1C80A8CF71}" dt="2019-04-11T02:42:48.756" v="6929" actId="1035"/>
          <ac:spMkLst>
            <pc:docMk/>
            <pc:sldMk cId="2327577640" sldId="288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42:48.756" v="6929" actId="1035"/>
          <ac:spMkLst>
            <pc:docMk/>
            <pc:sldMk cId="2327577640" sldId="288"/>
            <ac:spMk id="3" creationId="{00000000-0000-0000-0000-000000000000}"/>
          </ac:spMkLst>
        </pc:spChg>
      </pc:sldChg>
      <pc:sldChg chg="addSp delSp modSp add">
        <pc:chgData name="赵 乾均" userId="f9d0be29ea91f2d6" providerId="LiveId" clId="{2F49D087-E0A5-9B4C-B067-0F1C80A8CF71}" dt="2019-04-11T02:34:24.234" v="6560" actId="1035"/>
        <pc:sldMkLst>
          <pc:docMk/>
          <pc:sldMk cId="3418213948" sldId="292"/>
        </pc:sldMkLst>
        <pc:spChg chg="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06T10:28:31.786" v="1009" actId="478"/>
          <ac:spMkLst>
            <pc:docMk/>
            <pc:sldMk cId="3418213948" sldId="292"/>
            <ac:spMk id="4" creationId="{6064332B-2E2F-CA43-9712-1001FBFA5F4D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6" creationId="{A7698FFC-BCF9-6541-990B-923380BA6BB7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26" creationId="{58292CAA-E6EF-4E40-A2E7-C9C5A63B5186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28" creationId="{12ACB983-C2AC-444E-B926-2054BA261C12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30" creationId="{B3F8067B-BF98-D449-A1C5-57A76F061D83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32" creationId="{FDAC61ED-1EE3-9642-B6B6-270CD2522D1B}"/>
          </ac:spMkLst>
        </pc:spChg>
        <pc:spChg chg="add del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34" creationId="{BA6BBBD9-4F3B-AB4F-93BA-4FB818DB63B4}"/>
          </ac:spMkLst>
        </pc:spChg>
        <pc:spChg chg="add mod">
          <ac:chgData name="赵 乾均" userId="f9d0be29ea91f2d6" providerId="LiveId" clId="{2F49D087-E0A5-9B4C-B067-0F1C80A8CF71}" dt="2019-04-11T02:34:24.234" v="6560" actId="1035"/>
          <ac:spMkLst>
            <pc:docMk/>
            <pc:sldMk cId="3418213948" sldId="292"/>
            <ac:spMk id="36" creationId="{CCC94D20-F920-F846-9227-3067E02261B0}"/>
          </ac:spMkLst>
        </pc:sp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5" creationId="{91932378-044F-D942-A0E4-758AB080E2C7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7" creationId="{8D6C02C7-2E6C-414E-8E09-345726590320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9" creationId="{F5B879E3-2E34-1A48-9508-641725C0BF0C}"/>
          </ac:picMkLst>
        </pc:picChg>
        <pc:picChg chg="add mod modCrop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0" creationId="{2DFA47B5-66D5-6940-88C3-6CC6484572D4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1" creationId="{CE0E2216-D9D5-6A4D-96CC-6EC262FFC0F8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3" creationId="{9E81A721-7CB5-F54C-9AEF-2E7AB91ECD66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5" creationId="{B606ED24-35B4-3E42-B811-F7AD2C395314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7" creationId="{3F967372-D1B4-DB4A-AADC-6D118EEC49FD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19" creationId="{5F4AAD0B-AA4A-1541-90FF-E1ED63121254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21" creationId="{BA0ED375-9C15-784C-B088-02FC4100B6DD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23" creationId="{7FB7131B-BE54-9F4B-B354-4D98B244BF8E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25" creationId="{C4877C7F-44A6-244E-A422-F3CD92EB4F4B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27" creationId="{3419845A-AB5E-9F4B-9612-134183935EA1}"/>
          </ac:picMkLst>
        </pc:picChg>
        <pc:picChg chg="del mod">
          <ac:chgData name="赵 乾均" userId="f9d0be29ea91f2d6" providerId="LiveId" clId="{2F49D087-E0A5-9B4C-B067-0F1C80A8CF71}" dt="2019-04-06T10:19:50.878" v="911" actId="478"/>
          <ac:picMkLst>
            <pc:docMk/>
            <pc:sldMk cId="3418213948" sldId="292"/>
            <ac:picMk id="29" creationId="{91952969-28C1-734A-9323-3A2490EB923E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31" creationId="{3BDDE2DC-E971-0441-A6AE-661C10E7A95A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33" creationId="{03B4E1D7-DB5D-A64D-8555-FA5C4B1450F5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35" creationId="{4D2F38EF-CF92-C341-93A1-6A4323C56E94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37" creationId="{DC491055-4345-9E44-98A3-919A4915BF6C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39" creationId="{647E0E87-B5AD-3441-99D2-FBB49439CA00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41" creationId="{D64E42DA-8027-F644-980F-CC060CFD07B0}"/>
          </ac:picMkLst>
        </pc:picChg>
        <pc:picChg chg="mod">
          <ac:chgData name="赵 乾均" userId="f9d0be29ea91f2d6" providerId="LiveId" clId="{2F49D087-E0A5-9B4C-B067-0F1C80A8CF71}" dt="2019-04-11T02:34:24.234" v="6560" actId="1035"/>
          <ac:picMkLst>
            <pc:docMk/>
            <pc:sldMk cId="3418213948" sldId="292"/>
            <ac:picMk id="43" creationId="{27CE7BF0-7FD0-E846-8907-9F3DA5EA05A1}"/>
          </ac:picMkLst>
        </pc:picChg>
      </pc:sldChg>
      <pc:sldChg chg="addSp delSp modSp add">
        <pc:chgData name="赵 乾均" userId="f9d0be29ea91f2d6" providerId="LiveId" clId="{2F49D087-E0A5-9B4C-B067-0F1C80A8CF71}" dt="2019-04-11T02:34:54.825" v="6580" actId="1035"/>
        <pc:sldMkLst>
          <pc:docMk/>
          <pc:sldMk cId="3867498714" sldId="294"/>
        </pc:sldMkLst>
        <pc:spChg chg="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06T10:27:55.119" v="1004" actId="478"/>
          <ac:spMkLst>
            <pc:docMk/>
            <pc:sldMk cId="3867498714" sldId="294"/>
            <ac:spMk id="4" creationId="{6064332B-2E2F-CA43-9712-1001FBFA5F4D}"/>
          </ac:spMkLst>
        </pc:spChg>
        <pc:spChg chg="add 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28" creationId="{DC4136C1-DA16-414E-8C2A-7B79217EBC43}"/>
          </ac:spMkLst>
        </pc:spChg>
        <pc:spChg chg="add 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29" creationId="{443C5101-4772-0849-9AE0-0D6693ADF1EB}"/>
          </ac:spMkLst>
        </pc:spChg>
        <pc:spChg chg="add 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30" creationId="{9BDFDAE5-9C41-4A40-A345-3D5A26CFFBC2}"/>
          </ac:spMkLst>
        </pc:spChg>
        <pc:spChg chg="add 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32" creationId="{519A38A0-65F9-DA47-9756-5DA6FDDA0B71}"/>
          </ac:spMkLst>
        </pc:spChg>
        <pc:spChg chg="add mod">
          <ac:chgData name="赵 乾均" userId="f9d0be29ea91f2d6" providerId="LiveId" clId="{2F49D087-E0A5-9B4C-B067-0F1C80A8CF71}" dt="2019-04-11T02:34:54.825" v="6580" actId="1035"/>
          <ac:spMkLst>
            <pc:docMk/>
            <pc:sldMk cId="3867498714" sldId="294"/>
            <ac:spMk id="34" creationId="{A92676D5-D2F3-3441-AFC2-96D1C969D7EC}"/>
          </ac:spMkLst>
        </pc:sp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5" creationId="{91932378-044F-D942-A0E4-758AB080E2C7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7" creationId="{8D6C02C7-2E6C-414E-8E09-345726590320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9" creationId="{F5B879E3-2E34-1A48-9508-641725C0BF0C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11" creationId="{CE0E2216-D9D5-6A4D-96CC-6EC262FFC0F8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13" creationId="{9E81A721-7CB5-F54C-9AEF-2E7AB91ECD66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15" creationId="{B606ED24-35B4-3E42-B811-F7AD2C395314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17" creationId="{3F967372-D1B4-DB4A-AADC-6D118EEC49FD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19" creationId="{5F4AAD0B-AA4A-1541-90FF-E1ED63121254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21" creationId="{BA0ED375-9C15-784C-B088-02FC4100B6DD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23" creationId="{7FB7131B-BE54-9F4B-B354-4D98B244BF8E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25" creationId="{C4877C7F-44A6-244E-A422-F3CD92EB4F4B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26" creationId="{8843CB54-1AB9-9B4A-8264-2126780389BB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27" creationId="{3419845A-AB5E-9F4B-9612-134183935EA1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31" creationId="{3BDDE2DC-E971-0441-A6AE-661C10E7A95A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33" creationId="{03B4E1D7-DB5D-A64D-8555-FA5C4B1450F5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35" creationId="{4D2F38EF-CF92-C341-93A1-6A4323C56E94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37" creationId="{DC491055-4345-9E44-98A3-919A4915BF6C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39" creationId="{647E0E87-B5AD-3441-99D2-FBB49439CA00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41" creationId="{D64E42DA-8027-F644-980F-CC060CFD07B0}"/>
          </ac:picMkLst>
        </pc:picChg>
        <pc:picChg chg="mod">
          <ac:chgData name="赵 乾均" userId="f9d0be29ea91f2d6" providerId="LiveId" clId="{2F49D087-E0A5-9B4C-B067-0F1C80A8CF71}" dt="2019-04-11T02:34:54.825" v="6580" actId="1035"/>
          <ac:picMkLst>
            <pc:docMk/>
            <pc:sldMk cId="3867498714" sldId="294"/>
            <ac:picMk id="43" creationId="{27CE7BF0-7FD0-E846-8907-9F3DA5EA05A1}"/>
          </ac:picMkLst>
        </pc:picChg>
      </pc:sldChg>
      <pc:sldChg chg="addSp delSp modSp add">
        <pc:chgData name="赵 乾均" userId="f9d0be29ea91f2d6" providerId="LiveId" clId="{2F49D087-E0A5-9B4C-B067-0F1C80A8CF71}" dt="2019-04-11T02:35:36.361" v="6600" actId="1035"/>
        <pc:sldMkLst>
          <pc:docMk/>
          <pc:sldMk cId="1704213616" sldId="295"/>
        </pc:sldMkLst>
        <pc:spChg chg="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3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28" creationId="{DC4136C1-DA16-414E-8C2A-7B79217EBC43}"/>
          </ac:spMkLst>
        </pc:spChg>
        <pc:spChg chg="del">
          <ac:chgData name="赵 乾均" userId="f9d0be29ea91f2d6" providerId="LiveId" clId="{2F49D087-E0A5-9B4C-B067-0F1C80A8CF71}" dt="2019-04-06T10:31:59.056" v="1026" actId="478"/>
          <ac:spMkLst>
            <pc:docMk/>
            <pc:sldMk cId="1704213616" sldId="295"/>
            <ac:spMk id="29" creationId="{443C5101-4772-0849-9AE0-0D6693ADF1EB}"/>
          </ac:spMkLst>
        </pc:spChg>
        <pc:spChg chg="del">
          <ac:chgData name="赵 乾均" userId="f9d0be29ea91f2d6" providerId="LiveId" clId="{2F49D087-E0A5-9B4C-B067-0F1C80A8CF71}" dt="2019-04-06T10:31:57.304" v="1025" actId="478"/>
          <ac:spMkLst>
            <pc:docMk/>
            <pc:sldMk cId="1704213616" sldId="295"/>
            <ac:spMk id="30" creationId="{9BDFDAE5-9C41-4A40-A345-3D5A26CFFBC2}"/>
          </ac:spMkLst>
        </pc:spChg>
        <pc:spChg chg="del">
          <ac:chgData name="赵 乾均" userId="f9d0be29ea91f2d6" providerId="LiveId" clId="{2F49D087-E0A5-9B4C-B067-0F1C80A8CF71}" dt="2019-04-06T10:31:54.186" v="1023" actId="478"/>
          <ac:spMkLst>
            <pc:docMk/>
            <pc:sldMk cId="1704213616" sldId="295"/>
            <ac:spMk id="32" creationId="{519A38A0-65F9-DA47-9756-5DA6FDDA0B71}"/>
          </ac:spMkLst>
        </pc:spChg>
        <pc:spChg chg="del">
          <ac:chgData name="赵 乾均" userId="f9d0be29ea91f2d6" providerId="LiveId" clId="{2F49D087-E0A5-9B4C-B067-0F1C80A8CF71}" dt="2019-04-06T10:31:55.507" v="1024" actId="478"/>
          <ac:spMkLst>
            <pc:docMk/>
            <pc:sldMk cId="1704213616" sldId="295"/>
            <ac:spMk id="34" creationId="{A92676D5-D2F3-3441-AFC2-96D1C969D7EC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36" creationId="{955DE2C6-D817-C34C-8E7E-0FEE1A38DAFD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38" creationId="{318832C8-0A79-7F42-B740-268B051097BA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0" creationId="{C8671FC0-3645-E841-9807-FC9A17E8504E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2" creationId="{A2FB8CB2-B456-E24C-925E-DA81406CCD1D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4" creationId="{76E817B8-4A3A-AA45-B128-D4EA250DCD22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5" creationId="{67EAD384-DAF7-BD49-84EC-BD506CA30B41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6" creationId="{6E7BB67E-9F55-1F42-8B6B-6EF5A987F9CF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7" creationId="{936D0C9A-6D5B-774D-866A-7E6D6194031B}"/>
          </ac:spMkLst>
        </pc:spChg>
        <pc:spChg chg="add mod">
          <ac:chgData name="赵 乾均" userId="f9d0be29ea91f2d6" providerId="LiveId" clId="{2F49D087-E0A5-9B4C-B067-0F1C80A8CF71}" dt="2019-04-11T02:35:36.361" v="6600" actId="1035"/>
          <ac:spMkLst>
            <pc:docMk/>
            <pc:sldMk cId="1704213616" sldId="295"/>
            <ac:spMk id="48" creationId="{04346FFB-6FEA-1F47-B105-B6ED48898ED3}"/>
          </ac:spMkLst>
        </pc:sp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5" creationId="{91932378-044F-D942-A0E4-758AB080E2C7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7" creationId="{8D6C02C7-2E6C-414E-8E09-345726590320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9" creationId="{F5B879E3-2E34-1A48-9508-641725C0BF0C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11" creationId="{CE0E2216-D9D5-6A4D-96CC-6EC262FFC0F8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13" creationId="{9E81A721-7CB5-F54C-9AEF-2E7AB91ECD66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15" creationId="{B606ED24-35B4-3E42-B811-F7AD2C395314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17" creationId="{3F967372-D1B4-DB4A-AADC-6D118EEC49FD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19" creationId="{5F4AAD0B-AA4A-1541-90FF-E1ED63121254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21" creationId="{BA0ED375-9C15-784C-B088-02FC4100B6DD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23" creationId="{7FB7131B-BE54-9F4B-B354-4D98B244BF8E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25" creationId="{C4877C7F-44A6-244E-A422-F3CD92EB4F4B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26" creationId="{8843CB54-1AB9-9B4A-8264-2126780389BB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27" creationId="{3419845A-AB5E-9F4B-9612-134183935EA1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31" creationId="{3BDDE2DC-E971-0441-A6AE-661C10E7A95A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33" creationId="{03B4E1D7-DB5D-A64D-8555-FA5C4B1450F5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35" creationId="{4D2F38EF-CF92-C341-93A1-6A4323C56E94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37" creationId="{DC491055-4345-9E44-98A3-919A4915BF6C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39" creationId="{647E0E87-B5AD-3441-99D2-FBB49439CA00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41" creationId="{D64E42DA-8027-F644-980F-CC060CFD07B0}"/>
          </ac:picMkLst>
        </pc:picChg>
        <pc:picChg chg="mod">
          <ac:chgData name="赵 乾均" userId="f9d0be29ea91f2d6" providerId="LiveId" clId="{2F49D087-E0A5-9B4C-B067-0F1C80A8CF71}" dt="2019-04-11T02:35:36.361" v="6600" actId="1035"/>
          <ac:picMkLst>
            <pc:docMk/>
            <pc:sldMk cId="1704213616" sldId="295"/>
            <ac:picMk id="43" creationId="{27CE7BF0-7FD0-E846-8907-9F3DA5EA05A1}"/>
          </ac:picMkLst>
        </pc:picChg>
      </pc:sldChg>
      <pc:sldChg chg="addSp delSp modSp add">
        <pc:chgData name="赵 乾均" userId="f9d0be29ea91f2d6" providerId="LiveId" clId="{2F49D087-E0A5-9B4C-B067-0F1C80A8CF71}" dt="2019-04-11T02:35:57.830" v="6620" actId="1035"/>
        <pc:sldMkLst>
          <pc:docMk/>
          <pc:sldMk cId="3903028864" sldId="296"/>
        </pc:sldMkLst>
        <pc:spChg chg="mod">
          <ac:chgData name="赵 乾均" userId="f9d0be29ea91f2d6" providerId="LiveId" clId="{2F49D087-E0A5-9B4C-B067-0F1C80A8CF71}" dt="2019-04-11T02:35:57.830" v="6620" actId="1035"/>
          <ac:spMkLst>
            <pc:docMk/>
            <pc:sldMk cId="3903028864" sldId="296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5:57.830" v="6620" actId="1035"/>
          <ac:spMkLst>
            <pc:docMk/>
            <pc:sldMk cId="3903028864" sldId="296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06T10:48:53.827" v="1172" actId="11529"/>
          <ac:spMkLst>
            <pc:docMk/>
            <pc:sldMk cId="3903028864" sldId="296"/>
            <ac:spMk id="4" creationId="{41764DFD-CA42-AA45-A06A-12A9C8C04491}"/>
          </ac:spMkLst>
        </pc:spChg>
        <pc:spChg chg="add mod">
          <ac:chgData name="赵 乾均" userId="f9d0be29ea91f2d6" providerId="LiveId" clId="{2F49D087-E0A5-9B4C-B067-0F1C80A8CF71}" dt="2019-04-11T02:35:57.830" v="6620" actId="1035"/>
          <ac:spMkLst>
            <pc:docMk/>
            <pc:sldMk cId="3903028864" sldId="296"/>
            <ac:spMk id="6" creationId="{5B14A470-B1A5-BB47-9BD9-8F89C5CB0E47}"/>
          </ac:spMkLst>
        </pc:spChg>
        <pc:spChg chg="mod">
          <ac:chgData name="赵 乾均" userId="f9d0be29ea91f2d6" providerId="LiveId" clId="{2F49D087-E0A5-9B4C-B067-0F1C80A8CF71}" dt="2019-04-11T02:35:57.830" v="6620" actId="1035"/>
          <ac:spMkLst>
            <pc:docMk/>
            <pc:sldMk cId="3903028864" sldId="296"/>
            <ac:spMk id="28" creationId="{DC4136C1-DA16-414E-8C2A-7B79217EBC43}"/>
          </ac:spMkLst>
        </pc:spChg>
        <pc:spChg chg="del">
          <ac:chgData name="赵 乾均" userId="f9d0be29ea91f2d6" providerId="LiveId" clId="{2F49D087-E0A5-9B4C-B067-0F1C80A8CF71}" dt="2019-04-06T10:46:56.510" v="1129" actId="478"/>
          <ac:spMkLst>
            <pc:docMk/>
            <pc:sldMk cId="3903028864" sldId="296"/>
            <ac:spMk id="36" creationId="{955DE2C6-D817-C34C-8E7E-0FEE1A38DAFD}"/>
          </ac:spMkLst>
        </pc:spChg>
        <pc:spChg chg="del">
          <ac:chgData name="赵 乾均" userId="f9d0be29ea91f2d6" providerId="LiveId" clId="{2F49D087-E0A5-9B4C-B067-0F1C80A8CF71}" dt="2019-04-06T10:46:53.360" v="1127" actId="478"/>
          <ac:spMkLst>
            <pc:docMk/>
            <pc:sldMk cId="3903028864" sldId="296"/>
            <ac:spMk id="38" creationId="{318832C8-0A79-7F42-B740-268B051097BA}"/>
          </ac:spMkLst>
        </pc:spChg>
        <pc:spChg chg="del">
          <ac:chgData name="赵 乾均" userId="f9d0be29ea91f2d6" providerId="LiveId" clId="{2F49D087-E0A5-9B4C-B067-0F1C80A8CF71}" dt="2019-04-06T10:46:57.653" v="1130" actId="478"/>
          <ac:spMkLst>
            <pc:docMk/>
            <pc:sldMk cId="3903028864" sldId="296"/>
            <ac:spMk id="40" creationId="{C8671FC0-3645-E841-9807-FC9A17E8504E}"/>
          </ac:spMkLst>
        </pc:spChg>
        <pc:spChg chg="del">
          <ac:chgData name="赵 乾均" userId="f9d0be29ea91f2d6" providerId="LiveId" clId="{2F49D087-E0A5-9B4C-B067-0F1C80A8CF71}" dt="2019-04-06T10:46:58.769" v="1131" actId="478"/>
          <ac:spMkLst>
            <pc:docMk/>
            <pc:sldMk cId="3903028864" sldId="296"/>
            <ac:spMk id="42" creationId="{A2FB8CB2-B456-E24C-925E-DA81406CCD1D}"/>
          </ac:spMkLst>
        </pc:spChg>
        <pc:spChg chg="del">
          <ac:chgData name="赵 乾均" userId="f9d0be29ea91f2d6" providerId="LiveId" clId="{2F49D087-E0A5-9B4C-B067-0F1C80A8CF71}" dt="2019-04-06T10:46:52.245" v="1126" actId="478"/>
          <ac:spMkLst>
            <pc:docMk/>
            <pc:sldMk cId="3903028864" sldId="296"/>
            <ac:spMk id="44" creationId="{76E817B8-4A3A-AA45-B128-D4EA250DCD22}"/>
          </ac:spMkLst>
        </pc:spChg>
        <pc:spChg chg="del">
          <ac:chgData name="赵 乾均" userId="f9d0be29ea91f2d6" providerId="LiveId" clId="{2F49D087-E0A5-9B4C-B067-0F1C80A8CF71}" dt="2019-04-06T10:46:50.585" v="1125" actId="478"/>
          <ac:spMkLst>
            <pc:docMk/>
            <pc:sldMk cId="3903028864" sldId="296"/>
            <ac:spMk id="45" creationId="{67EAD384-DAF7-BD49-84EC-BD506CA30B41}"/>
          </ac:spMkLst>
        </pc:spChg>
        <pc:spChg chg="del">
          <ac:chgData name="赵 乾均" userId="f9d0be29ea91f2d6" providerId="LiveId" clId="{2F49D087-E0A5-9B4C-B067-0F1C80A8CF71}" dt="2019-04-06T10:46:59.899" v="1132" actId="478"/>
          <ac:spMkLst>
            <pc:docMk/>
            <pc:sldMk cId="3903028864" sldId="296"/>
            <ac:spMk id="46" creationId="{6E7BB67E-9F55-1F42-8B6B-6EF5A987F9CF}"/>
          </ac:spMkLst>
        </pc:spChg>
        <pc:spChg chg="del">
          <ac:chgData name="赵 乾均" userId="f9d0be29ea91f2d6" providerId="LiveId" clId="{2F49D087-E0A5-9B4C-B067-0F1C80A8CF71}" dt="2019-04-06T10:46:54.535" v="1128" actId="478"/>
          <ac:spMkLst>
            <pc:docMk/>
            <pc:sldMk cId="3903028864" sldId="296"/>
            <ac:spMk id="47" creationId="{936D0C9A-6D5B-774D-866A-7E6D6194031B}"/>
          </ac:spMkLst>
        </pc:spChg>
        <pc:spChg chg="del">
          <ac:chgData name="赵 乾均" userId="f9d0be29ea91f2d6" providerId="LiveId" clId="{2F49D087-E0A5-9B4C-B067-0F1C80A8CF71}" dt="2019-04-06T10:46:48.317" v="1124" actId="478"/>
          <ac:spMkLst>
            <pc:docMk/>
            <pc:sldMk cId="3903028864" sldId="296"/>
            <ac:spMk id="48" creationId="{04346FFB-6FEA-1F47-B105-B6ED48898ED3}"/>
          </ac:spMkLst>
        </pc:sp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5" creationId="{91932378-044F-D942-A0E4-758AB080E2C7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7" creationId="{8D6C02C7-2E6C-414E-8E09-345726590320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9" creationId="{F5B879E3-2E34-1A48-9508-641725C0BF0C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11" creationId="{CE0E2216-D9D5-6A4D-96CC-6EC262FFC0F8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13" creationId="{9E81A721-7CB5-F54C-9AEF-2E7AB91ECD66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15" creationId="{B606ED24-35B4-3E42-B811-F7AD2C395314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17" creationId="{3F967372-D1B4-DB4A-AADC-6D118EEC49FD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19" creationId="{5F4AAD0B-AA4A-1541-90FF-E1ED63121254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21" creationId="{BA0ED375-9C15-784C-B088-02FC4100B6DD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23" creationId="{7FB7131B-BE54-9F4B-B354-4D98B244BF8E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25" creationId="{C4877C7F-44A6-244E-A422-F3CD92EB4F4B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26" creationId="{8843CB54-1AB9-9B4A-8264-2126780389BB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27" creationId="{3419845A-AB5E-9F4B-9612-134183935EA1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31" creationId="{3BDDE2DC-E971-0441-A6AE-661C10E7A95A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33" creationId="{03B4E1D7-DB5D-A64D-8555-FA5C4B1450F5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35" creationId="{4D2F38EF-CF92-C341-93A1-6A4323C56E94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37" creationId="{DC491055-4345-9E44-98A3-919A4915BF6C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39" creationId="{647E0E87-B5AD-3441-99D2-FBB49439CA00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41" creationId="{D64E42DA-8027-F644-980F-CC060CFD07B0}"/>
          </ac:picMkLst>
        </pc:picChg>
        <pc:picChg chg="mod">
          <ac:chgData name="赵 乾均" userId="f9d0be29ea91f2d6" providerId="LiveId" clId="{2F49D087-E0A5-9B4C-B067-0F1C80A8CF71}" dt="2019-04-11T02:35:57.830" v="6620" actId="1035"/>
          <ac:picMkLst>
            <pc:docMk/>
            <pc:sldMk cId="3903028864" sldId="296"/>
            <ac:picMk id="43" creationId="{27CE7BF0-7FD0-E846-8907-9F3DA5EA05A1}"/>
          </ac:picMkLst>
        </pc:picChg>
      </pc:sldChg>
      <pc:sldChg chg="addSp delSp modSp add delAnim modAnim">
        <pc:chgData name="赵 乾均" userId="f9d0be29ea91f2d6" providerId="LiveId" clId="{2F49D087-E0A5-9B4C-B067-0F1C80A8CF71}" dt="2019-04-11T02:36:59.527" v="6680" actId="1035"/>
        <pc:sldMkLst>
          <pc:docMk/>
          <pc:sldMk cId="3948388867" sldId="297"/>
        </pc:sldMkLst>
        <pc:spChg chg="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07T06:13:59.749" v="1538" actId="478"/>
          <ac:spMkLst>
            <pc:docMk/>
            <pc:sldMk cId="3948388867" sldId="297"/>
            <ac:spMk id="4" creationId="{CE7996A7-85C9-7B41-8DD1-A761753755FF}"/>
          </ac:spMkLst>
        </pc:spChg>
        <pc:spChg chg="del">
          <ac:chgData name="赵 乾均" userId="f9d0be29ea91f2d6" providerId="LiveId" clId="{2F49D087-E0A5-9B4C-B067-0F1C80A8CF71}" dt="2019-04-06T10:53:56.272" v="1309" actId="478"/>
          <ac:spMkLst>
            <pc:docMk/>
            <pc:sldMk cId="3948388867" sldId="297"/>
            <ac:spMk id="6" creationId="{5B14A470-B1A5-BB47-9BD9-8F89C5CB0E47}"/>
          </ac:spMkLst>
        </pc:spChg>
        <pc:spChg chg="add del mod">
          <ac:chgData name="赵 乾均" userId="f9d0be29ea91f2d6" providerId="LiveId" clId="{2F49D087-E0A5-9B4C-B067-0F1C80A8CF71}" dt="2019-04-07T06:13:59.749" v="1538" actId="478"/>
          <ac:spMkLst>
            <pc:docMk/>
            <pc:sldMk cId="3948388867" sldId="297"/>
            <ac:spMk id="8" creationId="{0594ABF4-00CA-874D-B1F9-C6B98C20384E}"/>
          </ac:spMkLst>
        </pc:spChg>
        <pc:spChg chg="add del mod">
          <ac:chgData name="赵 乾均" userId="f9d0be29ea91f2d6" providerId="LiveId" clId="{2F49D087-E0A5-9B4C-B067-0F1C80A8CF71}" dt="2019-04-07T06:09:19.141" v="1416" actId="767"/>
          <ac:spMkLst>
            <pc:docMk/>
            <pc:sldMk cId="3948388867" sldId="297"/>
            <ac:spMk id="10" creationId="{3AB22570-D602-E84A-A0D2-D19D60420D02}"/>
          </ac:spMkLst>
        </pc:spChg>
        <pc:spChg chg="add del mod">
          <ac:chgData name="赵 乾均" userId="f9d0be29ea91f2d6" providerId="LiveId" clId="{2F49D087-E0A5-9B4C-B067-0F1C80A8CF71}" dt="2019-04-07T06:13:59.749" v="1538" actId="478"/>
          <ac:spMkLst>
            <pc:docMk/>
            <pc:sldMk cId="3948388867" sldId="297"/>
            <ac:spMk id="12" creationId="{50609802-C5DA-3145-8BFE-0DD35CBAF05B}"/>
          </ac:spMkLst>
        </pc:spChg>
        <pc:spChg chg="add 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24" creationId="{60736FE1-2043-4343-8A01-3665BBD3F93B}"/>
          </ac:spMkLst>
        </pc:spChg>
        <pc:spChg chg="del">
          <ac:chgData name="赵 乾均" userId="f9d0be29ea91f2d6" providerId="LiveId" clId="{2F49D087-E0A5-9B4C-B067-0F1C80A8CF71}" dt="2019-04-06T10:53:56.272" v="1309" actId="478"/>
          <ac:spMkLst>
            <pc:docMk/>
            <pc:sldMk cId="3948388867" sldId="297"/>
            <ac:spMk id="28" creationId="{DC4136C1-DA16-414E-8C2A-7B79217EBC43}"/>
          </ac:spMkLst>
        </pc:spChg>
        <pc:spChg chg="add del mod">
          <ac:chgData name="赵 乾均" userId="f9d0be29ea91f2d6" providerId="LiveId" clId="{2F49D087-E0A5-9B4C-B067-0F1C80A8CF71}" dt="2019-04-07T06:13:59.749" v="1538" actId="478"/>
          <ac:spMkLst>
            <pc:docMk/>
            <pc:sldMk cId="3948388867" sldId="297"/>
            <ac:spMk id="29" creationId="{22D9617D-F4D9-E34B-B08B-F7EE5A37404C}"/>
          </ac:spMkLst>
        </pc:spChg>
        <pc:spChg chg="add del mod">
          <ac:chgData name="赵 乾均" userId="f9d0be29ea91f2d6" providerId="LiveId" clId="{2F49D087-E0A5-9B4C-B067-0F1C80A8CF71}" dt="2019-04-07T06:13:59.749" v="1538" actId="478"/>
          <ac:spMkLst>
            <pc:docMk/>
            <pc:sldMk cId="3948388867" sldId="297"/>
            <ac:spMk id="30" creationId="{31115B53-193A-994C-8002-9F38761EB291}"/>
          </ac:spMkLst>
        </pc:spChg>
        <pc:spChg chg="add 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32" creationId="{DE41A868-64CB-5B45-B8A3-BCCD987592DE}"/>
          </ac:spMkLst>
        </pc:spChg>
        <pc:spChg chg="add 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40" creationId="{923D8422-F8F0-4A43-8FD6-5891832C6859}"/>
          </ac:spMkLst>
        </pc:spChg>
        <pc:spChg chg="add mod">
          <ac:chgData name="赵 乾均" userId="f9d0be29ea91f2d6" providerId="LiveId" clId="{2F49D087-E0A5-9B4C-B067-0F1C80A8CF71}" dt="2019-04-11T02:36:59.527" v="6680" actId="1035"/>
          <ac:spMkLst>
            <pc:docMk/>
            <pc:sldMk cId="3948388867" sldId="297"/>
            <ac:spMk id="42" creationId="{C7BB9278-C278-9B49-B3E0-0709403C778B}"/>
          </ac:spMkLst>
        </pc:spChg>
        <pc:spChg chg="add del mod">
          <ac:chgData name="赵 乾均" userId="f9d0be29ea91f2d6" providerId="LiveId" clId="{2F49D087-E0A5-9B4C-B067-0F1C80A8CF71}" dt="2019-04-07T07:42:31.406" v="2610" actId="478"/>
          <ac:spMkLst>
            <pc:docMk/>
            <pc:sldMk cId="3948388867" sldId="297"/>
            <ac:spMk id="44" creationId="{80B8FF1E-9707-5349-9CC7-216075063258}"/>
          </ac:spMkLst>
        </pc:spChg>
        <pc:spChg chg="add del mod">
          <ac:chgData name="赵 乾均" userId="f9d0be29ea91f2d6" providerId="LiveId" clId="{2F49D087-E0A5-9B4C-B067-0F1C80A8CF71}" dt="2019-04-07T07:42:31.406" v="2610" actId="478"/>
          <ac:spMkLst>
            <pc:docMk/>
            <pc:sldMk cId="3948388867" sldId="297"/>
            <ac:spMk id="45" creationId="{9C5967AC-5C70-9545-872D-BB6EA4D56D68}"/>
          </ac:spMkLst>
        </pc:spChg>
        <pc:spChg chg="add del mod">
          <ac:chgData name="赵 乾均" userId="f9d0be29ea91f2d6" providerId="LiveId" clId="{2F49D087-E0A5-9B4C-B067-0F1C80A8CF71}" dt="2019-04-07T07:42:31.406" v="2610" actId="478"/>
          <ac:spMkLst>
            <pc:docMk/>
            <pc:sldMk cId="3948388867" sldId="297"/>
            <ac:spMk id="46" creationId="{7300B27A-DE39-2446-A328-D77094563F6C}"/>
          </ac:spMkLst>
        </pc:spChg>
        <pc:spChg chg="add del mod">
          <ac:chgData name="赵 乾均" userId="f9d0be29ea91f2d6" providerId="LiveId" clId="{2F49D087-E0A5-9B4C-B067-0F1C80A8CF71}" dt="2019-04-07T07:42:31.406" v="2610" actId="478"/>
          <ac:spMkLst>
            <pc:docMk/>
            <pc:sldMk cId="3948388867" sldId="297"/>
            <ac:spMk id="47" creationId="{5C235202-5393-6044-93ED-A83A76FA328E}"/>
          </ac:spMkLst>
        </pc:spChg>
        <pc:spChg chg="add del mod">
          <ac:chgData name="赵 乾均" userId="f9d0be29ea91f2d6" providerId="LiveId" clId="{2F49D087-E0A5-9B4C-B067-0F1C80A8CF71}" dt="2019-04-07T07:42:31.406" v="2610" actId="478"/>
          <ac:spMkLst>
            <pc:docMk/>
            <pc:sldMk cId="3948388867" sldId="297"/>
            <ac:spMk id="48" creationId="{1AF30C45-5C9F-0948-BD50-43BF1EB130A3}"/>
          </ac:spMkLst>
        </pc:sp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5" creationId="{91932378-044F-D942-A0E4-758AB080E2C7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7" creationId="{8D6C02C7-2E6C-414E-8E09-345726590320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9" creationId="{F5B879E3-2E34-1A48-9508-641725C0BF0C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11" creationId="{CE0E2216-D9D5-6A4D-96CC-6EC262FFC0F8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13" creationId="{9E81A721-7CB5-F54C-9AEF-2E7AB91ECD66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15" creationId="{B606ED24-35B4-3E42-B811-F7AD2C395314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17" creationId="{3F967372-D1B4-DB4A-AADC-6D118EEC49FD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19" creationId="{5F4AAD0B-AA4A-1541-90FF-E1ED63121254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21" creationId="{BA0ED375-9C15-784C-B088-02FC4100B6DD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23" creationId="{7FB7131B-BE54-9F4B-B354-4D98B244BF8E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25" creationId="{C4877C7F-44A6-244E-A422-F3CD92EB4F4B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26" creationId="{8843CB54-1AB9-9B4A-8264-2126780389BB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27" creationId="{3419845A-AB5E-9F4B-9612-134183935EA1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31" creationId="{3BDDE2DC-E971-0441-A6AE-661C10E7A95A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33" creationId="{03B4E1D7-DB5D-A64D-8555-FA5C4B1450F5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35" creationId="{4D2F38EF-CF92-C341-93A1-6A4323C56E94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37" creationId="{DC491055-4345-9E44-98A3-919A4915BF6C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39" creationId="{647E0E87-B5AD-3441-99D2-FBB49439CA00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41" creationId="{D64E42DA-8027-F644-980F-CC060CFD07B0}"/>
          </ac:picMkLst>
        </pc:picChg>
        <pc:picChg chg="del">
          <ac:chgData name="赵 乾均" userId="f9d0be29ea91f2d6" providerId="LiveId" clId="{2F49D087-E0A5-9B4C-B067-0F1C80A8CF71}" dt="2019-04-06T10:53:56.272" v="1309" actId="478"/>
          <ac:picMkLst>
            <pc:docMk/>
            <pc:sldMk cId="3948388867" sldId="297"/>
            <ac:picMk id="43" creationId="{27CE7BF0-7FD0-E846-8907-9F3DA5EA05A1}"/>
          </ac:picMkLst>
        </pc:picChg>
        <pc:cxnChg chg="add del mod">
          <ac:chgData name="赵 乾均" userId="f9d0be29ea91f2d6" providerId="LiveId" clId="{2F49D087-E0A5-9B4C-B067-0F1C80A8CF71}" dt="2019-04-07T06:13:59.749" v="1538" actId="478"/>
          <ac:cxnSpMkLst>
            <pc:docMk/>
            <pc:sldMk cId="3948388867" sldId="297"/>
            <ac:cxnSpMk id="16" creationId="{54A164C9-5D0B-4741-9CB0-DFCE634E57EC}"/>
          </ac:cxnSpMkLst>
        </pc:cxnChg>
        <pc:cxnChg chg="add del mod">
          <ac:chgData name="赵 乾均" userId="f9d0be29ea91f2d6" providerId="LiveId" clId="{2F49D087-E0A5-9B4C-B067-0F1C80A8CF71}" dt="2019-04-07T06:13:59.749" v="1538" actId="478"/>
          <ac:cxnSpMkLst>
            <pc:docMk/>
            <pc:sldMk cId="3948388867" sldId="297"/>
            <ac:cxnSpMk id="34" creationId="{B543BC5C-29A1-9742-9254-D44C0FA3F6D4}"/>
          </ac:cxnSpMkLst>
        </pc:cxnChg>
        <pc:cxnChg chg="add del mod">
          <ac:chgData name="赵 乾均" userId="f9d0be29ea91f2d6" providerId="LiveId" clId="{2F49D087-E0A5-9B4C-B067-0F1C80A8CF71}" dt="2019-04-07T06:13:59.749" v="1538" actId="478"/>
          <ac:cxnSpMkLst>
            <pc:docMk/>
            <pc:sldMk cId="3948388867" sldId="297"/>
            <ac:cxnSpMk id="36" creationId="{846F54AE-9762-C84B-AAA1-EB4BB2706DE9}"/>
          </ac:cxnSpMkLst>
        </pc:cxnChg>
        <pc:cxnChg chg="add del mod">
          <ac:chgData name="赵 乾均" userId="f9d0be29ea91f2d6" providerId="LiveId" clId="{2F49D087-E0A5-9B4C-B067-0F1C80A8CF71}" dt="2019-04-07T06:13:59.749" v="1538" actId="478"/>
          <ac:cxnSpMkLst>
            <pc:docMk/>
            <pc:sldMk cId="3948388867" sldId="297"/>
            <ac:cxnSpMk id="38" creationId="{F52226D5-0A20-9C4D-A00B-1C35707B72CB}"/>
          </ac:cxnSpMkLst>
        </pc:cxnChg>
      </pc:sldChg>
      <pc:sldChg chg="addSp delSp modSp add modAnim">
        <pc:chgData name="赵 乾均" userId="f9d0be29ea91f2d6" providerId="LiveId" clId="{2F49D087-E0A5-9B4C-B067-0F1C80A8CF71}" dt="2019-04-11T02:36:22.587" v="6640" actId="1035"/>
        <pc:sldMkLst>
          <pc:docMk/>
          <pc:sldMk cId="1617290867" sldId="298"/>
        </pc:sldMkLst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3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4" creationId="{CE7996A7-85C9-7B41-8DD1-A761753755FF}"/>
          </ac:spMkLst>
        </pc:spChg>
        <pc:spChg chg="add del mod">
          <ac:chgData name="赵 乾均" userId="f9d0be29ea91f2d6" providerId="LiveId" clId="{2F49D087-E0A5-9B4C-B067-0F1C80A8CF71}" dt="2019-04-07T06:21:05.655" v="1585" actId="767"/>
          <ac:spMkLst>
            <pc:docMk/>
            <pc:sldMk cId="1617290867" sldId="298"/>
            <ac:spMk id="6" creationId="{3D025C73-37E8-FA48-8043-FEF2863FBB02}"/>
          </ac:spMkLst>
        </pc:spChg>
        <pc:spChg chg="add del mod">
          <ac:chgData name="赵 乾均" userId="f9d0be29ea91f2d6" providerId="LiveId" clId="{2F49D087-E0A5-9B4C-B067-0F1C80A8CF71}" dt="2019-04-07T06:21:13.408" v="1587" actId="767"/>
          <ac:spMkLst>
            <pc:docMk/>
            <pc:sldMk cId="1617290867" sldId="298"/>
            <ac:spMk id="7" creationId="{8E2546C6-A215-564F-95B5-14F7D0DC39B0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8" creationId="{0594ABF4-00CA-874D-B1F9-C6B98C20384E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9" creationId="{F9E7E236-E274-254E-B2C5-8FE4B5EA88CF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0" creationId="{94F986F7-8027-D142-B467-CB956B9C5327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1" creationId="{383EE321-AF31-0C4F-98E4-BC0C931FA40D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2" creationId="{50609802-C5DA-3145-8BFE-0DD35CBAF05B}"/>
          </ac:spMkLst>
        </pc:spChg>
        <pc:spChg chg="add del mod">
          <ac:chgData name="赵 乾均" userId="f9d0be29ea91f2d6" providerId="LiveId" clId="{2F49D087-E0A5-9B4C-B067-0F1C80A8CF71}" dt="2019-04-07T06:34:53.905" v="1961"/>
          <ac:spMkLst>
            <pc:docMk/>
            <pc:sldMk cId="1617290867" sldId="298"/>
            <ac:spMk id="13" creationId="{29FE8D2A-451E-2C4D-B37E-D639715432D7}"/>
          </ac:spMkLst>
        </pc:spChg>
        <pc:spChg chg="add del mod">
          <ac:chgData name="赵 乾均" userId="f9d0be29ea91f2d6" providerId="LiveId" clId="{2F49D087-E0A5-9B4C-B067-0F1C80A8CF71}" dt="2019-04-07T06:34:56.634" v="1963" actId="767"/>
          <ac:spMkLst>
            <pc:docMk/>
            <pc:sldMk cId="1617290867" sldId="298"/>
            <ac:spMk id="14" creationId="{C878F35D-EAF3-E544-A0AB-A81E2C837F23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5" creationId="{9FF5E9AA-B219-0444-AC5C-2CD87D006517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7" creationId="{93DCFE28-CA44-D347-B0F3-AD535D88B73D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19" creationId="{7C56C059-6D2F-BF4D-83E9-A7F877C736AD}"/>
          </ac:spMkLst>
        </pc:spChg>
        <pc:spChg chg="add 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20" creationId="{EADB529F-2BE7-9341-BE56-3483B4FC8BA9}"/>
          </ac:spMkLst>
        </pc:spChg>
        <pc:spChg chg="add del mod">
          <ac:chgData name="赵 乾均" userId="f9d0be29ea91f2d6" providerId="LiveId" clId="{2F49D087-E0A5-9B4C-B067-0F1C80A8CF71}" dt="2019-04-07T06:33:40.414" v="1889" actId="478"/>
          <ac:spMkLst>
            <pc:docMk/>
            <pc:sldMk cId="1617290867" sldId="298"/>
            <ac:spMk id="21" creationId="{D88EFEE0-D490-5043-AA7A-CA920928C857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29" creationId="{22D9617D-F4D9-E34B-B08B-F7EE5A37404C}"/>
          </ac:spMkLst>
        </pc:spChg>
        <pc:spChg chg="mod">
          <ac:chgData name="赵 乾均" userId="f9d0be29ea91f2d6" providerId="LiveId" clId="{2F49D087-E0A5-9B4C-B067-0F1C80A8CF71}" dt="2019-04-11T02:36:22.587" v="6640" actId="1035"/>
          <ac:spMkLst>
            <pc:docMk/>
            <pc:sldMk cId="1617290867" sldId="298"/>
            <ac:spMk id="30" creationId="{31115B53-193A-994C-8002-9F38761EB291}"/>
          </ac:spMkLst>
        </pc:spChg>
        <pc:cxnChg chg="mod">
          <ac:chgData name="赵 乾均" userId="f9d0be29ea91f2d6" providerId="LiveId" clId="{2F49D087-E0A5-9B4C-B067-0F1C80A8CF71}" dt="2019-04-11T02:36:22.587" v="6640" actId="1035"/>
          <ac:cxnSpMkLst>
            <pc:docMk/>
            <pc:sldMk cId="1617290867" sldId="298"/>
            <ac:cxnSpMk id="16" creationId="{54A164C9-5D0B-4741-9CB0-DFCE634E57EC}"/>
          </ac:cxnSpMkLst>
        </pc:cxnChg>
        <pc:cxnChg chg="mod">
          <ac:chgData name="赵 乾均" userId="f9d0be29ea91f2d6" providerId="LiveId" clId="{2F49D087-E0A5-9B4C-B067-0F1C80A8CF71}" dt="2019-04-11T02:36:22.587" v="6640" actId="1035"/>
          <ac:cxnSpMkLst>
            <pc:docMk/>
            <pc:sldMk cId="1617290867" sldId="298"/>
            <ac:cxnSpMk id="34" creationId="{B543BC5C-29A1-9742-9254-D44C0FA3F6D4}"/>
          </ac:cxnSpMkLst>
        </pc:cxnChg>
        <pc:cxnChg chg="mod">
          <ac:chgData name="赵 乾均" userId="f9d0be29ea91f2d6" providerId="LiveId" clId="{2F49D087-E0A5-9B4C-B067-0F1C80A8CF71}" dt="2019-04-11T02:36:22.587" v="6640" actId="1035"/>
          <ac:cxnSpMkLst>
            <pc:docMk/>
            <pc:sldMk cId="1617290867" sldId="298"/>
            <ac:cxnSpMk id="36" creationId="{846F54AE-9762-C84B-AAA1-EB4BB2706DE9}"/>
          </ac:cxnSpMkLst>
        </pc:cxnChg>
        <pc:cxnChg chg="mod">
          <ac:chgData name="赵 乾均" userId="f9d0be29ea91f2d6" providerId="LiveId" clId="{2F49D087-E0A5-9B4C-B067-0F1C80A8CF71}" dt="2019-04-11T02:36:22.587" v="6640" actId="1035"/>
          <ac:cxnSpMkLst>
            <pc:docMk/>
            <pc:sldMk cId="1617290867" sldId="298"/>
            <ac:cxnSpMk id="38" creationId="{F52226D5-0A20-9C4D-A00B-1C35707B72CB}"/>
          </ac:cxnSpMkLst>
        </pc:cxnChg>
      </pc:sldChg>
      <pc:sldChg chg="addSp delSp modSp add delAnim modAnim">
        <pc:chgData name="赵 乾均" userId="f9d0be29ea91f2d6" providerId="LiveId" clId="{2F49D087-E0A5-9B4C-B067-0F1C80A8CF71}" dt="2019-04-11T02:38:56.162" v="6760" actId="1035"/>
        <pc:sldMkLst>
          <pc:docMk/>
          <pc:sldMk cId="3101464488" sldId="299"/>
        </pc:sldMkLst>
        <pc:spChg chg="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4" creationId="{5C291EA1-B61C-D049-B2CA-28A6C3B96FFA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5" creationId="{BF4DF7A1-A6DF-C745-83B1-775A8C4A149E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6" creationId="{E119FB4C-AACF-4645-A0C9-3B264D01B7E2}"/>
          </ac:spMkLst>
        </pc:spChg>
        <pc:spChg chg="add del mod">
          <ac:chgData name="赵 乾均" userId="f9d0be29ea91f2d6" providerId="LiveId" clId="{2F49D087-E0A5-9B4C-B067-0F1C80A8CF71}" dt="2019-04-07T08:53:40.496" v="3888" actId="478"/>
          <ac:spMkLst>
            <pc:docMk/>
            <pc:sldMk cId="3101464488" sldId="299"/>
            <ac:spMk id="7" creationId="{21B314AF-1F57-674C-9E54-632746FA566E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8" creationId="{7EA0E9BE-FF22-6548-A158-40E8BFBE03F5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9" creationId="{96CDE5D8-17CF-A94A-8187-7373B276A767}"/>
          </ac:spMkLst>
        </pc:spChg>
        <pc:spChg chg="add mod">
          <ac:chgData name="赵 乾均" userId="f9d0be29ea91f2d6" providerId="LiveId" clId="{2F49D087-E0A5-9B4C-B067-0F1C80A8CF71}" dt="2019-04-11T02:38:56.162" v="6760" actId="1035"/>
          <ac:spMkLst>
            <pc:docMk/>
            <pc:sldMk cId="3101464488" sldId="299"/>
            <ac:spMk id="10" creationId="{AF0A8882-7897-A049-91F5-D81D80110298}"/>
          </ac:spMkLst>
        </pc:spChg>
      </pc:sldChg>
      <pc:sldChg chg="addSp delSp modSp add">
        <pc:chgData name="赵 乾均" userId="f9d0be29ea91f2d6" providerId="LiveId" clId="{2F49D087-E0A5-9B4C-B067-0F1C80A8CF71}" dt="2019-04-11T02:39:50.510" v="6809" actId="20577"/>
        <pc:sldMkLst>
          <pc:docMk/>
          <pc:sldMk cId="948442585" sldId="300"/>
        </pc:sldMkLst>
        <pc:spChg chg="mod">
          <ac:chgData name="赵 乾均" userId="f9d0be29ea91f2d6" providerId="LiveId" clId="{2F49D087-E0A5-9B4C-B067-0F1C80A8CF71}" dt="2019-04-11T02:39:21.102" v="6780" actId="1035"/>
          <ac:spMkLst>
            <pc:docMk/>
            <pc:sldMk cId="948442585" sldId="300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9:21.102" v="6780" actId="1035"/>
          <ac:spMkLst>
            <pc:docMk/>
            <pc:sldMk cId="948442585" sldId="300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2:39:50.510" v="6809" actId="20577"/>
          <ac:spMkLst>
            <pc:docMk/>
            <pc:sldMk cId="948442585" sldId="300"/>
            <ac:spMk id="4" creationId="{8A8A0E72-6132-1040-A132-CAD510D37128}"/>
          </ac:spMkLst>
        </pc:spChg>
        <pc:spChg chg="add mod">
          <ac:chgData name="赵 乾均" userId="f9d0be29ea91f2d6" providerId="LiveId" clId="{2F49D087-E0A5-9B4C-B067-0F1C80A8CF71}" dt="2019-04-11T02:39:21.102" v="6780" actId="1035"/>
          <ac:spMkLst>
            <pc:docMk/>
            <pc:sldMk cId="948442585" sldId="300"/>
            <ac:spMk id="5" creationId="{FECAC825-B487-0D41-A1AC-3675FCBEF15C}"/>
          </ac:spMkLst>
        </pc:spChg>
        <pc:spChg chg="add del">
          <ac:chgData name="赵 乾均" userId="f9d0be29ea91f2d6" providerId="LiveId" clId="{2F49D087-E0A5-9B4C-B067-0F1C80A8CF71}" dt="2019-04-07T09:18:05.370" v="4244"/>
          <ac:spMkLst>
            <pc:docMk/>
            <pc:sldMk cId="948442585" sldId="300"/>
            <ac:spMk id="6" creationId="{03D580E2-02A0-6940-92A2-5497DF6FD7EA}"/>
          </ac:spMkLst>
        </pc:spChg>
        <pc:spChg chg="add del">
          <ac:chgData name="赵 乾均" userId="f9d0be29ea91f2d6" providerId="LiveId" clId="{2F49D087-E0A5-9B4C-B067-0F1C80A8CF71}" dt="2019-04-07T09:18:10.146" v="4246"/>
          <ac:spMkLst>
            <pc:docMk/>
            <pc:sldMk cId="948442585" sldId="300"/>
            <ac:spMk id="7" creationId="{D4BC2634-6152-814A-B5CD-CF2630B44FCB}"/>
          </ac:spMkLst>
        </pc:spChg>
        <pc:spChg chg="add del mod">
          <ac:chgData name="赵 乾均" userId="f9d0be29ea91f2d6" providerId="LiveId" clId="{2F49D087-E0A5-9B4C-B067-0F1C80A8CF71}" dt="2019-04-07T09:19:31.056" v="4265"/>
          <ac:spMkLst>
            <pc:docMk/>
            <pc:sldMk cId="948442585" sldId="300"/>
            <ac:spMk id="8" creationId="{9F6C5242-B8CC-4247-9F5D-1D842BEC973A}"/>
          </ac:spMkLst>
        </pc:spChg>
        <pc:cxnChg chg="add mod">
          <ac:chgData name="赵 乾均" userId="f9d0be29ea91f2d6" providerId="LiveId" clId="{2F49D087-E0A5-9B4C-B067-0F1C80A8CF71}" dt="2019-04-11T02:39:21.102" v="6780" actId="1035"/>
          <ac:cxnSpMkLst>
            <pc:docMk/>
            <pc:sldMk cId="948442585" sldId="300"/>
            <ac:cxnSpMk id="10" creationId="{479C8207-894F-5F4D-8AFD-AC54D5947324}"/>
          </ac:cxnSpMkLst>
        </pc:cxnChg>
        <pc:cxnChg chg="add mod">
          <ac:chgData name="赵 乾均" userId="f9d0be29ea91f2d6" providerId="LiveId" clId="{2F49D087-E0A5-9B4C-B067-0F1C80A8CF71}" dt="2019-04-11T02:39:21.102" v="6780" actId="1035"/>
          <ac:cxnSpMkLst>
            <pc:docMk/>
            <pc:sldMk cId="948442585" sldId="300"/>
            <ac:cxnSpMk id="11" creationId="{8EB45F04-A099-BA4C-ABC0-2D0260C4A18C}"/>
          </ac:cxnSpMkLst>
        </pc:cxnChg>
        <pc:cxnChg chg="add mod">
          <ac:chgData name="赵 乾均" userId="f9d0be29ea91f2d6" providerId="LiveId" clId="{2F49D087-E0A5-9B4C-B067-0F1C80A8CF71}" dt="2019-04-11T02:39:21.102" v="6780" actId="1035"/>
          <ac:cxnSpMkLst>
            <pc:docMk/>
            <pc:sldMk cId="948442585" sldId="300"/>
            <ac:cxnSpMk id="12" creationId="{B773DE41-6F77-A443-8BC5-189C37436031}"/>
          </ac:cxnSpMkLst>
        </pc:cxnChg>
      </pc:sldChg>
      <pc:sldChg chg="addSp delSp modSp add delAnim modAnim">
        <pc:chgData name="赵 乾均" userId="f9d0be29ea91f2d6" providerId="LiveId" clId="{2F49D087-E0A5-9B4C-B067-0F1C80A8CF71}" dt="2019-04-11T02:37:22.380" v="6700" actId="1035"/>
        <pc:sldMkLst>
          <pc:docMk/>
          <pc:sldMk cId="1106398250" sldId="301"/>
        </pc:sldMkLst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" creationId="{D0108182-C7A2-7247-AE22-F353AC54ACF7}"/>
          </ac:spMkLst>
        </pc:spChg>
        <pc:spChg chg="add 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5" creationId="{3741E947-858A-FD47-ACF3-16A8EA8B4C9C}"/>
          </ac:spMkLst>
        </pc:spChg>
        <pc:spChg chg="add del mod">
          <ac:chgData name="赵 乾均" userId="f9d0be29ea91f2d6" providerId="LiveId" clId="{2F49D087-E0A5-9B4C-B067-0F1C80A8CF71}" dt="2019-04-07T08:05:57.804" v="2848" actId="478"/>
          <ac:spMkLst>
            <pc:docMk/>
            <pc:sldMk cId="1106398250" sldId="301"/>
            <ac:spMk id="6" creationId="{7C7D5CC0-DD14-244D-91FB-12F3AA1F4F27}"/>
          </ac:spMkLst>
        </pc:spChg>
        <pc:spChg chg="add 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14" creationId="{3443932F-5A85-8A49-9203-F4E6D0DA3758}"/>
          </ac:spMkLst>
        </pc:spChg>
        <pc:spChg chg="add del mod">
          <ac:chgData name="赵 乾均" userId="f9d0be29ea91f2d6" providerId="LiveId" clId="{2F49D087-E0A5-9B4C-B067-0F1C80A8CF71}" dt="2019-04-07T08:01:59.754" v="2807" actId="478"/>
          <ac:spMkLst>
            <pc:docMk/>
            <pc:sldMk cId="1106398250" sldId="301"/>
            <ac:spMk id="16" creationId="{A65F1C3A-F459-9A44-BEE1-E9E96FB072C0}"/>
          </ac:spMkLst>
        </pc:spChg>
        <pc:spChg chg="add del mod">
          <ac:chgData name="赵 乾均" userId="f9d0be29ea91f2d6" providerId="LiveId" clId="{2F49D087-E0A5-9B4C-B067-0F1C80A8CF71}" dt="2019-04-07T08:01:59.754" v="2807" actId="478"/>
          <ac:spMkLst>
            <pc:docMk/>
            <pc:sldMk cId="1106398250" sldId="301"/>
            <ac:spMk id="17" creationId="{399AA2F7-8868-264A-BB2A-FEAC884CC19D}"/>
          </ac:spMkLst>
        </pc:spChg>
        <pc:spChg chg="del">
          <ac:chgData name="赵 乾均" userId="f9d0be29ea91f2d6" providerId="LiveId" clId="{2F49D087-E0A5-9B4C-B067-0F1C80A8CF71}" dt="2019-04-07T07:43:45.421" v="2645" actId="478"/>
          <ac:spMkLst>
            <pc:docMk/>
            <pc:sldMk cId="1106398250" sldId="301"/>
            <ac:spMk id="24" creationId="{60736FE1-2043-4343-8A01-3665BBD3F93B}"/>
          </ac:spMkLst>
        </pc:spChg>
        <pc:spChg chg="del">
          <ac:chgData name="赵 乾均" userId="f9d0be29ea91f2d6" providerId="LiveId" clId="{2F49D087-E0A5-9B4C-B067-0F1C80A8CF71}" dt="2019-04-07T07:43:45.421" v="2645" actId="478"/>
          <ac:spMkLst>
            <pc:docMk/>
            <pc:sldMk cId="1106398250" sldId="301"/>
            <ac:spMk id="32" creationId="{DE41A868-64CB-5B45-B8A3-BCCD987592DE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0" creationId="{923D8422-F8F0-4A43-8FD6-5891832C6859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2" creationId="{C7BB9278-C278-9B49-B3E0-0709403C778B}"/>
          </ac:spMkLst>
        </pc:spChg>
        <pc:spChg chg="del mod">
          <ac:chgData name="赵 乾均" userId="f9d0be29ea91f2d6" providerId="LiveId" clId="{2F49D087-E0A5-9B4C-B067-0F1C80A8CF71}" dt="2019-04-07T07:43:45.421" v="2645" actId="478"/>
          <ac:spMkLst>
            <pc:docMk/>
            <pc:sldMk cId="1106398250" sldId="301"/>
            <ac:spMk id="44" creationId="{80B8FF1E-9707-5349-9CC7-216075063258}"/>
          </ac:spMkLst>
        </pc:spChg>
        <pc:spChg chg="del mod">
          <ac:chgData name="赵 乾均" userId="f9d0be29ea91f2d6" providerId="LiveId" clId="{2F49D087-E0A5-9B4C-B067-0F1C80A8CF71}" dt="2019-04-07T07:43:45.421" v="2645" actId="478"/>
          <ac:spMkLst>
            <pc:docMk/>
            <pc:sldMk cId="1106398250" sldId="301"/>
            <ac:spMk id="45" creationId="{9C5967AC-5C70-9545-872D-BB6EA4D56D68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6" creationId="{7300B27A-DE39-2446-A328-D77094563F6C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7" creationId="{5C235202-5393-6044-93ED-A83A76FA328E}"/>
          </ac:spMkLst>
        </pc:spChg>
        <pc:spChg chg="mod">
          <ac:chgData name="赵 乾均" userId="f9d0be29ea91f2d6" providerId="LiveId" clId="{2F49D087-E0A5-9B4C-B067-0F1C80A8CF71}" dt="2019-04-11T02:37:22.380" v="6700" actId="1035"/>
          <ac:spMkLst>
            <pc:docMk/>
            <pc:sldMk cId="1106398250" sldId="301"/>
            <ac:spMk id="48" creationId="{1AF30C45-5C9F-0948-BD50-43BF1EB130A3}"/>
          </ac:spMkLst>
        </pc:spChg>
      </pc:sldChg>
      <pc:sldChg chg="addSp delSp modSp add delAnim modAnim">
        <pc:chgData name="赵 乾均" userId="f9d0be29ea91f2d6" providerId="LiveId" clId="{2F49D087-E0A5-9B4C-B067-0F1C80A8CF71}" dt="2019-04-11T03:07:15.902" v="7069" actId="1036"/>
        <pc:sldMkLst>
          <pc:docMk/>
          <pc:sldMk cId="2106217498" sldId="302"/>
        </pc:sldMkLst>
        <pc:spChg chg="mod">
          <ac:chgData name="赵 乾均" userId="f9d0be29ea91f2d6" providerId="LiveId" clId="{2F49D087-E0A5-9B4C-B067-0F1C80A8CF71}" dt="2019-04-11T02:38:07.609" v="6720" actId="1035"/>
          <ac:spMkLst>
            <pc:docMk/>
            <pc:sldMk cId="2106217498" sldId="302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8:07.609" v="6720" actId="1035"/>
          <ac:spMkLst>
            <pc:docMk/>
            <pc:sldMk cId="2106217498" sldId="302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4" creationId="{D0108182-C7A2-7247-AE22-F353AC54ACF7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5" creationId="{3741E947-858A-FD47-ACF3-16A8EA8B4C9C}"/>
          </ac:spMkLst>
        </pc:spChg>
        <pc:spChg chg="add mod">
          <ac:chgData name="赵 乾均" userId="f9d0be29ea91f2d6" providerId="LiveId" clId="{2F49D087-E0A5-9B4C-B067-0F1C80A8CF71}" dt="2019-04-11T03:06:20.597" v="7004" actId="1035"/>
          <ac:spMkLst>
            <pc:docMk/>
            <pc:sldMk cId="2106217498" sldId="302"/>
            <ac:spMk id="6" creationId="{9DFB63D6-6713-BE46-9F50-4AD17EC5193D}"/>
          </ac:spMkLst>
        </pc:spChg>
        <pc:spChg chg="add del mod">
          <ac:chgData name="赵 乾均" userId="f9d0be29ea91f2d6" providerId="LiveId" clId="{2F49D087-E0A5-9B4C-B067-0F1C80A8CF71}" dt="2019-04-07T08:06:41.835" v="2857" actId="767"/>
          <ac:spMkLst>
            <pc:docMk/>
            <pc:sldMk cId="2106217498" sldId="302"/>
            <ac:spMk id="7" creationId="{1E5077DB-3E8C-994A-93D6-763E0D9BA49A}"/>
          </ac:spMkLst>
        </pc:spChg>
        <pc:spChg chg="add del mod">
          <ac:chgData name="赵 乾均" userId="f9d0be29ea91f2d6" providerId="LiveId" clId="{2F49D087-E0A5-9B4C-B067-0F1C80A8CF71}" dt="2019-04-11T03:06:46.899" v="7039" actId="1035"/>
          <ac:spMkLst>
            <pc:docMk/>
            <pc:sldMk cId="2106217498" sldId="302"/>
            <ac:spMk id="8" creationId="{84D0E690-A7B2-5249-915E-6632C8EFC48E}"/>
          </ac:spMkLst>
        </pc:spChg>
        <pc:spChg chg="add mod">
          <ac:chgData name="赵 乾均" userId="f9d0be29ea91f2d6" providerId="LiveId" clId="{2F49D087-E0A5-9B4C-B067-0F1C80A8CF71}" dt="2019-04-11T03:07:15.902" v="7069" actId="1036"/>
          <ac:spMkLst>
            <pc:docMk/>
            <pc:sldMk cId="2106217498" sldId="302"/>
            <ac:spMk id="9" creationId="{68FA4656-E129-7E4E-A3D7-A45259FDDA13}"/>
          </ac:spMkLst>
        </pc:spChg>
        <pc:spChg chg="add mod">
          <ac:chgData name="赵 乾均" userId="f9d0be29ea91f2d6" providerId="LiveId" clId="{2F49D087-E0A5-9B4C-B067-0F1C80A8CF71}" dt="2019-04-11T03:07:15.902" v="7069" actId="1036"/>
          <ac:spMkLst>
            <pc:docMk/>
            <pc:sldMk cId="2106217498" sldId="302"/>
            <ac:spMk id="10" creationId="{2D5BBD10-7A83-A84A-B09F-643A8A55996F}"/>
          </ac:spMkLst>
        </pc:spChg>
        <pc:spChg chg="add del mod">
          <ac:chgData name="赵 乾均" userId="f9d0be29ea91f2d6" providerId="LiveId" clId="{2F49D087-E0A5-9B4C-B067-0F1C80A8CF71}" dt="2019-04-07T08:30:59.379" v="3309" actId="478"/>
          <ac:spMkLst>
            <pc:docMk/>
            <pc:sldMk cId="2106217498" sldId="302"/>
            <ac:spMk id="11" creationId="{7A6E88EF-FB1C-1848-BBA0-F90460147C93}"/>
          </ac:spMkLst>
        </pc:spChg>
        <pc:spChg chg="add mod">
          <ac:chgData name="赵 乾均" userId="f9d0be29ea91f2d6" providerId="LiveId" clId="{2F49D087-E0A5-9B4C-B067-0F1C80A8CF71}" dt="2019-04-11T03:07:15.902" v="7069" actId="1036"/>
          <ac:spMkLst>
            <pc:docMk/>
            <pc:sldMk cId="2106217498" sldId="302"/>
            <ac:spMk id="12" creationId="{D0AC6EDB-14DD-4940-9CBC-95E7DB0BBF4E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14" creationId="{3443932F-5A85-8A49-9203-F4E6D0DA3758}"/>
          </ac:spMkLst>
        </pc:spChg>
        <pc:spChg chg="add mod">
          <ac:chgData name="赵 乾均" userId="f9d0be29ea91f2d6" providerId="LiveId" clId="{2F49D087-E0A5-9B4C-B067-0F1C80A8CF71}" dt="2019-04-11T03:06:31.726" v="7019" actId="1035"/>
          <ac:spMkLst>
            <pc:docMk/>
            <pc:sldMk cId="2106217498" sldId="302"/>
            <ac:spMk id="15" creationId="{ECDC2487-90D5-7544-9E2B-6F5E6D4491F7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16" creationId="{A65F1C3A-F459-9A44-BEE1-E9E96FB072C0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17" creationId="{399AA2F7-8868-264A-BB2A-FEAC884CC19D}"/>
          </ac:spMkLst>
        </pc:spChg>
        <pc:spChg chg="add mod">
          <ac:chgData name="赵 乾均" userId="f9d0be29ea91f2d6" providerId="LiveId" clId="{2F49D087-E0A5-9B4C-B067-0F1C80A8CF71}" dt="2019-04-11T03:06:46.899" v="7039" actId="1035"/>
          <ac:spMkLst>
            <pc:docMk/>
            <pc:sldMk cId="2106217498" sldId="302"/>
            <ac:spMk id="18" creationId="{B0AB22DE-6DB9-7C4F-8C9B-3948F0FC0648}"/>
          </ac:spMkLst>
        </pc:spChg>
        <pc:spChg chg="add del mod">
          <ac:chgData name="赵 乾均" userId="f9d0be29ea91f2d6" providerId="LiveId" clId="{2F49D087-E0A5-9B4C-B067-0F1C80A8CF71}" dt="2019-04-07T08:09:27.037" v="2901"/>
          <ac:spMkLst>
            <pc:docMk/>
            <pc:sldMk cId="2106217498" sldId="302"/>
            <ac:spMk id="19" creationId="{EB90E449-842C-1F49-8510-03BFEFC43556}"/>
          </ac:spMkLst>
        </pc:spChg>
        <pc:spChg chg="add mod">
          <ac:chgData name="赵 乾均" userId="f9d0be29ea91f2d6" providerId="LiveId" clId="{2F49D087-E0A5-9B4C-B067-0F1C80A8CF71}" dt="2019-04-11T03:07:15.902" v="7069" actId="1036"/>
          <ac:spMkLst>
            <pc:docMk/>
            <pc:sldMk cId="2106217498" sldId="302"/>
            <ac:spMk id="20" creationId="{EAC27BEC-AED0-6340-86FE-B6B452BDC74F}"/>
          </ac:spMkLst>
        </pc:spChg>
        <pc:spChg chg="mod">
          <ac:chgData name="赵 乾均" userId="f9d0be29ea91f2d6" providerId="LiveId" clId="{2F49D087-E0A5-9B4C-B067-0F1C80A8CF71}" dt="2019-04-11T02:38:07.609" v="6720" actId="1035"/>
          <ac:spMkLst>
            <pc:docMk/>
            <pc:sldMk cId="2106217498" sldId="302"/>
            <ac:spMk id="40" creationId="{923D8422-F8F0-4A43-8FD6-5891832C6859}"/>
          </ac:spMkLst>
        </pc:spChg>
        <pc:spChg chg="mod">
          <ac:chgData name="赵 乾均" userId="f9d0be29ea91f2d6" providerId="LiveId" clId="{2F49D087-E0A5-9B4C-B067-0F1C80A8CF71}" dt="2019-04-11T02:38:07.609" v="6720" actId="1035"/>
          <ac:spMkLst>
            <pc:docMk/>
            <pc:sldMk cId="2106217498" sldId="302"/>
            <ac:spMk id="42" creationId="{C7BB9278-C278-9B49-B3E0-0709403C778B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46" creationId="{7300B27A-DE39-2446-A328-D77094563F6C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47" creationId="{5C235202-5393-6044-93ED-A83A76FA328E}"/>
          </ac:spMkLst>
        </pc:spChg>
        <pc:spChg chg="del">
          <ac:chgData name="赵 乾均" userId="f9d0be29ea91f2d6" providerId="LiveId" clId="{2F49D087-E0A5-9B4C-B067-0F1C80A8CF71}" dt="2019-04-07T08:05:44.741" v="2846" actId="478"/>
          <ac:spMkLst>
            <pc:docMk/>
            <pc:sldMk cId="2106217498" sldId="302"/>
            <ac:spMk id="48" creationId="{1AF30C45-5C9F-0948-BD50-43BF1EB130A3}"/>
          </ac:spMkLst>
        </pc:spChg>
      </pc:sldChg>
      <pc:sldChg chg="addSp delSp modSp add delAnim modAnim">
        <pc:chgData name="赵 乾均" userId="f9d0be29ea91f2d6" providerId="LiveId" clId="{2F49D087-E0A5-9B4C-B067-0F1C80A8CF71}" dt="2019-04-11T02:38:35.742" v="6740" actId="1035"/>
        <pc:sldMkLst>
          <pc:docMk/>
          <pc:sldMk cId="1869576788" sldId="303"/>
        </pc:sldMkLst>
        <pc:spChg chg="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4" creationId="{D459335F-CDD3-0840-AE89-47107F292999}"/>
          </ac:spMkLst>
        </pc:spChg>
        <pc:spChg chg="add 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5" creationId="{20D6B58F-3760-F344-BBB9-39674F021A76}"/>
          </ac:spMkLst>
        </pc:spChg>
        <pc:spChg chg="del">
          <ac:chgData name="赵 乾均" userId="f9d0be29ea91f2d6" providerId="LiveId" clId="{2F49D087-E0A5-9B4C-B067-0F1C80A8CF71}" dt="2019-04-07T08:17:24.836" v="3105" actId="478"/>
          <ac:spMkLst>
            <pc:docMk/>
            <pc:sldMk cId="1869576788" sldId="303"/>
            <ac:spMk id="6" creationId="{9DFB63D6-6713-BE46-9F50-4AD17EC5193D}"/>
          </ac:spMkLst>
        </pc:spChg>
        <pc:spChg chg="del">
          <ac:chgData name="赵 乾均" userId="f9d0be29ea91f2d6" providerId="LiveId" clId="{2F49D087-E0A5-9B4C-B067-0F1C80A8CF71}" dt="2019-04-07T08:17:21.524" v="3104" actId="478"/>
          <ac:spMkLst>
            <pc:docMk/>
            <pc:sldMk cId="1869576788" sldId="303"/>
            <ac:spMk id="8" creationId="{84D0E690-A7B2-5249-915E-6632C8EFC48E}"/>
          </ac:spMkLst>
        </pc:spChg>
        <pc:spChg chg="del">
          <ac:chgData name="赵 乾均" userId="f9d0be29ea91f2d6" providerId="LiveId" clId="{2F49D087-E0A5-9B4C-B067-0F1C80A8CF71}" dt="2019-04-07T08:17:29.293" v="3106" actId="478"/>
          <ac:spMkLst>
            <pc:docMk/>
            <pc:sldMk cId="1869576788" sldId="303"/>
            <ac:spMk id="9" creationId="{68FA4656-E129-7E4E-A3D7-A45259FDDA13}"/>
          </ac:spMkLst>
        </pc:spChg>
        <pc:spChg chg="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10" creationId="{2D5BBD10-7A83-A84A-B09F-643A8A55996F}"/>
          </ac:spMkLst>
        </pc:spChg>
        <pc:spChg chg="add 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14" creationId="{78F56E9E-4C4B-FC47-B381-67B85473CFD8}"/>
          </ac:spMkLst>
        </pc:spChg>
        <pc:spChg chg="del">
          <ac:chgData name="赵 乾均" userId="f9d0be29ea91f2d6" providerId="LiveId" clId="{2F49D087-E0A5-9B4C-B067-0F1C80A8CF71}" dt="2019-04-07T08:17:21.524" v="3104" actId="478"/>
          <ac:spMkLst>
            <pc:docMk/>
            <pc:sldMk cId="1869576788" sldId="303"/>
            <ac:spMk id="15" creationId="{ECDC2487-90D5-7544-9E2B-6F5E6D4491F7}"/>
          </ac:spMkLst>
        </pc:spChg>
        <pc:spChg chg="add 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16" creationId="{D969CC50-B3DB-FC4F-9AFC-BF1A110E4D82}"/>
          </ac:spMkLst>
        </pc:spChg>
        <pc:spChg chg="add 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17" creationId="{16251B0E-C1BA-FF46-8F1F-BDC5FEB763B3}"/>
          </ac:spMkLst>
        </pc:spChg>
        <pc:spChg chg="del">
          <ac:chgData name="赵 乾均" userId="f9d0be29ea91f2d6" providerId="LiveId" clId="{2F49D087-E0A5-9B4C-B067-0F1C80A8CF71}" dt="2019-04-07T08:17:21.524" v="3104" actId="478"/>
          <ac:spMkLst>
            <pc:docMk/>
            <pc:sldMk cId="1869576788" sldId="303"/>
            <ac:spMk id="18" creationId="{B0AB22DE-6DB9-7C4F-8C9B-3948F0FC0648}"/>
          </ac:spMkLst>
        </pc:spChg>
        <pc:spChg chg="del">
          <ac:chgData name="赵 乾均" userId="f9d0be29ea91f2d6" providerId="LiveId" clId="{2F49D087-E0A5-9B4C-B067-0F1C80A8CF71}" dt="2019-04-07T08:17:29.293" v="3106" actId="478"/>
          <ac:spMkLst>
            <pc:docMk/>
            <pc:sldMk cId="1869576788" sldId="303"/>
            <ac:spMk id="20" creationId="{EAC27BEC-AED0-6340-86FE-B6B452BDC74F}"/>
          </ac:spMkLst>
        </pc:spChg>
        <pc:spChg chg="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40" creationId="{923D8422-F8F0-4A43-8FD6-5891832C6859}"/>
          </ac:spMkLst>
        </pc:spChg>
        <pc:spChg chg="mod">
          <ac:chgData name="赵 乾均" userId="f9d0be29ea91f2d6" providerId="LiveId" clId="{2F49D087-E0A5-9B4C-B067-0F1C80A8CF71}" dt="2019-04-11T02:38:35.742" v="6740" actId="1035"/>
          <ac:spMkLst>
            <pc:docMk/>
            <pc:sldMk cId="1869576788" sldId="303"/>
            <ac:spMk id="42" creationId="{C7BB9278-C278-9B49-B3E0-0709403C778B}"/>
          </ac:spMkLst>
        </pc:spChg>
      </pc:sldChg>
      <pc:sldChg chg="addSp delSp modSp add">
        <pc:chgData name="赵 乾均" userId="f9d0be29ea91f2d6" providerId="LiveId" clId="{2F49D087-E0A5-9B4C-B067-0F1C80A8CF71}" dt="2019-04-11T02:40:24.871" v="6829" actId="1035"/>
        <pc:sldMkLst>
          <pc:docMk/>
          <pc:sldMk cId="2372446570" sldId="304"/>
        </pc:sldMkLst>
        <pc:spChg chg="mod">
          <ac:chgData name="赵 乾均" userId="f9d0be29ea91f2d6" providerId="LiveId" clId="{2F49D087-E0A5-9B4C-B067-0F1C80A8CF71}" dt="2019-04-11T02:40:24.871" v="6829" actId="1035"/>
          <ac:spMkLst>
            <pc:docMk/>
            <pc:sldMk cId="2372446570" sldId="304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40:24.871" v="6829" actId="1035"/>
          <ac:spMkLst>
            <pc:docMk/>
            <pc:sldMk cId="2372446570" sldId="304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07T13:14:08.222" v="4374" actId="767"/>
          <ac:spMkLst>
            <pc:docMk/>
            <pc:sldMk cId="2372446570" sldId="304"/>
            <ac:spMk id="4" creationId="{A77524BE-6C63-1541-8A93-0ABA1ACD84CF}"/>
          </ac:spMkLst>
        </pc:spChg>
        <pc:spChg chg="add mod">
          <ac:chgData name="赵 乾均" userId="f9d0be29ea91f2d6" providerId="LiveId" clId="{2F49D087-E0A5-9B4C-B067-0F1C80A8CF71}" dt="2019-04-11T02:40:24.871" v="6829" actId="1035"/>
          <ac:spMkLst>
            <pc:docMk/>
            <pc:sldMk cId="2372446570" sldId="304"/>
            <ac:spMk id="5" creationId="{7CA3AE0A-B4D2-AC4D-BA59-751732F5E440}"/>
          </ac:spMkLst>
        </pc:spChg>
      </pc:sldChg>
      <pc:sldChg chg="addSp delSp modSp add delAnim modAnim addCm delCm">
        <pc:chgData name="赵 乾均" userId="f9d0be29ea91f2d6" providerId="LiveId" clId="{2F49D087-E0A5-9B4C-B067-0F1C80A8CF71}" dt="2019-04-11T09:18:19.324" v="8469" actId="1076"/>
        <pc:sldMkLst>
          <pc:docMk/>
          <pc:sldMk cId="91013499" sldId="305"/>
        </pc:sldMkLst>
        <pc:spChg chg="mod">
          <ac:chgData name="赵 乾均" userId="f9d0be29ea91f2d6" providerId="LiveId" clId="{2F49D087-E0A5-9B4C-B067-0F1C80A8CF71}" dt="2019-04-11T02:43:34.292" v="6949" actId="1035"/>
          <ac:spMkLst>
            <pc:docMk/>
            <pc:sldMk cId="91013499" sldId="305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8:17:19.280" v="8045" actId="20577"/>
          <ac:spMkLst>
            <pc:docMk/>
            <pc:sldMk cId="91013499" sldId="305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11T08:20:35.999" v="8121" actId="478"/>
          <ac:spMkLst>
            <pc:docMk/>
            <pc:sldMk cId="91013499" sldId="305"/>
            <ac:spMk id="4" creationId="{08BF1839-BD2D-B545-ABDD-276655C1ED46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5" creationId="{431EDCA5-EC25-FB43-B113-E604EB83FA4A}"/>
          </ac:spMkLst>
        </pc:spChg>
        <pc:spChg chg="del">
          <ac:chgData name="赵 乾均" userId="f9d0be29ea91f2d6" providerId="LiveId" clId="{2F49D087-E0A5-9B4C-B067-0F1C80A8CF71}" dt="2019-04-07T13:22:24.662" v="4683" actId="478"/>
          <ac:spMkLst>
            <pc:docMk/>
            <pc:sldMk cId="91013499" sldId="305"/>
            <ac:spMk id="5" creationId="{7CA3AE0A-B4D2-AC4D-BA59-751732F5E440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6" creationId="{2C6A0C18-EBF6-3249-A705-0C3BF37234B8}"/>
          </ac:spMkLst>
        </pc:spChg>
        <pc:spChg chg="add del mod">
          <ac:chgData name="赵 乾均" userId="f9d0be29ea91f2d6" providerId="LiveId" clId="{2F49D087-E0A5-9B4C-B067-0F1C80A8CF71}" dt="2019-04-11T08:20:39.251" v="8122" actId="478"/>
          <ac:spMkLst>
            <pc:docMk/>
            <pc:sldMk cId="91013499" sldId="305"/>
            <ac:spMk id="7" creationId="{9800EB5E-A392-D74D-B6CB-803A7E78D771}"/>
          </ac:spMkLst>
        </pc:spChg>
        <pc:spChg chg="add del mod">
          <ac:chgData name="赵 乾均" userId="f9d0be29ea91f2d6" providerId="LiveId" clId="{2F49D087-E0A5-9B4C-B067-0F1C80A8CF71}" dt="2019-04-11T08:20:39.251" v="8122" actId="478"/>
          <ac:spMkLst>
            <pc:docMk/>
            <pc:sldMk cId="91013499" sldId="305"/>
            <ac:spMk id="8" creationId="{0DB91B69-CF59-484F-9E22-9BC95FB28832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9" creationId="{B9EB779D-E222-A440-88F3-1E26C33A4EF2}"/>
          </ac:spMkLst>
        </pc:spChg>
        <pc:spChg chg="add del mod">
          <ac:chgData name="赵 乾均" userId="f9d0be29ea91f2d6" providerId="LiveId" clId="{2F49D087-E0A5-9B4C-B067-0F1C80A8CF71}" dt="2019-04-11T07:34:26.455" v="7588" actId="478"/>
          <ac:spMkLst>
            <pc:docMk/>
            <pc:sldMk cId="91013499" sldId="305"/>
            <ac:spMk id="10" creationId="{96174C75-74D2-E144-B808-34BC22812CF9}"/>
          </ac:spMkLst>
        </pc:spChg>
        <pc:spChg chg="add del mod">
          <ac:chgData name="赵 乾均" userId="f9d0be29ea91f2d6" providerId="LiveId" clId="{2F49D087-E0A5-9B4C-B067-0F1C80A8CF71}" dt="2019-04-11T07:34:26.455" v="7588" actId="478"/>
          <ac:spMkLst>
            <pc:docMk/>
            <pc:sldMk cId="91013499" sldId="305"/>
            <ac:spMk id="11" creationId="{8A26E8B5-33C1-3F4C-B1F7-F8DB48855381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2" creationId="{6D8E1AF4-44DB-7643-BC31-0A3B19C5A372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3" creationId="{0948B933-1D80-2D47-8EA1-17AE2DF22A4E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4" creationId="{70F2217E-3B23-C34B-9607-486308F11DD3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5" creationId="{BC8FAC1C-CA87-1F4C-92F0-BCB04E91EE91}"/>
          </ac:spMkLst>
        </pc:spChg>
        <pc:spChg chg="add del mod">
          <ac:chgData name="赵 乾均" userId="f9d0be29ea91f2d6" providerId="LiveId" clId="{2F49D087-E0A5-9B4C-B067-0F1C80A8CF71}" dt="2019-04-11T08:20:44.780" v="8123" actId="478"/>
          <ac:spMkLst>
            <pc:docMk/>
            <pc:sldMk cId="91013499" sldId="305"/>
            <ac:spMk id="16" creationId="{501699BF-C5B8-7F40-9781-51CEA58D4B1D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7" creationId="{72465242-1730-1846-9100-D81ACD1690E9}"/>
          </ac:spMkLst>
        </pc:spChg>
        <pc:spChg chg="add del mod">
          <ac:chgData name="赵 乾均" userId="f9d0be29ea91f2d6" providerId="LiveId" clId="{2F49D087-E0A5-9B4C-B067-0F1C80A8CF71}" dt="2019-04-11T08:20:44.780" v="8123" actId="478"/>
          <ac:spMkLst>
            <pc:docMk/>
            <pc:sldMk cId="91013499" sldId="305"/>
            <ac:spMk id="18" creationId="{BA5538AB-7346-EA49-8DFF-8D1FEA688EC2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19" creationId="{E3CA58B4-8C77-2D44-B197-D04C42C4D16E}"/>
          </ac:spMkLst>
        </pc:spChg>
        <pc:spChg chg="add del mod">
          <ac:chgData name="赵 乾均" userId="f9d0be29ea91f2d6" providerId="LiveId" clId="{2F49D087-E0A5-9B4C-B067-0F1C80A8CF71}" dt="2019-04-11T08:20:32.340" v="8120" actId="478"/>
          <ac:spMkLst>
            <pc:docMk/>
            <pc:sldMk cId="91013499" sldId="305"/>
            <ac:spMk id="20" creationId="{195385C6-8EFA-4847-BCAE-A211FE37D2F1}"/>
          </ac:spMkLst>
        </pc:spChg>
        <pc:spChg chg="add del mod">
          <ac:chgData name="赵 乾均" userId="f9d0be29ea91f2d6" providerId="LiveId" clId="{2F49D087-E0A5-9B4C-B067-0F1C80A8CF71}" dt="2019-04-11T08:20:44.780" v="8123" actId="478"/>
          <ac:spMkLst>
            <pc:docMk/>
            <pc:sldMk cId="91013499" sldId="305"/>
            <ac:spMk id="21" creationId="{377FBB6D-ED0C-D14F-9E5A-02466C619E99}"/>
          </ac:spMkLst>
        </pc:spChg>
        <pc:spChg chg="add del mod">
          <ac:chgData name="赵 乾均" userId="f9d0be29ea91f2d6" providerId="LiveId" clId="{2F49D087-E0A5-9B4C-B067-0F1C80A8CF71}" dt="2019-04-11T08:19:04.235" v="8059" actId="478"/>
          <ac:spMkLst>
            <pc:docMk/>
            <pc:sldMk cId="91013499" sldId="305"/>
            <ac:spMk id="22" creationId="{A9F4020B-8ADD-4446-BC9F-BED687B3B1C4}"/>
          </ac:spMkLst>
        </pc:spChg>
        <pc:spChg chg="add mod">
          <ac:chgData name="赵 乾均" userId="f9d0be29ea91f2d6" providerId="LiveId" clId="{2F49D087-E0A5-9B4C-B067-0F1C80A8CF71}" dt="2019-04-11T08:28:17.514" v="8307" actId="1035"/>
          <ac:spMkLst>
            <pc:docMk/>
            <pc:sldMk cId="91013499" sldId="305"/>
            <ac:spMk id="23" creationId="{443853F4-74E2-6343-86E8-3F1431ADAEEA}"/>
          </ac:spMkLst>
        </pc:spChg>
        <pc:spChg chg="add mod">
          <ac:chgData name="赵 乾均" userId="f9d0be29ea91f2d6" providerId="LiveId" clId="{2F49D087-E0A5-9B4C-B067-0F1C80A8CF71}" dt="2019-04-11T08:28:00.364" v="8299" actId="1035"/>
          <ac:spMkLst>
            <pc:docMk/>
            <pc:sldMk cId="91013499" sldId="305"/>
            <ac:spMk id="24" creationId="{7A74ED4F-63C5-FB4B-9F92-95CAC21D2F89}"/>
          </ac:spMkLst>
        </pc:spChg>
        <pc:spChg chg="add mod">
          <ac:chgData name="赵 乾均" userId="f9d0be29ea91f2d6" providerId="LiveId" clId="{2F49D087-E0A5-9B4C-B067-0F1C80A8CF71}" dt="2019-04-11T08:21:25.037" v="8156" actId="1038"/>
          <ac:spMkLst>
            <pc:docMk/>
            <pc:sldMk cId="91013499" sldId="305"/>
            <ac:spMk id="25" creationId="{F9416A62-9964-C242-A4CD-4B41C8957D92}"/>
          </ac:spMkLst>
        </pc:spChg>
        <pc:spChg chg="add mod">
          <ac:chgData name="赵 乾均" userId="f9d0be29ea91f2d6" providerId="LiveId" clId="{2F49D087-E0A5-9B4C-B067-0F1C80A8CF71}" dt="2019-04-11T08:23:49.638" v="8249" actId="1076"/>
          <ac:spMkLst>
            <pc:docMk/>
            <pc:sldMk cId="91013499" sldId="305"/>
            <ac:spMk id="26" creationId="{6BB76A1C-8ACE-9045-BDEB-3EF6BE7333F5}"/>
          </ac:spMkLst>
        </pc:spChg>
        <pc:spChg chg="add mod">
          <ac:chgData name="赵 乾均" userId="f9d0be29ea91f2d6" providerId="LiveId" clId="{2F49D087-E0A5-9B4C-B067-0F1C80A8CF71}" dt="2019-04-11T08:28:17.514" v="8307" actId="1035"/>
          <ac:spMkLst>
            <pc:docMk/>
            <pc:sldMk cId="91013499" sldId="305"/>
            <ac:spMk id="27" creationId="{540027E3-76F1-1246-AB5B-D9C24F50D2FB}"/>
          </ac:spMkLst>
        </pc:spChg>
        <pc:spChg chg="add mod">
          <ac:chgData name="赵 乾均" userId="f9d0be29ea91f2d6" providerId="LiveId" clId="{2F49D087-E0A5-9B4C-B067-0F1C80A8CF71}" dt="2019-04-11T08:57:57.695" v="8442" actId="20577"/>
          <ac:spMkLst>
            <pc:docMk/>
            <pc:sldMk cId="91013499" sldId="305"/>
            <ac:spMk id="28" creationId="{2392F79B-22B7-ED48-B02C-F7BEFB8FCE13}"/>
          </ac:spMkLst>
        </pc:spChg>
        <pc:spChg chg="add del mod">
          <ac:chgData name="赵 乾均" userId="f9d0be29ea91f2d6" providerId="LiveId" clId="{2F49D087-E0A5-9B4C-B067-0F1C80A8CF71}" dt="2019-04-11T08:25:54.181" v="8266" actId="478"/>
          <ac:spMkLst>
            <pc:docMk/>
            <pc:sldMk cId="91013499" sldId="305"/>
            <ac:spMk id="29" creationId="{2D2D271A-6A46-A042-A8C3-284410F9151E}"/>
          </ac:spMkLst>
        </pc:spChg>
        <pc:spChg chg="add mod">
          <ac:chgData name="赵 乾均" userId="f9d0be29ea91f2d6" providerId="LiveId" clId="{2F49D087-E0A5-9B4C-B067-0F1C80A8CF71}" dt="2019-04-11T08:28:17.514" v="8307" actId="1035"/>
          <ac:spMkLst>
            <pc:docMk/>
            <pc:sldMk cId="91013499" sldId="305"/>
            <ac:spMk id="30" creationId="{7AE85F3E-464B-F94E-9F30-F66360B176C1}"/>
          </ac:spMkLst>
        </pc:spChg>
        <pc:spChg chg="add mod">
          <ac:chgData name="赵 乾均" userId="f9d0be29ea91f2d6" providerId="LiveId" clId="{2F49D087-E0A5-9B4C-B067-0F1C80A8CF71}" dt="2019-04-11T08:28:00.364" v="8299" actId="1035"/>
          <ac:spMkLst>
            <pc:docMk/>
            <pc:sldMk cId="91013499" sldId="305"/>
            <ac:spMk id="31" creationId="{B4ED0B95-FA6C-0D4C-93EA-B95882137640}"/>
          </ac:spMkLst>
        </pc:spChg>
        <pc:spChg chg="add mod">
          <ac:chgData name="赵 乾均" userId="f9d0be29ea91f2d6" providerId="LiveId" clId="{2F49D087-E0A5-9B4C-B067-0F1C80A8CF71}" dt="2019-04-11T09:18:19.324" v="8469" actId="1076"/>
          <ac:spMkLst>
            <pc:docMk/>
            <pc:sldMk cId="91013499" sldId="305"/>
            <ac:spMk id="32" creationId="{15C47754-E417-0C4F-A6C5-3880D6C0EC37}"/>
          </ac:spMkLst>
        </pc:spChg>
        <pc:spChg chg="add del mod">
          <ac:chgData name="赵 乾均" userId="f9d0be29ea91f2d6" providerId="LiveId" clId="{2F49D087-E0A5-9B4C-B067-0F1C80A8CF71}" dt="2019-04-11T08:29:48.721" v="8309" actId="11529"/>
          <ac:spMkLst>
            <pc:docMk/>
            <pc:sldMk cId="91013499" sldId="305"/>
            <ac:spMk id="33" creationId="{9114DC0A-3816-B343-A38B-66274F17933B}"/>
          </ac:spMkLst>
        </pc:spChg>
        <pc:spChg chg="add del mod">
          <ac:chgData name="赵 乾均" userId="f9d0be29ea91f2d6" providerId="LiveId" clId="{2F49D087-E0A5-9B4C-B067-0F1C80A8CF71}" dt="2019-04-11T08:31:27.414" v="8320" actId="478"/>
          <ac:spMkLst>
            <pc:docMk/>
            <pc:sldMk cId="91013499" sldId="305"/>
            <ac:spMk id="34" creationId="{A6E36060-73D7-164A-A6CF-EF1B017CF785}"/>
          </ac:spMkLst>
        </pc:spChg>
        <pc:spChg chg="add del mod">
          <ac:chgData name="赵 乾均" userId="f9d0be29ea91f2d6" providerId="LiveId" clId="{2F49D087-E0A5-9B4C-B067-0F1C80A8CF71}" dt="2019-04-11T08:31:53.240" v="8327"/>
          <ac:spMkLst>
            <pc:docMk/>
            <pc:sldMk cId="91013499" sldId="305"/>
            <ac:spMk id="35" creationId="{9AB51085-6DE8-DD49-84EF-471B47EDD4C0}"/>
          </ac:spMkLst>
        </pc:spChg>
        <pc:spChg chg="add mod">
          <ac:chgData name="赵 乾均" userId="f9d0be29ea91f2d6" providerId="LiveId" clId="{2F49D087-E0A5-9B4C-B067-0F1C80A8CF71}" dt="2019-04-11T09:17:58.366" v="8466" actId="1076"/>
          <ac:spMkLst>
            <pc:docMk/>
            <pc:sldMk cId="91013499" sldId="305"/>
            <ac:spMk id="36" creationId="{3B120DD3-E5A2-1946-B761-560E9FDC1E06}"/>
          </ac:spMkLst>
        </pc:spChg>
        <pc:spChg chg="add del mod">
          <ac:chgData name="赵 乾均" userId="f9d0be29ea91f2d6" providerId="LiveId" clId="{2F49D087-E0A5-9B4C-B067-0F1C80A8CF71}" dt="2019-04-11T09:01:44.929" v="8451" actId="478"/>
          <ac:spMkLst>
            <pc:docMk/>
            <pc:sldMk cId="91013499" sldId="305"/>
            <ac:spMk id="37" creationId="{7FD609A5-CD23-664E-8321-3E494A5537EF}"/>
          </ac:spMkLst>
        </pc:spChg>
        <pc:spChg chg="add mod">
          <ac:chgData name="赵 乾均" userId="f9d0be29ea91f2d6" providerId="LiveId" clId="{2F49D087-E0A5-9B4C-B067-0F1C80A8CF71}" dt="2019-04-11T09:18:14.204" v="8468" actId="1076"/>
          <ac:spMkLst>
            <pc:docMk/>
            <pc:sldMk cId="91013499" sldId="305"/>
            <ac:spMk id="38" creationId="{94CFE2A5-AFD4-E444-AA24-457A9946A6BA}"/>
          </ac:spMkLst>
        </pc:spChg>
      </pc:sldChg>
      <pc:sldChg chg="addSp delSp modSp add modAnim">
        <pc:chgData name="赵 乾均" userId="f9d0be29ea91f2d6" providerId="LiveId" clId="{2F49D087-E0A5-9B4C-B067-0F1C80A8CF71}" dt="2019-04-11T13:08:38.472" v="9490" actId="20577"/>
        <pc:sldMkLst>
          <pc:docMk/>
          <pc:sldMk cId="3108939461" sldId="306"/>
        </pc:sldMkLst>
        <pc:spChg chg="mod">
          <ac:chgData name="赵 乾均" userId="f9d0be29ea91f2d6" providerId="LiveId" clId="{2F49D087-E0A5-9B4C-B067-0F1C80A8CF71}" dt="2019-04-11T02:41:05.324" v="6849" actId="1035"/>
          <ac:spMkLst>
            <pc:docMk/>
            <pc:sldMk cId="3108939461" sldId="306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13:08:38.472" v="9490" actId="20577"/>
          <ac:spMkLst>
            <pc:docMk/>
            <pc:sldMk cId="3108939461" sldId="306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07T13:37:26.265" v="4686" actId="478"/>
          <ac:spMkLst>
            <pc:docMk/>
            <pc:sldMk cId="3108939461" sldId="306"/>
            <ac:spMk id="5" creationId="{7CA3AE0A-B4D2-AC4D-BA59-751732F5E440}"/>
          </ac:spMkLst>
        </pc:spChg>
        <pc:spChg chg="add mod">
          <ac:chgData name="赵 乾均" userId="f9d0be29ea91f2d6" providerId="LiveId" clId="{2F49D087-E0A5-9B4C-B067-0F1C80A8CF71}" dt="2019-04-11T02:41:05.324" v="6849" actId="1035"/>
          <ac:spMkLst>
            <pc:docMk/>
            <pc:sldMk cId="3108939461" sldId="306"/>
            <ac:spMk id="9" creationId="{FEFF9AD4-07F0-7D4A-A7E5-74926EEFFDF9}"/>
          </ac:spMkLst>
        </pc:spChg>
        <pc:spChg chg="add mod">
          <ac:chgData name="赵 乾均" userId="f9d0be29ea91f2d6" providerId="LiveId" clId="{2F49D087-E0A5-9B4C-B067-0F1C80A8CF71}" dt="2019-04-11T02:41:05.324" v="6849" actId="1035"/>
          <ac:spMkLst>
            <pc:docMk/>
            <pc:sldMk cId="3108939461" sldId="306"/>
            <ac:spMk id="10" creationId="{80B07EE4-EBBA-CA4F-B6F7-4219D036DA13}"/>
          </ac:spMkLst>
        </pc:spChg>
        <pc:spChg chg="add mod">
          <ac:chgData name="赵 乾均" userId="f9d0be29ea91f2d6" providerId="LiveId" clId="{2F49D087-E0A5-9B4C-B067-0F1C80A8CF71}" dt="2019-04-11T02:41:05.324" v="6849" actId="1035"/>
          <ac:spMkLst>
            <pc:docMk/>
            <pc:sldMk cId="3108939461" sldId="306"/>
            <ac:spMk id="11" creationId="{AD0A0605-AC38-664F-92B4-2315DDD149EA}"/>
          </ac:spMkLst>
        </pc:spChg>
        <pc:spChg chg="add del mod">
          <ac:chgData name="赵 乾均" userId="f9d0be29ea91f2d6" providerId="LiveId" clId="{2F49D087-E0A5-9B4C-B067-0F1C80A8CF71}" dt="2019-04-07T14:31:52.365" v="5178" actId="478"/>
          <ac:spMkLst>
            <pc:docMk/>
            <pc:sldMk cId="3108939461" sldId="306"/>
            <ac:spMk id="12" creationId="{983141DC-24FF-D74A-87CB-470F2BF21830}"/>
          </ac:spMkLst>
        </pc:spChg>
        <pc:spChg chg="add mod">
          <ac:chgData name="赵 乾均" userId="f9d0be29ea91f2d6" providerId="LiveId" clId="{2F49D087-E0A5-9B4C-B067-0F1C80A8CF71}" dt="2019-04-11T02:41:05.324" v="6849" actId="1035"/>
          <ac:spMkLst>
            <pc:docMk/>
            <pc:sldMk cId="3108939461" sldId="306"/>
            <ac:spMk id="13" creationId="{C1C12042-1F25-774C-AA2E-1FB46B543E01}"/>
          </ac:spMkLst>
        </pc:spChg>
        <pc:picChg chg="add del mod">
          <ac:chgData name="赵 乾均" userId="f9d0be29ea91f2d6" providerId="LiveId" clId="{2F49D087-E0A5-9B4C-B067-0F1C80A8CF71}" dt="2019-04-07T13:56:24.535" v="4691" actId="478"/>
          <ac:picMkLst>
            <pc:docMk/>
            <pc:sldMk cId="3108939461" sldId="306"/>
            <ac:picMk id="6" creationId="{1F9B5A0B-88CA-EA49-A0D4-25D188B0EC23}"/>
          </ac:picMkLst>
        </pc:picChg>
        <pc:picChg chg="add mod">
          <ac:chgData name="赵 乾均" userId="f9d0be29ea91f2d6" providerId="LiveId" clId="{2F49D087-E0A5-9B4C-B067-0F1C80A8CF71}" dt="2019-04-11T02:41:05.324" v="6849" actId="1035"/>
          <ac:picMkLst>
            <pc:docMk/>
            <pc:sldMk cId="3108939461" sldId="306"/>
            <ac:picMk id="8" creationId="{837EE8BE-0E90-0847-B674-02C0518C6272}"/>
          </ac:picMkLst>
        </pc:picChg>
      </pc:sldChg>
      <pc:sldChg chg="addSp delSp modSp add delAnim modAnim">
        <pc:chgData name="赵 乾均" userId="f9d0be29ea91f2d6" providerId="LiveId" clId="{2F49D087-E0A5-9B4C-B067-0F1C80A8CF71}" dt="2019-04-11T13:08:52.029" v="9493" actId="478"/>
        <pc:sldMkLst>
          <pc:docMk/>
          <pc:sldMk cId="3795858477" sldId="307"/>
        </pc:sldMkLst>
        <pc:spChg chg="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2" creationId="{00000000-0000-0000-0000-000000000000}"/>
          </ac:spMkLst>
        </pc:spChg>
        <pc:spChg chg="del mod">
          <ac:chgData name="赵 乾均" userId="f9d0be29ea91f2d6" providerId="LiveId" clId="{2F49D087-E0A5-9B4C-B067-0F1C80A8CF71}" dt="2019-04-11T13:08:45.840" v="9491" actId="478"/>
          <ac:spMkLst>
            <pc:docMk/>
            <pc:sldMk cId="3795858477" sldId="307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4" creationId="{F68A457D-C3AA-CD4B-8263-EED881D92826}"/>
          </ac:spMkLst>
        </pc:spChg>
        <pc:spChg chg="add del mod">
          <ac:chgData name="赵 乾均" userId="f9d0be29ea91f2d6" providerId="LiveId" clId="{2F49D087-E0A5-9B4C-B067-0F1C80A8CF71}" dt="2019-04-07T14:53:23.016" v="5481" actId="478"/>
          <ac:spMkLst>
            <pc:docMk/>
            <pc:sldMk cId="3795858477" sldId="307"/>
            <ac:spMk id="5" creationId="{50B2A58F-C217-0440-A18B-3F3190DD9569}"/>
          </ac:spMkLst>
        </pc:spChg>
        <pc:spChg chg="add 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6" creationId="{F142D558-95EF-7A44-A2CB-FADC7F294D4E}"/>
          </ac:spMkLst>
        </pc:spChg>
        <pc:spChg chg="add del mod">
          <ac:chgData name="赵 乾均" userId="f9d0be29ea91f2d6" providerId="LiveId" clId="{2F49D087-E0A5-9B4C-B067-0F1C80A8CF71}" dt="2019-04-11T13:08:52.029" v="9493" actId="478"/>
          <ac:spMkLst>
            <pc:docMk/>
            <pc:sldMk cId="3795858477" sldId="307"/>
            <ac:spMk id="7" creationId="{8560C475-ED0D-4748-8A6C-1A586E4F5C81}"/>
          </ac:spMkLst>
        </pc:spChg>
        <pc:spChg chg="add del mod">
          <ac:chgData name="赵 乾均" userId="f9d0be29ea91f2d6" providerId="LiveId" clId="{2F49D087-E0A5-9B4C-B067-0F1C80A8CF71}" dt="2019-04-07T15:14:50.317" v="5801" actId="478"/>
          <ac:spMkLst>
            <pc:docMk/>
            <pc:sldMk cId="3795858477" sldId="307"/>
            <ac:spMk id="7" creationId="{D0DE8AA0-FBB3-0143-AA6A-07505D04114F}"/>
          </ac:spMkLst>
        </pc:spChg>
        <pc:spChg chg="del">
          <ac:chgData name="赵 乾均" userId="f9d0be29ea91f2d6" providerId="LiveId" clId="{2F49D087-E0A5-9B4C-B067-0F1C80A8CF71}" dt="2019-04-07T14:09:56.157" v="4984" actId="478"/>
          <ac:spMkLst>
            <pc:docMk/>
            <pc:sldMk cId="3795858477" sldId="307"/>
            <ac:spMk id="9" creationId="{FEFF9AD4-07F0-7D4A-A7E5-74926EEFFDF9}"/>
          </ac:spMkLst>
        </pc:spChg>
        <pc:spChg chg="del">
          <ac:chgData name="赵 乾均" userId="f9d0be29ea91f2d6" providerId="LiveId" clId="{2F49D087-E0A5-9B4C-B067-0F1C80A8CF71}" dt="2019-04-07T14:09:51.813" v="4983" actId="478"/>
          <ac:spMkLst>
            <pc:docMk/>
            <pc:sldMk cId="3795858477" sldId="307"/>
            <ac:spMk id="10" creationId="{80B07EE4-EBBA-CA4F-B6F7-4219D036DA13}"/>
          </ac:spMkLst>
        </pc:spChg>
        <pc:spChg chg="add">
          <ac:chgData name="赵 乾均" userId="f9d0be29ea91f2d6" providerId="LiveId" clId="{2F49D087-E0A5-9B4C-B067-0F1C80A8CF71}" dt="2019-04-11T13:08:48.294" v="9492"/>
          <ac:spMkLst>
            <pc:docMk/>
            <pc:sldMk cId="3795858477" sldId="307"/>
            <ac:spMk id="11" creationId="{947A1BBE-DA6A-8B45-B743-26D2F1D1F66E}"/>
          </ac:spMkLst>
        </pc:spChg>
        <pc:spChg chg="del">
          <ac:chgData name="赵 乾均" userId="f9d0be29ea91f2d6" providerId="LiveId" clId="{2F49D087-E0A5-9B4C-B067-0F1C80A8CF71}" dt="2019-04-07T14:09:51.813" v="4983" actId="478"/>
          <ac:spMkLst>
            <pc:docMk/>
            <pc:sldMk cId="3795858477" sldId="307"/>
            <ac:spMk id="11" creationId="{AD0A0605-AC38-664F-92B4-2315DDD149EA}"/>
          </ac:spMkLst>
        </pc:spChg>
        <pc:spChg chg="del">
          <ac:chgData name="赵 乾均" userId="f9d0be29ea91f2d6" providerId="LiveId" clId="{2F49D087-E0A5-9B4C-B067-0F1C80A8CF71}" dt="2019-04-07T14:09:51.813" v="4983" actId="478"/>
          <ac:spMkLst>
            <pc:docMk/>
            <pc:sldMk cId="3795858477" sldId="307"/>
            <ac:spMk id="12" creationId="{983141DC-24FF-D74A-87CB-470F2BF21830}"/>
          </ac:spMkLst>
        </pc:spChg>
        <pc:spChg chg="del">
          <ac:chgData name="赵 乾均" userId="f9d0be29ea91f2d6" providerId="LiveId" clId="{2F49D087-E0A5-9B4C-B067-0F1C80A8CF71}" dt="2019-04-07T14:09:56.157" v="4984" actId="478"/>
          <ac:spMkLst>
            <pc:docMk/>
            <pc:sldMk cId="3795858477" sldId="307"/>
            <ac:spMk id="13" creationId="{C1C12042-1F25-774C-AA2E-1FB46B543E01}"/>
          </ac:spMkLst>
        </pc:spChg>
        <pc:spChg chg="add del mod">
          <ac:chgData name="赵 乾均" userId="f9d0be29ea91f2d6" providerId="LiveId" clId="{2F49D087-E0A5-9B4C-B067-0F1C80A8CF71}" dt="2019-04-07T14:32:25.101" v="5180" actId="478"/>
          <ac:spMkLst>
            <pc:docMk/>
            <pc:sldMk cId="3795858477" sldId="307"/>
            <ac:spMk id="14" creationId="{4A849A87-1A81-ED4A-92EF-BB906077C6B2}"/>
          </ac:spMkLst>
        </pc:spChg>
        <pc:spChg chg="add del mod">
          <ac:chgData name="赵 乾均" userId="f9d0be29ea91f2d6" providerId="LiveId" clId="{2F49D087-E0A5-9B4C-B067-0F1C80A8CF71}" dt="2019-04-07T15:14:48.013" v="5800" actId="478"/>
          <ac:spMkLst>
            <pc:docMk/>
            <pc:sldMk cId="3795858477" sldId="307"/>
            <ac:spMk id="15" creationId="{A32AD3F5-30EF-BF49-89FB-2B609E0AB073}"/>
          </ac:spMkLst>
        </pc:spChg>
        <pc:spChg chg="add 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16" creationId="{949745F2-8ABC-C445-8311-FD0BA73C0A39}"/>
          </ac:spMkLst>
        </pc:spChg>
        <pc:spChg chg="add del mod">
          <ac:chgData name="赵 乾均" userId="f9d0be29ea91f2d6" providerId="LiveId" clId="{2F49D087-E0A5-9B4C-B067-0F1C80A8CF71}" dt="2019-04-07T14:53:32.251" v="5484" actId="478"/>
          <ac:spMkLst>
            <pc:docMk/>
            <pc:sldMk cId="3795858477" sldId="307"/>
            <ac:spMk id="17" creationId="{7A5D6EED-1F98-A249-9B47-DE1510FC01CF}"/>
          </ac:spMkLst>
        </pc:spChg>
        <pc:spChg chg="add del mod">
          <ac:chgData name="赵 乾均" userId="f9d0be29ea91f2d6" providerId="LiveId" clId="{2F49D087-E0A5-9B4C-B067-0F1C80A8CF71}" dt="2019-04-07T14:53:25.745" v="5482" actId="478"/>
          <ac:spMkLst>
            <pc:docMk/>
            <pc:sldMk cId="3795858477" sldId="307"/>
            <ac:spMk id="18" creationId="{AF8BE829-CCF5-4444-93CB-ABC3B6F9A47E}"/>
          </ac:spMkLst>
        </pc:spChg>
        <pc:spChg chg="add 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19" creationId="{61E52E64-2F7E-E741-A5E7-84B98ACDB61B}"/>
          </ac:spMkLst>
        </pc:spChg>
        <pc:spChg chg="add del">
          <ac:chgData name="赵 乾均" userId="f9d0be29ea91f2d6" providerId="LiveId" clId="{2F49D087-E0A5-9B4C-B067-0F1C80A8CF71}" dt="2019-04-07T14:41:45.256" v="5324"/>
          <ac:spMkLst>
            <pc:docMk/>
            <pc:sldMk cId="3795858477" sldId="307"/>
            <ac:spMk id="20" creationId="{5F1F1953-8587-A146-8073-93DB91C3A842}"/>
          </ac:spMkLst>
        </pc:spChg>
        <pc:spChg chg="add del mod">
          <ac:chgData name="赵 乾均" userId="f9d0be29ea91f2d6" providerId="LiveId" clId="{2F49D087-E0A5-9B4C-B067-0F1C80A8CF71}" dt="2019-04-07T15:14:46.617" v="5799" actId="478"/>
          <ac:spMkLst>
            <pc:docMk/>
            <pc:sldMk cId="3795858477" sldId="307"/>
            <ac:spMk id="21" creationId="{5C995AE4-3F11-0941-BD6C-C04F49022A25}"/>
          </ac:spMkLst>
        </pc:spChg>
        <pc:spChg chg="add mod">
          <ac:chgData name="赵 乾均" userId="f9d0be29ea91f2d6" providerId="LiveId" clId="{2F49D087-E0A5-9B4C-B067-0F1C80A8CF71}" dt="2019-04-11T02:41:26.910" v="6869" actId="1035"/>
          <ac:spMkLst>
            <pc:docMk/>
            <pc:sldMk cId="3795858477" sldId="307"/>
            <ac:spMk id="22" creationId="{C3F60FE1-DD60-534F-9CA1-DAF78FB6FE20}"/>
          </ac:spMkLst>
        </pc:spChg>
        <pc:spChg chg="add del mod">
          <ac:chgData name="赵 乾均" userId="f9d0be29ea91f2d6" providerId="LiveId" clId="{2F49D087-E0A5-9B4C-B067-0F1C80A8CF71}" dt="2019-04-07T14:50:16.568" v="5441"/>
          <ac:spMkLst>
            <pc:docMk/>
            <pc:sldMk cId="3795858477" sldId="307"/>
            <ac:spMk id="23" creationId="{6E070BDE-28ED-694A-BDB5-9B71ED5352E6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4" creationId="{240D52EA-FBDD-FC46-BCF4-E6F6C71CFC07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5" creationId="{62BCB87E-F373-5A47-BFD5-F2703C1FA970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6" creationId="{E01E03A8-69F0-DC4D-9E94-B1079B3DEED0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7" creationId="{EFED5375-3BD1-B741-9D38-68DAA249E958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8" creationId="{213446B8-8C2D-1A4B-993A-57DB681C2680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29" creationId="{94AAE7EC-9BEC-454D-9D77-61A0D6FBFB06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30" creationId="{15112C19-C6AF-164F-BA38-9078C94632C6}"/>
          </ac:spMkLst>
        </pc:spChg>
        <pc:spChg chg="add del mod">
          <ac:chgData name="赵 乾均" userId="f9d0be29ea91f2d6" providerId="LiveId" clId="{2F49D087-E0A5-9B4C-B067-0F1C80A8CF71}" dt="2019-04-07T15:14:31.710" v="5798" actId="478"/>
          <ac:spMkLst>
            <pc:docMk/>
            <pc:sldMk cId="3795858477" sldId="307"/>
            <ac:spMk id="31" creationId="{BDF2B885-91E4-8E4C-BB2A-5ADE19C16179}"/>
          </ac:spMkLst>
        </pc:spChg>
        <pc:spChg chg="add del">
          <ac:chgData name="赵 乾均" userId="f9d0be29ea91f2d6" providerId="LiveId" clId="{2F49D087-E0A5-9B4C-B067-0F1C80A8CF71}" dt="2019-04-07T15:13:58.361" v="5796"/>
          <ac:spMkLst>
            <pc:docMk/>
            <pc:sldMk cId="3795858477" sldId="307"/>
            <ac:spMk id="32" creationId="{2F3E490C-3A33-D143-AEBA-76B8099C1C1C}"/>
          </ac:spMkLst>
        </pc:spChg>
        <pc:picChg chg="del">
          <ac:chgData name="赵 乾均" userId="f9d0be29ea91f2d6" providerId="LiveId" clId="{2F49D087-E0A5-9B4C-B067-0F1C80A8CF71}" dt="2019-04-07T14:09:51.813" v="4983" actId="478"/>
          <ac:picMkLst>
            <pc:docMk/>
            <pc:sldMk cId="3795858477" sldId="307"/>
            <ac:picMk id="8" creationId="{837EE8BE-0E90-0847-B674-02C0518C6272}"/>
          </ac:picMkLst>
        </pc:picChg>
      </pc:sldChg>
      <pc:sldChg chg="addSp delSp modSp add delAnim">
        <pc:chgData name="赵 乾均" userId="f9d0be29ea91f2d6" providerId="LiveId" clId="{2F49D087-E0A5-9B4C-B067-0F1C80A8CF71}" dt="2019-04-11T13:09:01.970" v="9494"/>
        <pc:sldMkLst>
          <pc:docMk/>
          <pc:sldMk cId="613902593" sldId="308"/>
        </pc:sldMkLst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13:09:01.970" v="9494"/>
          <ac:spMkLst>
            <pc:docMk/>
            <pc:sldMk cId="613902593" sldId="308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07T15:16:07.561" v="5821" actId="478"/>
          <ac:spMkLst>
            <pc:docMk/>
            <pc:sldMk cId="613902593" sldId="308"/>
            <ac:spMk id="4" creationId="{F68A457D-C3AA-CD4B-8263-EED881D92826}"/>
          </ac:spMkLst>
        </pc:spChg>
        <pc:spChg chg="add del mod">
          <ac:chgData name="赵 乾均" userId="f9d0be29ea91f2d6" providerId="LiveId" clId="{2F49D087-E0A5-9B4C-B067-0F1C80A8CF71}" dt="2019-04-07T15:23:16.217" v="5987" actId="478"/>
          <ac:spMkLst>
            <pc:docMk/>
            <pc:sldMk cId="613902593" sldId="308"/>
            <ac:spMk id="5" creationId="{21B8C1D1-D13E-F741-AAC8-88E7C9253628}"/>
          </ac:spMkLst>
        </pc:spChg>
        <pc:spChg chg="del">
          <ac:chgData name="赵 乾均" userId="f9d0be29ea91f2d6" providerId="LiveId" clId="{2F49D087-E0A5-9B4C-B067-0F1C80A8CF71}" dt="2019-04-07T15:16:37.814" v="5852" actId="478"/>
          <ac:spMkLst>
            <pc:docMk/>
            <pc:sldMk cId="613902593" sldId="308"/>
            <ac:spMk id="6" creationId="{F142D558-95EF-7A44-A2CB-FADC7F294D4E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7" creationId="{D0DE8AA0-FBB3-0143-AA6A-07505D04114F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15" creationId="{A32AD3F5-30EF-BF49-89FB-2B609E0AB073}"/>
          </ac:spMkLst>
        </pc:spChg>
        <pc:spChg chg="del">
          <ac:chgData name="赵 乾均" userId="f9d0be29ea91f2d6" providerId="LiveId" clId="{2F49D087-E0A5-9B4C-B067-0F1C80A8CF71}" dt="2019-04-07T15:16:37.814" v="5852" actId="478"/>
          <ac:spMkLst>
            <pc:docMk/>
            <pc:sldMk cId="613902593" sldId="308"/>
            <ac:spMk id="16" creationId="{949745F2-8ABC-C445-8311-FD0BA73C0A39}"/>
          </ac:spMkLst>
        </pc:spChg>
        <pc:spChg chg="del">
          <ac:chgData name="赵 乾均" userId="f9d0be29ea91f2d6" providerId="LiveId" clId="{2F49D087-E0A5-9B4C-B067-0F1C80A8CF71}" dt="2019-04-07T15:16:07.561" v="5821" actId="478"/>
          <ac:spMkLst>
            <pc:docMk/>
            <pc:sldMk cId="613902593" sldId="308"/>
            <ac:spMk id="19" creationId="{61E52E64-2F7E-E741-A5E7-84B98ACDB61B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1" creationId="{5C995AE4-3F11-0941-BD6C-C04F49022A25}"/>
          </ac:spMkLst>
        </pc:spChg>
        <pc:spChg chg="del">
          <ac:chgData name="赵 乾均" userId="f9d0be29ea91f2d6" providerId="LiveId" clId="{2F49D087-E0A5-9B4C-B067-0F1C80A8CF71}" dt="2019-04-07T15:16:37.814" v="5852" actId="478"/>
          <ac:spMkLst>
            <pc:docMk/>
            <pc:sldMk cId="613902593" sldId="308"/>
            <ac:spMk id="22" creationId="{C3F60FE1-DD60-534F-9CA1-DAF78FB6FE20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4" creationId="{240D52EA-FBDD-FC46-BCF4-E6F6C71CFC07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5" creationId="{62BCB87E-F373-5A47-BFD5-F2703C1FA970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6" creationId="{E01E03A8-69F0-DC4D-9E94-B1079B3DEED0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7" creationId="{EFED5375-3BD1-B741-9D38-68DAA249E958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8" creationId="{213446B8-8C2D-1A4B-993A-57DB681C2680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29" creationId="{94AAE7EC-9BEC-454D-9D77-61A0D6FBFB06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30" creationId="{15112C19-C6AF-164F-BA38-9078C94632C6}"/>
          </ac:spMkLst>
        </pc:spChg>
        <pc:spChg chg="mod">
          <ac:chgData name="赵 乾均" userId="f9d0be29ea91f2d6" providerId="LiveId" clId="{2F49D087-E0A5-9B4C-B067-0F1C80A8CF71}" dt="2019-04-11T02:41:53.884" v="6889" actId="1035"/>
          <ac:spMkLst>
            <pc:docMk/>
            <pc:sldMk cId="613902593" sldId="308"/>
            <ac:spMk id="31" creationId="{BDF2B885-91E4-8E4C-BB2A-5ADE19C16179}"/>
          </ac:spMkLst>
        </pc:spChg>
      </pc:sldChg>
      <pc:sldChg chg="modSp add">
        <pc:chgData name="赵 乾均" userId="f9d0be29ea91f2d6" providerId="LiveId" clId="{2F49D087-E0A5-9B4C-B067-0F1C80A8CF71}" dt="2019-04-11T16:30:25.174" v="10119"/>
        <pc:sldMkLst>
          <pc:docMk/>
          <pc:sldMk cId="1104425484" sldId="309"/>
        </pc:sldMkLst>
        <pc:spChg chg="mod">
          <ac:chgData name="赵 乾均" userId="f9d0be29ea91f2d6" providerId="LiveId" clId="{2F49D087-E0A5-9B4C-B067-0F1C80A8CF71}" dt="2019-04-11T16:30:25.174" v="10119"/>
          <ac:spMkLst>
            <pc:docMk/>
            <pc:sldMk cId="1104425484" sldId="309"/>
            <ac:spMk id="3" creationId="{00000000-0000-0000-0000-000000000000}"/>
          </ac:spMkLst>
        </pc:spChg>
      </pc:sldChg>
      <pc:sldChg chg="delSp modSp add delAnim">
        <pc:chgData name="赵 乾均" userId="f9d0be29ea91f2d6" providerId="LiveId" clId="{2F49D087-E0A5-9B4C-B067-0F1C80A8CF71}" dt="2019-04-11T08:09:41.186" v="8012" actId="478"/>
        <pc:sldMkLst>
          <pc:docMk/>
          <pc:sldMk cId="300737632" sldId="311"/>
        </pc:sldMkLst>
        <pc:spChg chg="mod">
          <ac:chgData name="赵 乾均" userId="f9d0be29ea91f2d6" providerId="LiveId" clId="{2F49D087-E0A5-9B4C-B067-0F1C80A8CF71}" dt="2019-04-11T08:09:31.749" v="8010" actId="20577"/>
          <ac:spMkLst>
            <pc:docMk/>
            <pc:sldMk cId="300737632" sldId="311"/>
            <ac:spMk id="3" creationId="{00000000-0000-0000-0000-000000000000}"/>
          </ac:spMkLst>
        </pc:spChg>
        <pc:spChg chg="del">
          <ac:chgData name="赵 乾均" userId="f9d0be29ea91f2d6" providerId="LiveId" clId="{2F49D087-E0A5-9B4C-B067-0F1C80A8CF71}" dt="2019-04-11T08:09:41.186" v="8012" actId="478"/>
          <ac:spMkLst>
            <pc:docMk/>
            <pc:sldMk cId="300737632" sldId="311"/>
            <ac:spMk id="7" creationId="{D0DE8AA0-FBB3-0143-AA6A-07505D04114F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15" creationId="{A32AD3F5-30EF-BF49-89FB-2B609E0AB073}"/>
          </ac:spMkLst>
        </pc:spChg>
        <pc:spChg chg="del">
          <ac:chgData name="赵 乾均" userId="f9d0be29ea91f2d6" providerId="LiveId" clId="{2F49D087-E0A5-9B4C-B067-0F1C80A8CF71}" dt="2019-04-11T08:09:41.186" v="8012" actId="478"/>
          <ac:spMkLst>
            <pc:docMk/>
            <pc:sldMk cId="300737632" sldId="311"/>
            <ac:spMk id="21" creationId="{5C995AE4-3F11-0941-BD6C-C04F49022A25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4" creationId="{240D52EA-FBDD-FC46-BCF4-E6F6C71CFC07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5" creationId="{62BCB87E-F373-5A47-BFD5-F2703C1FA970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6" creationId="{E01E03A8-69F0-DC4D-9E94-B1079B3DEED0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7" creationId="{EFED5375-3BD1-B741-9D38-68DAA249E958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8" creationId="{213446B8-8C2D-1A4B-993A-57DB681C2680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29" creationId="{94AAE7EC-9BEC-454D-9D77-61A0D6FBFB06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30" creationId="{15112C19-C6AF-164F-BA38-9078C94632C6}"/>
          </ac:spMkLst>
        </pc:spChg>
        <pc:spChg chg="del">
          <ac:chgData name="赵 乾均" userId="f9d0be29ea91f2d6" providerId="LiveId" clId="{2F49D087-E0A5-9B4C-B067-0F1C80A8CF71}" dt="2019-04-11T08:09:37.235" v="8011" actId="478"/>
          <ac:spMkLst>
            <pc:docMk/>
            <pc:sldMk cId="300737632" sldId="311"/>
            <ac:spMk id="31" creationId="{BDF2B885-91E4-8E4C-BB2A-5ADE19C16179}"/>
          </ac:spMkLst>
        </pc:spChg>
      </pc:sldChg>
      <pc:sldChg chg="addSp delSp modSp add modAnim">
        <pc:chgData name="赵 乾均" userId="f9d0be29ea91f2d6" providerId="LiveId" clId="{2F49D087-E0A5-9B4C-B067-0F1C80A8CF71}" dt="2019-04-11T13:57:38.449" v="9609" actId="1076"/>
        <pc:sldMkLst>
          <pc:docMk/>
          <pc:sldMk cId="439659375" sldId="313"/>
        </pc:sldMkLst>
        <pc:spChg chg="mod">
          <ac:chgData name="赵 乾均" userId="f9d0be29ea91f2d6" providerId="LiveId" clId="{2F49D087-E0A5-9B4C-B067-0F1C80A8CF71}" dt="2019-04-11T13:03:42.405" v="9435" actId="20577"/>
          <ac:spMkLst>
            <pc:docMk/>
            <pc:sldMk cId="439659375" sldId="313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11T12:36:46.241" v="8959" actId="478"/>
          <ac:spMkLst>
            <pc:docMk/>
            <pc:sldMk cId="439659375" sldId="313"/>
            <ac:spMk id="4" creationId="{2946F077-8217-5D40-A24F-BCDD4A64F884}"/>
          </ac:spMkLst>
        </pc:spChg>
        <pc:spChg chg="add del mod">
          <ac:chgData name="赵 乾均" userId="f9d0be29ea91f2d6" providerId="LiveId" clId="{2F49D087-E0A5-9B4C-B067-0F1C80A8CF71}" dt="2019-04-11T13:55:49.929" v="9520" actId="478"/>
          <ac:spMkLst>
            <pc:docMk/>
            <pc:sldMk cId="439659375" sldId="313"/>
            <ac:spMk id="5" creationId="{52B8B817-3A12-9A46-836B-CA7B779165E8}"/>
          </ac:spMkLst>
        </pc:spChg>
        <pc:spChg chg="add del mod">
          <ac:chgData name="赵 乾均" userId="f9d0be29ea91f2d6" providerId="LiveId" clId="{2F49D087-E0A5-9B4C-B067-0F1C80A8CF71}" dt="2019-04-11T12:36:42.964" v="8958" actId="478"/>
          <ac:spMkLst>
            <pc:docMk/>
            <pc:sldMk cId="439659375" sldId="313"/>
            <ac:spMk id="6" creationId="{83F563EB-41CC-C648-B1C4-7E0D0026F216}"/>
          </ac:spMkLst>
        </pc:spChg>
        <pc:spChg chg="add del mod">
          <ac:chgData name="赵 乾均" userId="f9d0be29ea91f2d6" providerId="LiveId" clId="{2F49D087-E0A5-9B4C-B067-0F1C80A8CF71}" dt="2019-04-11T13:55:46.509" v="9519" actId="478"/>
          <ac:spMkLst>
            <pc:docMk/>
            <pc:sldMk cId="439659375" sldId="313"/>
            <ac:spMk id="7" creationId="{B8AAFDA0-EFC2-6749-B272-BBD122A2460E}"/>
          </ac:spMkLst>
        </pc:spChg>
        <pc:spChg chg="add mod">
          <ac:chgData name="赵 乾均" userId="f9d0be29ea91f2d6" providerId="LiveId" clId="{2F49D087-E0A5-9B4C-B067-0F1C80A8CF71}" dt="2019-04-11T13:57:06.612" v="9601" actId="1076"/>
          <ac:spMkLst>
            <pc:docMk/>
            <pc:sldMk cId="439659375" sldId="313"/>
            <ac:spMk id="8" creationId="{BDED2E5B-5284-D04A-9ACB-29FFB1BF3356}"/>
          </ac:spMkLst>
        </pc:spChg>
        <pc:spChg chg="add mod">
          <ac:chgData name="赵 乾均" userId="f9d0be29ea91f2d6" providerId="LiveId" clId="{2F49D087-E0A5-9B4C-B067-0F1C80A8CF71}" dt="2019-04-11T13:57:15.716" v="9605" actId="1038"/>
          <ac:spMkLst>
            <pc:docMk/>
            <pc:sldMk cId="439659375" sldId="313"/>
            <ac:spMk id="9" creationId="{8649A397-8323-5340-A94C-DD321A81AD3D}"/>
          </ac:spMkLst>
        </pc:spChg>
        <pc:spChg chg="add mod">
          <ac:chgData name="赵 乾均" userId="f9d0be29ea91f2d6" providerId="LiveId" clId="{2F49D087-E0A5-9B4C-B067-0F1C80A8CF71}" dt="2019-04-11T12:37:03.387" v="8972" actId="1037"/>
          <ac:spMkLst>
            <pc:docMk/>
            <pc:sldMk cId="439659375" sldId="313"/>
            <ac:spMk id="15" creationId="{E1C2AB85-5E65-6F4E-847E-130B4C9EE109}"/>
          </ac:spMkLst>
        </pc:spChg>
        <pc:spChg chg="add del">
          <ac:chgData name="赵 乾均" userId="f9d0be29ea91f2d6" providerId="LiveId" clId="{2F49D087-E0A5-9B4C-B067-0F1C80A8CF71}" dt="2019-04-11T09:22:19.820" v="8481"/>
          <ac:spMkLst>
            <pc:docMk/>
            <pc:sldMk cId="439659375" sldId="313"/>
            <ac:spMk id="16" creationId="{96D28513-010E-9441-9A81-206B1CF5B859}"/>
          </ac:spMkLst>
        </pc:spChg>
        <pc:spChg chg="add del mod">
          <ac:chgData name="赵 乾均" userId="f9d0be29ea91f2d6" providerId="LiveId" clId="{2F49D087-E0A5-9B4C-B067-0F1C80A8CF71}" dt="2019-04-11T09:24:18.328" v="8511" actId="478"/>
          <ac:spMkLst>
            <pc:docMk/>
            <pc:sldMk cId="439659375" sldId="313"/>
            <ac:spMk id="17" creationId="{2934D7EA-C81E-9C4A-AF77-969B32423DEF}"/>
          </ac:spMkLst>
        </pc:spChg>
        <pc:spChg chg="add del mod">
          <ac:chgData name="赵 乾均" userId="f9d0be29ea91f2d6" providerId="LiveId" clId="{2F49D087-E0A5-9B4C-B067-0F1C80A8CF71}" dt="2019-04-11T09:29:55.765" v="8606" actId="478"/>
          <ac:spMkLst>
            <pc:docMk/>
            <pc:sldMk cId="439659375" sldId="313"/>
            <ac:spMk id="18" creationId="{49D8E21B-C4D9-9A46-BA40-56EA15667C69}"/>
          </ac:spMkLst>
        </pc:spChg>
        <pc:spChg chg="add mod">
          <ac:chgData name="赵 乾均" userId="f9d0be29ea91f2d6" providerId="LiveId" clId="{2F49D087-E0A5-9B4C-B067-0F1C80A8CF71}" dt="2019-04-11T12:40:27.183" v="9014" actId="1035"/>
          <ac:spMkLst>
            <pc:docMk/>
            <pc:sldMk cId="439659375" sldId="313"/>
            <ac:spMk id="19" creationId="{A230E1CD-0167-EC43-B8C8-59A2CE4125B3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3" creationId="{443853F4-74E2-6343-86E8-3F1431ADAEEA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4" creationId="{7A74ED4F-63C5-FB4B-9F92-95CAC21D2F89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5" creationId="{F9416A62-9964-C242-A4CD-4B41C8957D92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6" creationId="{6BB76A1C-8ACE-9045-BDEB-3EF6BE7333F5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7" creationId="{540027E3-76F1-1246-AB5B-D9C24F50D2FB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28" creationId="{2392F79B-22B7-ED48-B02C-F7BEFB8FCE13}"/>
          </ac:spMkLst>
        </pc:spChg>
        <pc:spChg chg="add del">
          <ac:chgData name="赵 乾均" userId="f9d0be29ea91f2d6" providerId="LiveId" clId="{2F49D087-E0A5-9B4C-B067-0F1C80A8CF71}" dt="2019-04-11T13:55:41.482" v="9518" actId="478"/>
          <ac:spMkLst>
            <pc:docMk/>
            <pc:sldMk cId="439659375" sldId="313"/>
            <ac:spMk id="29" creationId="{6949AC0A-3FA8-C249-A735-E5AA257A99C9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30" creationId="{7AE85F3E-464B-F94E-9F30-F66360B176C1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31" creationId="{B4ED0B95-FA6C-0D4C-93EA-B95882137640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32" creationId="{15C47754-E417-0C4F-A6C5-3880D6C0EC37}"/>
          </ac:spMkLst>
        </pc:spChg>
        <pc:spChg chg="add mod">
          <ac:chgData name="赵 乾均" userId="f9d0be29ea91f2d6" providerId="LiveId" clId="{2F49D087-E0A5-9B4C-B067-0F1C80A8CF71}" dt="2019-04-11T13:57:35.190" v="9608" actId="1076"/>
          <ac:spMkLst>
            <pc:docMk/>
            <pc:sldMk cId="439659375" sldId="313"/>
            <ac:spMk id="33" creationId="{F47F32B3-16C4-5E46-9D74-DC66A73131A6}"/>
          </ac:spMkLst>
        </pc:spChg>
        <pc:spChg chg="add mod">
          <ac:chgData name="赵 乾均" userId="f9d0be29ea91f2d6" providerId="LiveId" clId="{2F49D087-E0A5-9B4C-B067-0F1C80A8CF71}" dt="2019-04-11T13:57:38.449" v="9609" actId="1076"/>
          <ac:spMkLst>
            <pc:docMk/>
            <pc:sldMk cId="439659375" sldId="313"/>
            <ac:spMk id="34" creationId="{E0057D06-9277-0B40-B225-894CEA09FAE1}"/>
          </ac:spMkLst>
        </pc:spChg>
        <pc:spChg chg="del">
          <ac:chgData name="赵 乾均" userId="f9d0be29ea91f2d6" providerId="LiveId" clId="{2F49D087-E0A5-9B4C-B067-0F1C80A8CF71}" dt="2019-04-11T09:19:33.404" v="8472" actId="478"/>
          <ac:spMkLst>
            <pc:docMk/>
            <pc:sldMk cId="439659375" sldId="313"/>
            <ac:spMk id="36" creationId="{3B120DD3-E5A2-1946-B761-560E9FDC1E06}"/>
          </ac:spMkLst>
        </pc:spChg>
      </pc:sldChg>
      <pc:sldChg chg="addSp delSp modSp add delAnim">
        <pc:chgData name="赵 乾均" userId="f9d0be29ea91f2d6" providerId="LiveId" clId="{2F49D087-E0A5-9B4C-B067-0F1C80A8CF71}" dt="2019-04-11T13:04:37.354" v="9466" actId="20577"/>
        <pc:sldMkLst>
          <pc:docMk/>
          <pc:sldMk cId="2898670999" sldId="314"/>
        </pc:sldMkLst>
        <pc:spChg chg="mod">
          <ac:chgData name="赵 乾均" userId="f9d0be29ea91f2d6" providerId="LiveId" clId="{2F49D087-E0A5-9B4C-B067-0F1C80A8CF71}" dt="2019-04-11T13:04:37.354" v="9466" actId="20577"/>
          <ac:spMkLst>
            <pc:docMk/>
            <pc:sldMk cId="2898670999" sldId="314"/>
            <ac:spMk id="3" creationId="{00000000-0000-0000-0000-000000000000}"/>
          </ac:spMkLst>
        </pc:spChg>
        <pc:spChg chg="add mod">
          <ac:chgData name="赵 乾均" userId="f9d0be29ea91f2d6" providerId="LiveId" clId="{2F49D087-E0A5-9B4C-B067-0F1C80A8CF71}" dt="2019-04-11T09:30:30.704" v="8643" actId="20577"/>
          <ac:spMkLst>
            <pc:docMk/>
            <pc:sldMk cId="2898670999" sldId="314"/>
            <ac:spMk id="4" creationId="{3C539562-C44D-9341-BB91-1602848C77E2}"/>
          </ac:spMkLst>
        </pc:spChg>
        <pc:spChg chg="add mod">
          <ac:chgData name="赵 乾均" userId="f9d0be29ea91f2d6" providerId="LiveId" clId="{2F49D087-E0A5-9B4C-B067-0F1C80A8CF71}" dt="2019-04-11T12:54:48.910" v="9247" actId="14100"/>
          <ac:spMkLst>
            <pc:docMk/>
            <pc:sldMk cId="2898670999" sldId="314"/>
            <ac:spMk id="5" creationId="{18273327-36FC-E34F-8D7F-E2175068F80F}"/>
          </ac:spMkLst>
        </pc:spChg>
        <pc:spChg chg="mod">
          <ac:chgData name="赵 乾均" userId="f9d0be29ea91f2d6" providerId="LiveId" clId="{2F49D087-E0A5-9B4C-B067-0F1C80A8CF71}" dt="2019-04-11T09:25:20.760" v="8516" actId="1037"/>
          <ac:spMkLst>
            <pc:docMk/>
            <pc:sldMk cId="2898670999" sldId="314"/>
            <ac:spMk id="17" creationId="{2934D7EA-C81E-9C4A-AF77-969B32423DEF}"/>
          </ac:spMkLst>
        </pc:spChg>
        <pc:spChg chg="del">
          <ac:chgData name="赵 乾均" userId="f9d0be29ea91f2d6" providerId="LiveId" clId="{2F49D087-E0A5-9B4C-B067-0F1C80A8CF71}" dt="2019-04-11T09:24:04.579" v="8510" actId="478"/>
          <ac:spMkLst>
            <pc:docMk/>
            <pc:sldMk cId="2898670999" sldId="314"/>
            <ac:spMk id="38" creationId="{94CFE2A5-AFD4-E444-AA24-457A9946A6BA}"/>
          </ac:spMkLst>
        </pc:spChg>
      </pc:sldChg>
      <pc:sldChg chg="addSp delSp modSp add">
        <pc:chgData name="赵 乾均" userId="f9d0be29ea91f2d6" providerId="LiveId" clId="{2F49D087-E0A5-9B4C-B067-0F1C80A8CF71}" dt="2019-04-11T14:00:19.677" v="9653"/>
        <pc:sldMkLst>
          <pc:docMk/>
          <pc:sldMk cId="4119649397" sldId="315"/>
        </pc:sldMkLst>
        <pc:spChg chg="del">
          <ac:chgData name="赵 乾均" userId="f9d0be29ea91f2d6" providerId="LiveId" clId="{2F49D087-E0A5-9B4C-B067-0F1C80A8CF71}" dt="2019-04-11T09:32:42.070" v="8682" actId="478"/>
          <ac:spMkLst>
            <pc:docMk/>
            <pc:sldMk cId="4119649397" sldId="315"/>
            <ac:spMk id="4" creationId="{3C539562-C44D-9341-BB91-1602848C77E2}"/>
          </ac:spMkLst>
        </pc:spChg>
        <pc:spChg chg="del">
          <ac:chgData name="赵 乾均" userId="f9d0be29ea91f2d6" providerId="LiveId" clId="{2F49D087-E0A5-9B4C-B067-0F1C80A8CF71}" dt="2019-04-11T09:32:42.070" v="8682" actId="478"/>
          <ac:spMkLst>
            <pc:docMk/>
            <pc:sldMk cId="4119649397" sldId="315"/>
            <ac:spMk id="5" creationId="{18273327-36FC-E34F-8D7F-E2175068F80F}"/>
          </ac:spMkLst>
        </pc:spChg>
        <pc:spChg chg="add mod">
          <ac:chgData name="赵 乾均" userId="f9d0be29ea91f2d6" providerId="LiveId" clId="{2F49D087-E0A5-9B4C-B067-0F1C80A8CF71}" dt="2019-04-11T12:58:35.464" v="9312" actId="692"/>
          <ac:spMkLst>
            <pc:docMk/>
            <pc:sldMk cId="4119649397" sldId="315"/>
            <ac:spMk id="7" creationId="{4CA725B6-EA39-4A4F-A46C-0B8B06FEA18A}"/>
          </ac:spMkLst>
        </pc:spChg>
        <pc:spChg chg="add mod">
          <ac:chgData name="赵 乾均" userId="f9d0be29ea91f2d6" providerId="LiveId" clId="{2F49D087-E0A5-9B4C-B067-0F1C80A8CF71}" dt="2019-04-11T12:52:30.274" v="9220" actId="1037"/>
          <ac:spMkLst>
            <pc:docMk/>
            <pc:sldMk cId="4119649397" sldId="315"/>
            <ac:spMk id="8" creationId="{77F7F818-EFCB-7649-A2B8-667A37242FD1}"/>
          </ac:spMkLst>
        </pc:spChg>
        <pc:spChg chg="add mod">
          <ac:chgData name="赵 乾均" userId="f9d0be29ea91f2d6" providerId="LiveId" clId="{2F49D087-E0A5-9B4C-B067-0F1C80A8CF71}" dt="2019-04-11T14:00:19.677" v="9653"/>
          <ac:spMkLst>
            <pc:docMk/>
            <pc:sldMk cId="4119649397" sldId="315"/>
            <ac:spMk id="9" creationId="{93B8A59F-AD95-AF4C-ADAF-DACA4CAC8D51}"/>
          </ac:spMkLst>
        </pc:spChg>
        <pc:spChg chg="add mod">
          <ac:chgData name="赵 乾均" userId="f9d0be29ea91f2d6" providerId="LiveId" clId="{2F49D087-E0A5-9B4C-B067-0F1C80A8CF71}" dt="2019-04-11T13:02:14.718" v="9410" actId="14100"/>
          <ac:spMkLst>
            <pc:docMk/>
            <pc:sldMk cId="4119649397" sldId="315"/>
            <ac:spMk id="13" creationId="{AD8BD3D9-2312-DB4D-AF92-5DBD7A4F5C8A}"/>
          </ac:spMkLst>
        </pc:spChg>
        <pc:spChg chg="del">
          <ac:chgData name="赵 乾均" userId="f9d0be29ea91f2d6" providerId="LiveId" clId="{2F49D087-E0A5-9B4C-B067-0F1C80A8CF71}" dt="2019-04-11T09:32:42.070" v="8682" actId="478"/>
          <ac:spMkLst>
            <pc:docMk/>
            <pc:sldMk cId="4119649397" sldId="315"/>
            <ac:spMk id="15" creationId="{E1C2AB85-5E65-6F4E-847E-130B4C9EE109}"/>
          </ac:spMkLst>
        </pc:spChg>
        <pc:spChg chg="add mod">
          <ac:chgData name="赵 乾均" userId="f9d0be29ea91f2d6" providerId="LiveId" clId="{2F49D087-E0A5-9B4C-B067-0F1C80A8CF71}" dt="2019-04-11T13:02:26.697" v="9416" actId="1037"/>
          <ac:spMkLst>
            <pc:docMk/>
            <pc:sldMk cId="4119649397" sldId="315"/>
            <ac:spMk id="16" creationId="{53A0127A-8BDA-C948-B24E-761379FD56EE}"/>
          </ac:spMkLst>
        </pc:spChg>
        <pc:spChg chg="del">
          <ac:chgData name="赵 乾均" userId="f9d0be29ea91f2d6" providerId="LiveId" clId="{2F49D087-E0A5-9B4C-B067-0F1C80A8CF71}" dt="2019-04-11T09:32:42.070" v="8682" actId="478"/>
          <ac:spMkLst>
            <pc:docMk/>
            <pc:sldMk cId="4119649397" sldId="315"/>
            <ac:spMk id="17" creationId="{2934D7EA-C81E-9C4A-AF77-969B32423DEF}"/>
          </ac:spMkLst>
        </pc:spChg>
        <pc:cxnChg chg="add mod">
          <ac:chgData name="赵 乾均" userId="f9d0be29ea91f2d6" providerId="LiveId" clId="{2F49D087-E0A5-9B4C-B067-0F1C80A8CF71}" dt="2019-04-11T12:57:16.819" v="9294" actId="1038"/>
          <ac:cxnSpMkLst>
            <pc:docMk/>
            <pc:sldMk cId="4119649397" sldId="315"/>
            <ac:cxnSpMk id="10" creationId="{8D130C8A-71FE-7B43-836D-680510D2E555}"/>
          </ac:cxnSpMkLst>
        </pc:cxnChg>
        <pc:cxnChg chg="add del mod">
          <ac:chgData name="赵 乾均" userId="f9d0be29ea91f2d6" providerId="LiveId" clId="{2F49D087-E0A5-9B4C-B067-0F1C80A8CF71}" dt="2019-04-11T12:57:40.069" v="9298" actId="14100"/>
          <ac:cxnSpMkLst>
            <pc:docMk/>
            <pc:sldMk cId="4119649397" sldId="315"/>
            <ac:cxnSpMk id="11" creationId="{C2F157C4-6586-3045-8935-AFB562BF588F}"/>
          </ac:cxnSpMkLst>
        </pc:cxnChg>
        <pc:cxnChg chg="add mod">
          <ac:chgData name="赵 乾均" userId="f9d0be29ea91f2d6" providerId="LiveId" clId="{2F49D087-E0A5-9B4C-B067-0F1C80A8CF71}" dt="2019-04-11T12:57:35.223" v="9297" actId="1037"/>
          <ac:cxnSpMkLst>
            <pc:docMk/>
            <pc:sldMk cId="4119649397" sldId="315"/>
            <ac:cxnSpMk id="12" creationId="{11CE39CC-B479-0241-AD54-117E3DF2850B}"/>
          </ac:cxnSpMkLst>
        </pc:cxnChg>
        <pc:cxnChg chg="add del mod">
          <ac:chgData name="赵 乾均" userId="f9d0be29ea91f2d6" providerId="LiveId" clId="{2F49D087-E0A5-9B4C-B067-0F1C80A8CF71}" dt="2019-04-11T12:57:07.364" v="9292" actId="478"/>
          <ac:cxnSpMkLst>
            <pc:docMk/>
            <pc:sldMk cId="4119649397" sldId="315"/>
            <ac:cxnSpMk id="14" creationId="{1DF7ADA7-BC26-E242-887F-4BBC00164048}"/>
          </ac:cxnSpMkLst>
        </pc:cxnChg>
      </pc:sldChg>
      <pc:sldChg chg="addSp delSp modSp add del delAnim modAnim">
        <pc:chgData name="赵 乾均" userId="f9d0be29ea91f2d6" providerId="LiveId" clId="{2F49D087-E0A5-9B4C-B067-0F1C80A8CF71}" dt="2019-04-11T16:43:01.924" v="10313" actId="1037"/>
        <pc:sldMkLst>
          <pc:docMk/>
          <pc:sldMk cId="602489197" sldId="316"/>
        </pc:sldMkLst>
        <pc:spChg chg="mod">
          <ac:chgData name="赵 乾均" userId="f9d0be29ea91f2d6" providerId="LiveId" clId="{2F49D087-E0A5-9B4C-B067-0F1C80A8CF71}" dt="2019-04-11T09:33:13.006" v="8715" actId="20577"/>
          <ac:spMkLst>
            <pc:docMk/>
            <pc:sldMk cId="602489197" sldId="316"/>
            <ac:spMk id="3" creationId="{00000000-0000-0000-0000-000000000000}"/>
          </ac:spMkLst>
        </pc:spChg>
        <pc:spChg chg="add del mod">
          <ac:chgData name="赵 乾均" userId="f9d0be29ea91f2d6" providerId="LiveId" clId="{2F49D087-E0A5-9B4C-B067-0F1C80A8CF71}" dt="2019-04-11T14:04:54.210" v="9779" actId="478"/>
          <ac:spMkLst>
            <pc:docMk/>
            <pc:sldMk cId="602489197" sldId="316"/>
            <ac:spMk id="4" creationId="{D28EE5F8-17B6-8042-930B-5A4A1D6A372B}"/>
          </ac:spMkLst>
        </pc:spChg>
        <pc:spChg chg="add mod">
          <ac:chgData name="赵 乾均" userId="f9d0be29ea91f2d6" providerId="LiveId" clId="{2F49D087-E0A5-9B4C-B067-0F1C80A8CF71}" dt="2019-04-11T16:32:13.088" v="10132" actId="1076"/>
          <ac:spMkLst>
            <pc:docMk/>
            <pc:sldMk cId="602489197" sldId="316"/>
            <ac:spMk id="5" creationId="{20CD2F70-5EF6-DF42-BA25-F4FF839B9C98}"/>
          </ac:spMkLst>
        </pc:spChg>
        <pc:spChg chg="add del mod">
          <ac:chgData name="赵 乾均" userId="f9d0be29ea91f2d6" providerId="LiveId" clId="{2F49D087-E0A5-9B4C-B067-0F1C80A8CF71}" dt="2019-04-11T14:02:36.018" v="9713" actId="478"/>
          <ac:spMkLst>
            <pc:docMk/>
            <pc:sldMk cId="602489197" sldId="316"/>
            <ac:spMk id="6" creationId="{4153533E-8F43-B349-97C4-3AF6BE40AFD4}"/>
          </ac:spMkLst>
        </pc:spChg>
        <pc:spChg chg="add del mod">
          <ac:chgData name="赵 乾均" userId="f9d0be29ea91f2d6" providerId="LiveId" clId="{2F49D087-E0A5-9B4C-B067-0F1C80A8CF71}" dt="2019-04-11T14:02:41.191" v="9715" actId="767"/>
          <ac:spMkLst>
            <pc:docMk/>
            <pc:sldMk cId="602489197" sldId="316"/>
            <ac:spMk id="7" creationId="{B1C9D5CC-89A5-4D45-80B8-114D4C118272}"/>
          </ac:spMkLst>
        </pc:spChg>
        <pc:spChg chg="add mod">
          <ac:chgData name="赵 乾均" userId="f9d0be29ea91f2d6" providerId="LiveId" clId="{2F49D087-E0A5-9B4C-B067-0F1C80A8CF71}" dt="2019-04-11T16:42:41.273" v="10305" actId="20577"/>
          <ac:spMkLst>
            <pc:docMk/>
            <pc:sldMk cId="602489197" sldId="316"/>
            <ac:spMk id="8" creationId="{07E2F16A-5FC7-CA4D-89F3-A1735903AF3F}"/>
          </ac:spMkLst>
        </pc:spChg>
        <pc:spChg chg="add del mod">
          <ac:chgData name="赵 乾均" userId="f9d0be29ea91f2d6" providerId="LiveId" clId="{2F49D087-E0A5-9B4C-B067-0F1C80A8CF71}" dt="2019-04-11T14:05:36.401" v="9793" actId="478"/>
          <ac:spMkLst>
            <pc:docMk/>
            <pc:sldMk cId="602489197" sldId="316"/>
            <ac:spMk id="9" creationId="{1E478ABA-2968-6048-B6C0-0D5BC309C1C6}"/>
          </ac:spMkLst>
        </pc:spChg>
        <pc:spChg chg="add mod">
          <ac:chgData name="赵 乾均" userId="f9d0be29ea91f2d6" providerId="LiveId" clId="{2F49D087-E0A5-9B4C-B067-0F1C80A8CF71}" dt="2019-04-11T16:36:50.630" v="10188" actId="20577"/>
          <ac:spMkLst>
            <pc:docMk/>
            <pc:sldMk cId="602489197" sldId="316"/>
            <ac:spMk id="10" creationId="{505EEA23-12AA-8A40-A212-4234992CD460}"/>
          </ac:spMkLst>
        </pc:spChg>
        <pc:spChg chg="add del mod">
          <ac:chgData name="赵 乾均" userId="f9d0be29ea91f2d6" providerId="LiveId" clId="{2F49D087-E0A5-9B4C-B067-0F1C80A8CF71}" dt="2019-04-11T16:42:31.136" v="10299" actId="478"/>
          <ac:spMkLst>
            <pc:docMk/>
            <pc:sldMk cId="602489197" sldId="316"/>
            <ac:spMk id="11" creationId="{F7229D57-0BE1-A146-866A-19D28C57D0D3}"/>
          </ac:spMkLst>
        </pc:spChg>
        <pc:spChg chg="add del mod">
          <ac:chgData name="赵 乾均" userId="f9d0be29ea91f2d6" providerId="LiveId" clId="{2F49D087-E0A5-9B4C-B067-0F1C80A8CF71}" dt="2019-04-11T16:42:31.136" v="10299" actId="478"/>
          <ac:spMkLst>
            <pc:docMk/>
            <pc:sldMk cId="602489197" sldId="316"/>
            <ac:spMk id="12" creationId="{3D80615A-B117-2848-B112-F0C0522D5A99}"/>
          </ac:spMkLst>
        </pc:spChg>
        <pc:spChg chg="add del mod">
          <ac:chgData name="赵 乾均" userId="f9d0be29ea91f2d6" providerId="LiveId" clId="{2F49D087-E0A5-9B4C-B067-0F1C80A8CF71}" dt="2019-04-11T16:42:31.136" v="10299" actId="478"/>
          <ac:spMkLst>
            <pc:docMk/>
            <pc:sldMk cId="602489197" sldId="316"/>
            <ac:spMk id="13" creationId="{30DAE597-2B32-1844-9322-C184B91EFCAA}"/>
          </ac:spMkLst>
        </pc:spChg>
        <pc:spChg chg="add del mod">
          <ac:chgData name="赵 乾均" userId="f9d0be29ea91f2d6" providerId="LiveId" clId="{2F49D087-E0A5-9B4C-B067-0F1C80A8CF71}" dt="2019-04-11T16:42:31.136" v="10299" actId="478"/>
          <ac:spMkLst>
            <pc:docMk/>
            <pc:sldMk cId="602489197" sldId="316"/>
            <ac:spMk id="14" creationId="{BEDD8EC3-23EF-A144-B496-D54FE5A8841C}"/>
          </ac:spMkLst>
        </pc:spChg>
        <pc:spChg chg="add mod">
          <ac:chgData name="赵 乾均" userId="f9d0be29ea91f2d6" providerId="LiveId" clId="{2F49D087-E0A5-9B4C-B067-0F1C80A8CF71}" dt="2019-04-11T16:43:01.924" v="10313" actId="1037"/>
          <ac:spMkLst>
            <pc:docMk/>
            <pc:sldMk cId="602489197" sldId="316"/>
            <ac:spMk id="15" creationId="{BA32687A-8A06-1546-BB38-472A86143D7E}"/>
          </ac:spMkLst>
        </pc:spChg>
      </pc:sldChg>
      <pc:sldChg chg="addSp delSp modSp add modAnim">
        <pc:chgData name="赵 乾均" userId="f9d0be29ea91f2d6" providerId="LiveId" clId="{2F49D087-E0A5-9B4C-B067-0F1C80A8CF71}" dt="2019-04-11T16:49:22.252" v="10465" actId="1076"/>
        <pc:sldMkLst>
          <pc:docMk/>
          <pc:sldMk cId="1935786820" sldId="318"/>
        </pc:sldMkLst>
        <pc:spChg chg="add mod">
          <ac:chgData name="赵 乾均" userId="f9d0be29ea91f2d6" providerId="LiveId" clId="{2F49D087-E0A5-9B4C-B067-0F1C80A8CF71}" dt="2019-04-11T16:44:48.189" v="10337" actId="164"/>
          <ac:spMkLst>
            <pc:docMk/>
            <pc:sldMk cId="1935786820" sldId="318"/>
            <ac:spMk id="4" creationId="{FE8C9C9F-6EFE-0A46-A46F-2C205D875BAD}"/>
          </ac:spMkLst>
        </pc:spChg>
        <pc:spChg chg="del">
          <ac:chgData name="赵 乾均" userId="f9d0be29ea91f2d6" providerId="LiveId" clId="{2F49D087-E0A5-9B4C-B067-0F1C80A8CF71}" dt="2019-04-11T14:12:50.248" v="9882" actId="478"/>
          <ac:spMkLst>
            <pc:docMk/>
            <pc:sldMk cId="1935786820" sldId="318"/>
            <ac:spMk id="5" creationId="{20CD2F70-5EF6-DF42-BA25-F4FF839B9C98}"/>
          </ac:spMkLst>
        </pc:spChg>
        <pc:spChg chg="add mod">
          <ac:chgData name="赵 乾均" userId="f9d0be29ea91f2d6" providerId="LiveId" clId="{2F49D087-E0A5-9B4C-B067-0F1C80A8CF71}" dt="2019-04-11T16:29:43.819" v="10118" actId="1076"/>
          <ac:spMkLst>
            <pc:docMk/>
            <pc:sldMk cId="1935786820" sldId="318"/>
            <ac:spMk id="6" creationId="{EBE0DFE4-C35B-724E-A38F-A59BABE60078}"/>
          </ac:spMkLst>
        </pc:spChg>
        <pc:spChg chg="add del mod">
          <ac:chgData name="赵 乾均" userId="f9d0be29ea91f2d6" providerId="LiveId" clId="{2F49D087-E0A5-9B4C-B067-0F1C80A8CF71}" dt="2019-04-11T16:18:03.456" v="10015" actId="478"/>
          <ac:spMkLst>
            <pc:docMk/>
            <pc:sldMk cId="1935786820" sldId="318"/>
            <ac:spMk id="7" creationId="{FD84F044-0EB1-CA48-8D06-1B254C91AA21}"/>
          </ac:spMkLst>
        </pc:spChg>
        <pc:spChg chg="del mod">
          <ac:chgData name="赵 乾均" userId="f9d0be29ea91f2d6" providerId="LiveId" clId="{2F49D087-E0A5-9B4C-B067-0F1C80A8CF71}" dt="2019-04-11T16:44:27.256" v="10327" actId="478"/>
          <ac:spMkLst>
            <pc:docMk/>
            <pc:sldMk cId="1935786820" sldId="318"/>
            <ac:spMk id="8" creationId="{07E2F16A-5FC7-CA4D-89F3-A1735903AF3F}"/>
          </ac:spMkLst>
        </pc:spChg>
        <pc:spChg chg="add del mod">
          <ac:chgData name="赵 乾均" userId="f9d0be29ea91f2d6" providerId="LiveId" clId="{2F49D087-E0A5-9B4C-B067-0F1C80A8CF71}" dt="2019-04-11T16:18:36.715" v="10019" actId="478"/>
          <ac:spMkLst>
            <pc:docMk/>
            <pc:sldMk cId="1935786820" sldId="318"/>
            <ac:spMk id="9" creationId="{00BAC752-31B9-664E-AA5B-E949768677C9}"/>
          </ac:spMkLst>
        </pc:spChg>
        <pc:spChg chg="add mod">
          <ac:chgData name="赵 乾均" userId="f9d0be29ea91f2d6" providerId="LiveId" clId="{2F49D087-E0A5-9B4C-B067-0F1C80A8CF71}" dt="2019-04-11T16:30:51.619" v="10121" actId="1076"/>
          <ac:spMkLst>
            <pc:docMk/>
            <pc:sldMk cId="1935786820" sldId="318"/>
            <ac:spMk id="10" creationId="{637EF37B-D2C6-5845-A2B7-8C152105915A}"/>
          </ac:spMkLst>
        </pc:spChg>
        <pc:spChg chg="add mod">
          <ac:chgData name="赵 乾均" userId="f9d0be29ea91f2d6" providerId="LiveId" clId="{2F49D087-E0A5-9B4C-B067-0F1C80A8CF71}" dt="2019-04-11T16:31:30.127" v="10125" actId="1076"/>
          <ac:spMkLst>
            <pc:docMk/>
            <pc:sldMk cId="1935786820" sldId="318"/>
            <ac:spMk id="11" creationId="{8520955B-8E3C-1A42-A44F-3971A4930F3B}"/>
          </ac:spMkLst>
        </pc:spChg>
        <pc:spChg chg="add mod">
          <ac:chgData name="赵 乾均" userId="f9d0be29ea91f2d6" providerId="LiveId" clId="{2F49D087-E0A5-9B4C-B067-0F1C80A8CF71}" dt="2019-04-11T16:44:48.189" v="10337" actId="164"/>
          <ac:spMkLst>
            <pc:docMk/>
            <pc:sldMk cId="1935786820" sldId="318"/>
            <ac:spMk id="12" creationId="{A29D7E8B-E94E-4044-8155-C5BE35CA66C4}"/>
          </ac:spMkLst>
        </pc:spChg>
        <pc:spChg chg="add mod">
          <ac:chgData name="赵 乾均" userId="f9d0be29ea91f2d6" providerId="LiveId" clId="{2F49D087-E0A5-9B4C-B067-0F1C80A8CF71}" dt="2019-04-11T16:49:22.252" v="10465" actId="1076"/>
          <ac:spMkLst>
            <pc:docMk/>
            <pc:sldMk cId="1935786820" sldId="318"/>
            <ac:spMk id="14" creationId="{EEF6FC31-3D21-6747-B41A-372C2B8FA39D}"/>
          </ac:spMkLst>
        </pc:spChg>
        <pc:grpChg chg="add mod">
          <ac:chgData name="赵 乾均" userId="f9d0be29ea91f2d6" providerId="LiveId" clId="{2F49D087-E0A5-9B4C-B067-0F1C80A8CF71}" dt="2019-04-11T16:44:48.189" v="10337" actId="164"/>
          <ac:grpSpMkLst>
            <pc:docMk/>
            <pc:sldMk cId="1935786820" sldId="318"/>
            <ac:grpSpMk id="13" creationId="{3F7B305D-6F2A-9245-8ABD-1CA46214069D}"/>
          </ac:grpSpMkLst>
        </pc:grpChg>
      </pc:sldChg>
      <pc:sldChg chg="addSp delSp modSp add modAnim">
        <pc:chgData name="赵 乾均" userId="f9d0be29ea91f2d6" providerId="LiveId" clId="{2F49D087-E0A5-9B4C-B067-0F1C80A8CF71}" dt="2019-04-11T16:58:49.983" v="10607" actId="1037"/>
        <pc:sldMkLst>
          <pc:docMk/>
          <pc:sldMk cId="338256431" sldId="319"/>
        </pc:sldMkLst>
        <pc:spChg chg="add mod">
          <ac:chgData name="赵 乾均" userId="f9d0be29ea91f2d6" providerId="LiveId" clId="{2F49D087-E0A5-9B4C-B067-0F1C80A8CF71}" dt="2019-04-11T16:45:00.174" v="10340" actId="164"/>
          <ac:spMkLst>
            <pc:docMk/>
            <pc:sldMk cId="338256431" sldId="319"/>
            <ac:spMk id="4" creationId="{B2201431-50F2-1B45-9EAA-132686AD0DEF}"/>
          </ac:spMkLst>
        </pc:spChg>
        <pc:spChg chg="del mod">
          <ac:chgData name="赵 乾均" userId="f9d0be29ea91f2d6" providerId="LiveId" clId="{2F49D087-E0A5-9B4C-B067-0F1C80A8CF71}" dt="2019-04-11T16:41:03.573" v="10274" actId="478"/>
          <ac:spMkLst>
            <pc:docMk/>
            <pc:sldMk cId="338256431" sldId="319"/>
            <ac:spMk id="5" creationId="{20CD2F70-5EF6-DF42-BA25-F4FF839B9C98}"/>
          </ac:spMkLst>
        </pc:spChg>
        <pc:spChg chg="add del mod">
          <ac:chgData name="赵 乾均" userId="f9d0be29ea91f2d6" providerId="LiveId" clId="{2F49D087-E0A5-9B4C-B067-0F1C80A8CF71}" dt="2019-04-11T16:52:27.067" v="10486" actId="478"/>
          <ac:spMkLst>
            <pc:docMk/>
            <pc:sldMk cId="338256431" sldId="319"/>
            <ac:spMk id="7" creationId="{D83FB6EF-B261-094E-B1E9-DA520D7B04BF}"/>
          </ac:spMkLst>
        </pc:spChg>
        <pc:spChg chg="del mod">
          <ac:chgData name="赵 乾均" userId="f9d0be29ea91f2d6" providerId="LiveId" clId="{2F49D087-E0A5-9B4C-B067-0F1C80A8CF71}" dt="2019-04-11T16:43:44.918" v="10315" actId="478"/>
          <ac:spMkLst>
            <pc:docMk/>
            <pc:sldMk cId="338256431" sldId="319"/>
            <ac:spMk id="8" creationId="{07E2F16A-5FC7-CA4D-89F3-A1735903AF3F}"/>
          </ac:spMkLst>
        </pc:spChg>
        <pc:spChg chg="add mod">
          <ac:chgData name="赵 乾均" userId="f9d0be29ea91f2d6" providerId="LiveId" clId="{2F49D087-E0A5-9B4C-B067-0F1C80A8CF71}" dt="2019-04-11T16:58:01.692" v="10599" actId="1035"/>
          <ac:spMkLst>
            <pc:docMk/>
            <pc:sldMk cId="338256431" sldId="319"/>
            <ac:spMk id="9" creationId="{0D08FD06-CC20-CF45-8565-91917EB839CA}"/>
          </ac:spMkLst>
        </pc:spChg>
        <pc:spChg chg="mod">
          <ac:chgData name="赵 乾均" userId="f9d0be29ea91f2d6" providerId="LiveId" clId="{2F49D087-E0A5-9B4C-B067-0F1C80A8CF71}" dt="2019-04-11T16:45:00.174" v="10340" actId="164"/>
          <ac:spMkLst>
            <pc:docMk/>
            <pc:sldMk cId="338256431" sldId="319"/>
            <ac:spMk id="10" creationId="{505EEA23-12AA-8A40-A212-4234992CD460}"/>
          </ac:spMkLst>
        </pc:spChg>
        <pc:spChg chg="mod">
          <ac:chgData name="赵 乾均" userId="f9d0be29ea91f2d6" providerId="LiveId" clId="{2F49D087-E0A5-9B4C-B067-0F1C80A8CF71}" dt="2019-04-11T16:56:24.625" v="10509" actId="1076"/>
          <ac:spMkLst>
            <pc:docMk/>
            <pc:sldMk cId="338256431" sldId="319"/>
            <ac:spMk id="11" creationId="{F7229D57-0BE1-A146-866A-19D28C57D0D3}"/>
          </ac:spMkLst>
        </pc:spChg>
        <pc:spChg chg="mod">
          <ac:chgData name="赵 乾均" userId="f9d0be29ea91f2d6" providerId="LiveId" clId="{2F49D087-E0A5-9B4C-B067-0F1C80A8CF71}" dt="2019-04-11T16:58:07.123" v="10601" actId="1035"/>
          <ac:spMkLst>
            <pc:docMk/>
            <pc:sldMk cId="338256431" sldId="319"/>
            <ac:spMk id="12" creationId="{3D80615A-B117-2848-B112-F0C0522D5A99}"/>
          </ac:spMkLst>
        </pc:spChg>
        <pc:spChg chg="mod">
          <ac:chgData name="赵 乾均" userId="f9d0be29ea91f2d6" providerId="LiveId" clId="{2F49D087-E0A5-9B4C-B067-0F1C80A8CF71}" dt="2019-04-11T16:58:07.123" v="10601" actId="1035"/>
          <ac:spMkLst>
            <pc:docMk/>
            <pc:sldMk cId="338256431" sldId="319"/>
            <ac:spMk id="13" creationId="{30DAE597-2B32-1844-9322-C184B91EFCAA}"/>
          </ac:spMkLst>
        </pc:spChg>
        <pc:spChg chg="mod">
          <ac:chgData name="赵 乾均" userId="f9d0be29ea91f2d6" providerId="LiveId" clId="{2F49D087-E0A5-9B4C-B067-0F1C80A8CF71}" dt="2019-04-11T16:58:07.123" v="10601" actId="1035"/>
          <ac:spMkLst>
            <pc:docMk/>
            <pc:sldMk cId="338256431" sldId="319"/>
            <ac:spMk id="14" creationId="{BEDD8EC3-23EF-A144-B496-D54FE5A8841C}"/>
          </ac:spMkLst>
        </pc:spChg>
        <pc:spChg chg="add mod">
          <ac:chgData name="赵 乾均" userId="f9d0be29ea91f2d6" providerId="LiveId" clId="{2F49D087-E0A5-9B4C-B067-0F1C80A8CF71}" dt="2019-04-11T16:57:57.989" v="10594" actId="1035"/>
          <ac:spMkLst>
            <pc:docMk/>
            <pc:sldMk cId="338256431" sldId="319"/>
            <ac:spMk id="15" creationId="{A42C7696-0F42-BA4A-BA5D-81EAFC707EF5}"/>
          </ac:spMkLst>
        </pc:spChg>
        <pc:spChg chg="add mod">
          <ac:chgData name="赵 乾均" userId="f9d0be29ea91f2d6" providerId="LiveId" clId="{2F49D087-E0A5-9B4C-B067-0F1C80A8CF71}" dt="2019-04-11T16:57:57.989" v="10594" actId="1035"/>
          <ac:spMkLst>
            <pc:docMk/>
            <pc:sldMk cId="338256431" sldId="319"/>
            <ac:spMk id="16" creationId="{F16B88C1-04B8-D348-A72D-8BE72C8F8628}"/>
          </ac:spMkLst>
        </pc:spChg>
        <pc:spChg chg="add mod">
          <ac:chgData name="赵 乾均" userId="f9d0be29ea91f2d6" providerId="LiveId" clId="{2F49D087-E0A5-9B4C-B067-0F1C80A8CF71}" dt="2019-04-11T16:58:49.983" v="10607" actId="1037"/>
          <ac:spMkLst>
            <pc:docMk/>
            <pc:sldMk cId="338256431" sldId="319"/>
            <ac:spMk id="17" creationId="{2FE67E13-E504-C142-9960-B295998F8637}"/>
          </ac:spMkLst>
        </pc:spChg>
        <pc:grpChg chg="add mod">
          <ac:chgData name="赵 乾均" userId="f9d0be29ea91f2d6" providerId="LiveId" clId="{2F49D087-E0A5-9B4C-B067-0F1C80A8CF71}" dt="2019-04-11T16:45:00.174" v="10340" actId="164"/>
          <ac:grpSpMkLst>
            <pc:docMk/>
            <pc:sldMk cId="338256431" sldId="319"/>
            <ac:grpSpMk id="6" creationId="{14A100F0-277C-4541-AF07-60FB33B9F90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B3A6-5996-4509-8E51-98C18A9E42F3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FE41-85B8-487C-B09E-0538ED693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4FA8-3823-4A1B-8857-6BC36314052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651.png"/><Relationship Id="rId7" Type="http://schemas.openxmlformats.org/officeDocument/2006/relationships/image" Target="../media/image6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7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机器学习</a:t>
            </a:r>
            <a:br>
              <a:rPr lang="en-US" altLang="zh-CN" dirty="0"/>
            </a:br>
            <a:r>
              <a:rPr lang="en-US" altLang="zh-CN" sz="4800" dirty="0"/>
              <a:t>Boosting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0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识别苹果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32378-044F-D942-A0E4-758AB080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0229" r="-435" b="12687"/>
          <a:stretch/>
        </p:blipFill>
        <p:spPr>
          <a:xfrm>
            <a:off x="5798730" y="2784269"/>
            <a:ext cx="712906" cy="712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C02C7-2E6C-414E-8E09-34572659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4538999" y="3067672"/>
            <a:ext cx="429503" cy="429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879E3-2E34-1A48-9508-641725C0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68" r="3653" b="148"/>
          <a:stretch/>
        </p:blipFill>
        <p:spPr>
          <a:xfrm>
            <a:off x="3293125" y="2784269"/>
            <a:ext cx="712906" cy="712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E2216-D9D5-6A4D-96CC-6EC262FFC0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2047249" y="3093354"/>
            <a:ext cx="403821" cy="403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81A721-7CB5-F54C-9AEF-2E7AB91EC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4" y="3093354"/>
            <a:ext cx="403821" cy="4038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06ED24-35B4-3E42-B811-F7AD2C3953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9357" r="21379" b="5095"/>
          <a:stretch/>
        </p:blipFill>
        <p:spPr>
          <a:xfrm>
            <a:off x="5798729" y="2124244"/>
            <a:ext cx="429503" cy="4295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67372-D1B4-DB4A-AADC-6D118EEC49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/>
        </p:blipFill>
        <p:spPr>
          <a:xfrm>
            <a:off x="4538999" y="2155333"/>
            <a:ext cx="403821" cy="4038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4AAD0B-AA4A-1541-90FF-E1ED631212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-4880" r="17444" b="4880"/>
          <a:stretch/>
        </p:blipFill>
        <p:spPr>
          <a:xfrm>
            <a:off x="3293124" y="2149926"/>
            <a:ext cx="403821" cy="4038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0ED375-9C15-784C-B088-02FC4100B6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20064" r="-248" b="12852"/>
          <a:stretch/>
        </p:blipFill>
        <p:spPr>
          <a:xfrm>
            <a:off x="2047249" y="2149926"/>
            <a:ext cx="403821" cy="4038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B7131B-BE54-9F4B-B354-4D98B244B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6164" r="15897" b="2229"/>
          <a:stretch/>
        </p:blipFill>
        <p:spPr>
          <a:xfrm>
            <a:off x="801374" y="2149926"/>
            <a:ext cx="403821" cy="40382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77C7F-44A6-244E-A422-F3CD92EB4F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01375" y="4251223"/>
            <a:ext cx="186086" cy="18608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19845A-AB5E-9F4B-9612-134183935E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0080" r="4862" b="5335"/>
          <a:stretch/>
        </p:blipFill>
        <p:spPr>
          <a:xfrm>
            <a:off x="5795213" y="4962442"/>
            <a:ext cx="403821" cy="40382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DDE2DC-E971-0441-A6AE-661C10E7A95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11310" r="27178" b="12348"/>
          <a:stretch/>
        </p:blipFill>
        <p:spPr>
          <a:xfrm>
            <a:off x="3294386" y="5048927"/>
            <a:ext cx="328516" cy="3285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B4E1D7-DB5D-A64D-8555-FA5C4B1450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2047249" y="4947940"/>
            <a:ext cx="429503" cy="42950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F38EF-CF92-C341-93A1-6A4323C56E9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12912" b="15260"/>
          <a:stretch/>
        </p:blipFill>
        <p:spPr>
          <a:xfrm>
            <a:off x="807412" y="4812080"/>
            <a:ext cx="565363" cy="56536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491055-4345-9E44-98A3-919A4915BF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9" t="32540" r="3146" b="10503"/>
          <a:stretch/>
        </p:blipFill>
        <p:spPr>
          <a:xfrm>
            <a:off x="5795214" y="4103203"/>
            <a:ext cx="328516" cy="3285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47E0E87-B5AD-3441-99D2-FBB49439CA0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4388"/>
          <a:stretch/>
        </p:blipFill>
        <p:spPr>
          <a:xfrm>
            <a:off x="4536656" y="4106680"/>
            <a:ext cx="328516" cy="32851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4E42DA-8027-F644-980F-CC060CFD07B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3" r="17083"/>
          <a:stretch/>
        </p:blipFill>
        <p:spPr>
          <a:xfrm>
            <a:off x="3291953" y="4251223"/>
            <a:ext cx="186086" cy="18608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7CE7BF0-7FD0-E846-8907-9F3DA5EA05A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-297" r="12139" b="297"/>
          <a:stretch/>
        </p:blipFill>
        <p:spPr>
          <a:xfrm>
            <a:off x="2047250" y="4251223"/>
            <a:ext cx="186086" cy="1860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43CB54-1AB9-9B4A-8264-2126780389B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-79" r="3136" b="79"/>
          <a:stretch/>
        </p:blipFill>
        <p:spPr>
          <a:xfrm>
            <a:off x="4534223" y="5179570"/>
            <a:ext cx="186692" cy="18669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C4136C1-DA16-414E-8C2A-7B79217EBC43}"/>
              </a:ext>
            </a:extLst>
          </p:cNvPr>
          <p:cNvSpPr txBox="1"/>
          <p:nvPr/>
        </p:nvSpPr>
        <p:spPr>
          <a:xfrm>
            <a:off x="6802580" y="1954498"/>
            <a:ext cx="1953491" cy="216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圆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红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苹果也可能是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绿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苹果带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把</a:t>
            </a:r>
            <a:endParaRPr kumimoji="1"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14A470-B1A5-BB47-9BD9-8F89C5CB0E47}"/>
              </a:ext>
            </a:extLst>
          </p:cNvPr>
          <p:cNvSpPr txBox="1"/>
          <p:nvPr/>
        </p:nvSpPr>
        <p:spPr>
          <a:xfrm>
            <a:off x="6511636" y="4623230"/>
            <a:ext cx="241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圆</a:t>
            </a:r>
            <a:r>
              <a:rPr kumimoji="1" lang="zh-CN" altLang="en-US" dirty="0"/>
              <a:t>的，</a:t>
            </a:r>
            <a:r>
              <a:rPr kumimoji="1" lang="zh-CN" altLang="en-US" sz="2400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红</a:t>
            </a:r>
            <a:r>
              <a:rPr kumimoji="1" lang="zh-CN" altLang="en-US" dirty="0"/>
              <a:t>的或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绿</a:t>
            </a:r>
            <a:r>
              <a:rPr kumimoji="1" lang="zh-CN" altLang="en-US" dirty="0"/>
              <a:t>的，带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把</a:t>
            </a:r>
            <a:r>
              <a:rPr kumimoji="1" lang="zh-CN" altLang="en-US" dirty="0"/>
              <a:t>的水果</a:t>
            </a:r>
          </a:p>
        </p:txBody>
      </p:sp>
    </p:spTree>
    <p:extLst>
      <p:ext uri="{BB962C8B-B14F-4D97-AF65-F5344CB8AC3E}">
        <p14:creationId xmlns:p14="http://schemas.microsoft.com/office/powerpoint/2010/main" val="39030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集成学习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7996A7-85C9-7B41-8DD1-A761753755FF}"/>
              </a:ext>
            </a:extLst>
          </p:cNvPr>
          <p:cNvSpPr/>
          <p:nvPr/>
        </p:nvSpPr>
        <p:spPr>
          <a:xfrm>
            <a:off x="1537853" y="2120949"/>
            <a:ext cx="1745673" cy="457200"/>
          </a:xfrm>
          <a:prstGeom prst="roundRect">
            <a:avLst>
              <a:gd name="adj" fmla="val 2878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弱学习器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D9617D-F4D9-E34B-B08B-F7EE5A37404C}"/>
              </a:ext>
            </a:extLst>
          </p:cNvPr>
          <p:cNvSpPr/>
          <p:nvPr/>
        </p:nvSpPr>
        <p:spPr>
          <a:xfrm>
            <a:off x="1537850" y="2771980"/>
            <a:ext cx="1745673" cy="457200"/>
          </a:xfrm>
          <a:prstGeom prst="roundRect">
            <a:avLst>
              <a:gd name="adj" fmla="val 2878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弱学习器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1115B53-193A-994C-8002-9F38761EB291}"/>
              </a:ext>
            </a:extLst>
          </p:cNvPr>
          <p:cNvSpPr/>
          <p:nvPr/>
        </p:nvSpPr>
        <p:spPr>
          <a:xfrm>
            <a:off x="1537851" y="3893108"/>
            <a:ext cx="1745673" cy="457200"/>
          </a:xfrm>
          <a:prstGeom prst="roundRect">
            <a:avLst>
              <a:gd name="adj" fmla="val 2878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弱学习器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594ABF4-00CA-874D-B1F9-C6B98C20384E}"/>
              </a:ext>
            </a:extLst>
          </p:cNvPr>
          <p:cNvSpPr/>
          <p:nvPr/>
        </p:nvSpPr>
        <p:spPr>
          <a:xfrm>
            <a:off x="4350330" y="2918805"/>
            <a:ext cx="1039090" cy="56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集成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0609802-C5DA-3145-8BFE-0DD35CBAF05B}"/>
              </a:ext>
            </a:extLst>
          </p:cNvPr>
          <p:cNvSpPr/>
          <p:nvPr/>
        </p:nvSpPr>
        <p:spPr>
          <a:xfrm>
            <a:off x="6262256" y="2918805"/>
            <a:ext cx="1537854" cy="56803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强学习器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4A164C9-5D0B-4741-9CB0-DFCE634E57EC}"/>
              </a:ext>
            </a:extLst>
          </p:cNvPr>
          <p:cNvCxnSpPr>
            <a:stCxn id="4" idx="3"/>
          </p:cNvCxnSpPr>
          <p:nvPr/>
        </p:nvCxnSpPr>
        <p:spPr>
          <a:xfrm>
            <a:off x="3283526" y="2349549"/>
            <a:ext cx="1066804" cy="735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543BC5C-29A1-9742-9254-D44C0FA3F6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83526" y="2990255"/>
            <a:ext cx="1066804" cy="2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46F54AE-9762-C84B-AAA1-EB4BB2706DE9}"/>
              </a:ext>
            </a:extLst>
          </p:cNvPr>
          <p:cNvCxnSpPr>
            <a:cxnSpLocks/>
          </p:cNvCxnSpPr>
          <p:nvPr/>
        </p:nvCxnSpPr>
        <p:spPr>
          <a:xfrm flipV="1">
            <a:off x="3283526" y="3329560"/>
            <a:ext cx="1066804" cy="78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52226D5-0A20-9C4D-A00B-1C35707B72CB}"/>
              </a:ext>
            </a:extLst>
          </p:cNvPr>
          <p:cNvCxnSpPr>
            <a:cxnSpLocks/>
          </p:cNvCxnSpPr>
          <p:nvPr/>
        </p:nvCxnSpPr>
        <p:spPr>
          <a:xfrm>
            <a:off x="5389420" y="3202823"/>
            <a:ext cx="872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E7E236-E274-254E-B2C5-8FE4B5EA88CF}"/>
              </a:ext>
            </a:extLst>
          </p:cNvPr>
          <p:cNvSpPr txBox="1"/>
          <p:nvPr/>
        </p:nvSpPr>
        <p:spPr>
          <a:xfrm>
            <a:off x="2258287" y="3408329"/>
            <a:ext cx="553998" cy="284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F986F7-8027-D142-B467-CB956B9C5327}"/>
              </a:ext>
            </a:extLst>
          </p:cNvPr>
          <p:cNvSpPr txBox="1"/>
          <p:nvPr/>
        </p:nvSpPr>
        <p:spPr>
          <a:xfrm>
            <a:off x="3665949" y="1654964"/>
            <a:ext cx="466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00206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“三个臭皮匠，顶个诸葛亮”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3EE321-AF31-0C4F-98E4-BC0C931FA40D}"/>
                  </a:ext>
                </a:extLst>
              </p:cNvPr>
              <p:cNvSpPr txBox="1"/>
              <p:nvPr/>
            </p:nvSpPr>
            <p:spPr>
              <a:xfrm>
                <a:off x="1843960" y="4713984"/>
                <a:ext cx="2175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3EE321-AF31-0C4F-98E4-BC0C931F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60" y="4713984"/>
                <a:ext cx="2175019" cy="276999"/>
              </a:xfrm>
              <a:prstGeom prst="rect">
                <a:avLst/>
              </a:prstGeom>
              <a:blipFill>
                <a:blip r:embed="rId2"/>
                <a:stretch>
                  <a:fillRect l="-1163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>
            <a:extLst>
              <a:ext uri="{FF2B5EF4-FFF2-40B4-BE49-F238E27FC236}">
                <a16:creationId xmlns:a16="http://schemas.microsoft.com/office/drawing/2014/main" id="{7C56C059-6D2F-BF4D-83E9-A7F877C736AD}"/>
              </a:ext>
            </a:extLst>
          </p:cNvPr>
          <p:cNvSpPr/>
          <p:nvPr/>
        </p:nvSpPr>
        <p:spPr>
          <a:xfrm>
            <a:off x="4499548" y="4743628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DB529F-2BE7-9341-BE56-3483B4FC8BA9}"/>
                  </a:ext>
                </a:extLst>
              </p:cNvPr>
              <p:cNvSpPr txBox="1"/>
              <p:nvPr/>
            </p:nvSpPr>
            <p:spPr>
              <a:xfrm>
                <a:off x="5389420" y="4569040"/>
                <a:ext cx="2162259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DB529F-2BE7-9341-BE56-3483B4FC8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20" y="4569040"/>
                <a:ext cx="2162259" cy="566886"/>
              </a:xfrm>
              <a:prstGeom prst="rect">
                <a:avLst/>
              </a:prstGeom>
              <a:blipFill>
                <a:blip r:embed="rId3"/>
                <a:stretch>
                  <a:fillRect l="-2326" t="-179545" r="-2907" b="-26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FF5E9AA-B219-0444-AC5C-2CD87D006517}"/>
              </a:ext>
            </a:extLst>
          </p:cNvPr>
          <p:cNvSpPr txBox="1"/>
          <p:nvPr/>
        </p:nvSpPr>
        <p:spPr>
          <a:xfrm>
            <a:off x="1684974" y="5147088"/>
            <a:ext cx="2492990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如何训练弱学习器？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DCFE28-CA44-D347-B0F3-AD535D88B73D}"/>
                  </a:ext>
                </a:extLst>
              </p:cNvPr>
              <p:cNvSpPr/>
              <p:nvPr/>
            </p:nvSpPr>
            <p:spPr>
              <a:xfrm>
                <a:off x="4704199" y="5147087"/>
                <a:ext cx="2800382" cy="501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/>
                  <a:t>如何集成（确定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）？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DCFE28-CA44-D347-B0F3-AD535D88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99" y="5147087"/>
                <a:ext cx="2800382" cy="501291"/>
              </a:xfrm>
              <a:prstGeom prst="rect">
                <a:avLst/>
              </a:prstGeom>
              <a:blipFill>
                <a:blip r:embed="rId4"/>
                <a:stretch>
                  <a:fillRect l="-1802" r="-901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9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8" grpId="0" animBg="1"/>
      <p:bldP spid="12" grpId="0" animBg="1"/>
      <p:bldP spid="9" grpId="0"/>
      <p:bldP spid="10" grpId="0"/>
      <p:bldP spid="11" grpId="0"/>
      <p:bldP spid="19" grpId="0" animBg="1"/>
      <p:bldP spid="20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算法动机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AdaBoost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人脸检测</a:t>
            </a:r>
            <a:endParaRPr lang="en-US" altLang="zh-CN" dirty="0"/>
          </a:p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6299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如何训练弱学习器？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722202A-4991-EC40-A0CC-9A6CBE8BF9C4}"/>
              </a:ext>
            </a:extLst>
          </p:cNvPr>
          <p:cNvSpPr/>
          <p:nvPr/>
        </p:nvSpPr>
        <p:spPr>
          <a:xfrm>
            <a:off x="1994816" y="2495605"/>
            <a:ext cx="5154368" cy="164243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E216B-1921-FD46-89F5-95457ABA4287}"/>
              </a:ext>
            </a:extLst>
          </p:cNvPr>
          <p:cNvSpPr/>
          <p:nvPr/>
        </p:nvSpPr>
        <p:spPr>
          <a:xfrm>
            <a:off x="2228547" y="2747833"/>
            <a:ext cx="4686906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mbria Math" panose="02040503050406030204" pitchFamily="18" charset="0"/>
              </a:rPr>
              <a:t>准确性：单个分类器不要太差</a:t>
            </a:r>
            <a:endParaRPr lang="en-US" altLang="zh-CN" sz="2400" dirty="0">
              <a:latin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mbria Math" panose="02040503050406030204" pitchFamily="18" charset="0"/>
              </a:rPr>
              <a:t>多样性：分类器不要太像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如何训练弱学习器？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736FE1-2043-4343-8A01-3665BBD3F93B}"/>
                  </a:ext>
                </a:extLst>
              </p:cNvPr>
              <p:cNvSpPr txBox="1"/>
              <p:nvPr/>
            </p:nvSpPr>
            <p:spPr>
              <a:xfrm>
                <a:off x="1316177" y="2660368"/>
                <a:ext cx="4863126" cy="42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设在第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步，每个训练数据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dirty="0"/>
                  <a:t>的权重为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736FE1-2043-4343-8A01-3665BBD3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77" y="2660368"/>
                <a:ext cx="4863126" cy="428707"/>
              </a:xfrm>
              <a:prstGeom prst="rect">
                <a:avLst/>
              </a:prstGeom>
              <a:blipFill>
                <a:blip r:embed="rId2"/>
                <a:stretch>
                  <a:fillRect l="-104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E41A868-64CB-5B45-B8A3-BCCD987592DE}"/>
                  </a:ext>
                </a:extLst>
              </p:cNvPr>
              <p:cNvSpPr txBox="1"/>
              <p:nvPr/>
            </p:nvSpPr>
            <p:spPr>
              <a:xfrm>
                <a:off x="2715486" y="3336344"/>
                <a:ext cx="3805272" cy="597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E41A868-64CB-5B45-B8A3-BCCD9875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86" y="3336344"/>
                <a:ext cx="3805272" cy="597792"/>
              </a:xfrm>
              <a:prstGeom prst="rect">
                <a:avLst/>
              </a:prstGeom>
              <a:blipFill>
                <a:blip r:embed="rId3"/>
                <a:stretch>
                  <a:fillRect l="-333" t="-162500" r="-667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A1F708F-D237-1143-A140-3EFB6BBACEB8}"/>
              </a:ext>
            </a:extLst>
          </p:cNvPr>
          <p:cNvGrpSpPr/>
          <p:nvPr/>
        </p:nvGrpSpPr>
        <p:grpSpPr>
          <a:xfrm>
            <a:off x="1052944" y="1862672"/>
            <a:ext cx="5634073" cy="461665"/>
            <a:chOff x="1052944" y="1862672"/>
            <a:chExt cx="5634073" cy="46166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23D8422-F8F0-4A43-8FD6-5891832C6859}"/>
                </a:ext>
              </a:extLst>
            </p:cNvPr>
            <p:cNvSpPr txBox="1"/>
            <p:nvPr/>
          </p:nvSpPr>
          <p:spPr>
            <a:xfrm>
              <a:off x="1052944" y="1862672"/>
              <a:ext cx="5634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原则</a:t>
              </a:r>
              <a:r>
                <a:rPr kumimoji="1" lang="en-US" altLang="zh-CN" sz="2400" dirty="0"/>
                <a:t>1</a:t>
              </a:r>
              <a:r>
                <a:rPr kumimoji="1" lang="zh-CN" altLang="en-US" sz="2400" dirty="0"/>
                <a:t>：单个弱分类器不要太差（准确性）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7BB9278-C278-9B49-B3E0-0709403C778B}"/>
                </a:ext>
              </a:extLst>
            </p:cNvPr>
            <p:cNvSpPr/>
            <p:nvPr/>
          </p:nvSpPr>
          <p:spPr>
            <a:xfrm>
              <a:off x="1052944" y="1862672"/>
              <a:ext cx="5634073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3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如何训练弱学习器？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5A38B3-0921-D245-A4BE-C4CA214BFD45}"/>
              </a:ext>
            </a:extLst>
          </p:cNvPr>
          <p:cNvGrpSpPr/>
          <p:nvPr/>
        </p:nvGrpSpPr>
        <p:grpSpPr>
          <a:xfrm>
            <a:off x="1052944" y="1862672"/>
            <a:ext cx="4724401" cy="461665"/>
            <a:chOff x="1052944" y="1862672"/>
            <a:chExt cx="4724401" cy="46166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23D8422-F8F0-4A43-8FD6-5891832C6859}"/>
                </a:ext>
              </a:extLst>
            </p:cNvPr>
            <p:cNvSpPr txBox="1"/>
            <p:nvPr/>
          </p:nvSpPr>
          <p:spPr>
            <a:xfrm>
              <a:off x="1052944" y="1862672"/>
              <a:ext cx="472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原则</a:t>
              </a:r>
              <a:r>
                <a:rPr kumimoji="1" lang="en-US" altLang="zh-CN" sz="2400" dirty="0"/>
                <a:t>2</a:t>
              </a:r>
              <a:r>
                <a:rPr kumimoji="1" lang="zh-CN" altLang="en-US" sz="2400" dirty="0"/>
                <a:t>：分类器不要太像（多样性）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7BB9278-C278-9B49-B3E0-0709403C778B}"/>
                </a:ext>
              </a:extLst>
            </p:cNvPr>
            <p:cNvSpPr/>
            <p:nvPr/>
          </p:nvSpPr>
          <p:spPr>
            <a:xfrm>
              <a:off x="1052944" y="1862672"/>
              <a:ext cx="472440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300B27A-DE39-2446-A328-D77094563F6C}"/>
                  </a:ext>
                </a:extLst>
              </p:cNvPr>
              <p:cNvSpPr txBox="1"/>
              <p:nvPr/>
            </p:nvSpPr>
            <p:spPr>
              <a:xfrm>
                <a:off x="1205338" y="2432121"/>
                <a:ext cx="7154844" cy="42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在第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zh-CN" altLang="en-US" dirty="0"/>
                  <a:t>步，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在权重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下的性能近似为随机猜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300B27A-DE39-2446-A328-D7709456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38" y="2432121"/>
                <a:ext cx="7154844" cy="428707"/>
              </a:xfrm>
              <a:prstGeom prst="rect">
                <a:avLst/>
              </a:prstGeom>
              <a:blipFill>
                <a:blip r:embed="rId2"/>
                <a:stretch>
                  <a:fillRect l="-709" t="-303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右箭头 46">
            <a:extLst>
              <a:ext uri="{FF2B5EF4-FFF2-40B4-BE49-F238E27FC236}">
                <a16:creationId xmlns:a16="http://schemas.microsoft.com/office/drawing/2014/main" id="{5C235202-5393-6044-93ED-A83A76FA328E}"/>
              </a:ext>
            </a:extLst>
          </p:cNvPr>
          <p:cNvSpPr/>
          <p:nvPr/>
        </p:nvSpPr>
        <p:spPr>
          <a:xfrm>
            <a:off x="1354566" y="3365565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F30C45-5C9F-0948-BD50-43BF1EB130A3}"/>
                  </a:ext>
                </a:extLst>
              </p:cNvPr>
              <p:cNvSpPr txBox="1"/>
              <p:nvPr/>
            </p:nvSpPr>
            <p:spPr>
              <a:xfrm>
                <a:off x="2658350" y="3108456"/>
                <a:ext cx="3118995" cy="731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F30C45-5C9F-0948-BD50-43BF1EB1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50" y="3108456"/>
                <a:ext cx="3118995" cy="731932"/>
              </a:xfrm>
              <a:prstGeom prst="rect">
                <a:avLst/>
              </a:prstGeom>
              <a:blipFill>
                <a:blip r:embed="rId3"/>
                <a:stretch>
                  <a:fillRect l="-10121" t="-55172" b="-8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108182-C7A2-7247-AE22-F353AC54ACF7}"/>
                  </a:ext>
                </a:extLst>
              </p:cNvPr>
              <p:cNvSpPr txBox="1"/>
              <p:nvPr/>
            </p:nvSpPr>
            <p:spPr>
              <a:xfrm>
                <a:off x="1354566" y="4176938"/>
                <a:ext cx="6657656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108182-C7A2-7247-AE22-F353AC54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66" y="4176938"/>
                <a:ext cx="6657656" cy="336374"/>
              </a:xfrm>
              <a:prstGeom prst="rect">
                <a:avLst/>
              </a:prstGeom>
              <a:blipFill>
                <a:blip r:embed="rId4"/>
                <a:stretch>
                  <a:fillRect l="-190" t="-7407" r="-762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>
            <a:extLst>
              <a:ext uri="{FF2B5EF4-FFF2-40B4-BE49-F238E27FC236}">
                <a16:creationId xmlns:a16="http://schemas.microsoft.com/office/drawing/2014/main" id="{3443932F-5A85-8A49-9203-F4E6D0DA3758}"/>
              </a:ext>
            </a:extLst>
          </p:cNvPr>
          <p:cNvSpPr/>
          <p:nvPr/>
        </p:nvSpPr>
        <p:spPr>
          <a:xfrm>
            <a:off x="1354566" y="5094503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41E947-858A-FD47-ACF3-16A8EA8B4C9C}"/>
                  </a:ext>
                </a:extLst>
              </p:cNvPr>
              <p:cNvSpPr/>
              <p:nvPr/>
            </p:nvSpPr>
            <p:spPr>
              <a:xfrm>
                <a:off x="1931847" y="4956968"/>
                <a:ext cx="5812844" cy="428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41E947-858A-FD47-ACF3-16A8EA8B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47" y="4956968"/>
                <a:ext cx="5812844" cy="42870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  <p:bldP spid="4" grpId="0"/>
      <p:bldP spid="1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如何训练弱学习器？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3D8422-F8F0-4A43-8FD6-5891832C6859}"/>
              </a:ext>
            </a:extLst>
          </p:cNvPr>
          <p:cNvSpPr txBox="1"/>
          <p:nvPr/>
        </p:nvSpPr>
        <p:spPr>
          <a:xfrm>
            <a:off x="1052944" y="1862672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原则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：分类器不要太像（多样性）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BB9278-C278-9B49-B3E0-0709403C778B}"/>
              </a:ext>
            </a:extLst>
          </p:cNvPr>
          <p:cNvSpPr/>
          <p:nvPr/>
        </p:nvSpPr>
        <p:spPr>
          <a:xfrm>
            <a:off x="1052944" y="1862672"/>
            <a:ext cx="472440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DC2487-90D5-7544-9E2B-6F5E6D4491F7}"/>
                  </a:ext>
                </a:extLst>
              </p:cNvPr>
              <p:cNvSpPr txBox="1"/>
              <p:nvPr/>
            </p:nvSpPr>
            <p:spPr>
              <a:xfrm>
                <a:off x="628650" y="3027774"/>
                <a:ext cx="8127097" cy="731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DC2487-90D5-7544-9E2B-6F5E6D44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27774"/>
                <a:ext cx="8127097" cy="731932"/>
              </a:xfrm>
              <a:prstGeom prst="rect">
                <a:avLst/>
              </a:prstGeom>
              <a:blipFill>
                <a:blip r:embed="rId2"/>
                <a:stretch>
                  <a:fillRect t="-54237" r="-469" b="-88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FB63D6-6713-BE46-9F50-4AD17EC5193D}"/>
                  </a:ext>
                </a:extLst>
              </p:cNvPr>
              <p:cNvSpPr/>
              <p:nvPr/>
            </p:nvSpPr>
            <p:spPr>
              <a:xfrm>
                <a:off x="1371600" y="2424377"/>
                <a:ext cx="6204237" cy="428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/>
                  <a:t>目标：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FB63D6-6713-BE46-9F50-4AD17EC5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24377"/>
                <a:ext cx="6204237" cy="428707"/>
              </a:xfrm>
              <a:prstGeom prst="rect">
                <a:avLst/>
              </a:prstGeom>
              <a:blipFill>
                <a:blip r:embed="rId3"/>
                <a:stretch>
                  <a:fillRect l="-818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>
            <a:extLst>
              <a:ext uri="{FF2B5EF4-FFF2-40B4-BE49-F238E27FC236}">
                <a16:creationId xmlns:a16="http://schemas.microsoft.com/office/drawing/2014/main" id="{B0AB22DE-6DB9-7C4F-8C9B-3948F0FC0648}"/>
              </a:ext>
            </a:extLst>
          </p:cNvPr>
          <p:cNvSpPr/>
          <p:nvPr/>
        </p:nvSpPr>
        <p:spPr>
          <a:xfrm>
            <a:off x="1052944" y="403216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D0E690-A7B2-5249-915E-6632C8EFC48E}"/>
                  </a:ext>
                </a:extLst>
              </p:cNvPr>
              <p:cNvSpPr/>
              <p:nvPr/>
            </p:nvSpPr>
            <p:spPr>
              <a:xfrm>
                <a:off x="1462246" y="3899563"/>
                <a:ext cx="6470073" cy="428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D0E690-A7B2-5249-915E-6632C8EFC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6" y="3899563"/>
                <a:ext cx="6470073" cy="42870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>
            <a:extLst>
              <a:ext uri="{FF2B5EF4-FFF2-40B4-BE49-F238E27FC236}">
                <a16:creationId xmlns:a16="http://schemas.microsoft.com/office/drawing/2014/main" id="{EAC27BEC-AED0-6340-86FE-B6B452BDC74F}"/>
              </a:ext>
            </a:extLst>
          </p:cNvPr>
          <p:cNvSpPr/>
          <p:nvPr/>
        </p:nvSpPr>
        <p:spPr>
          <a:xfrm>
            <a:off x="1052943" y="455365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A4656-E129-7E4E-A3D7-A45259FDDA13}"/>
              </a:ext>
            </a:extLst>
          </p:cNvPr>
          <p:cNvSpPr txBox="1"/>
          <p:nvPr/>
        </p:nvSpPr>
        <p:spPr>
          <a:xfrm>
            <a:off x="1620981" y="4477850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（可能的）方案：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BBD10-7A83-A84A-B09F-643A8A55996F}"/>
                  </a:ext>
                </a:extLst>
              </p:cNvPr>
              <p:cNvSpPr txBox="1"/>
              <p:nvPr/>
            </p:nvSpPr>
            <p:spPr>
              <a:xfrm>
                <a:off x="1052943" y="4934050"/>
                <a:ext cx="438196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  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BBD10-7A83-A84A-B09F-643A8A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43" y="4934050"/>
                <a:ext cx="4381969" cy="884281"/>
              </a:xfrm>
              <a:prstGeom prst="rect">
                <a:avLst/>
              </a:prstGeom>
              <a:blipFill>
                <a:blip r:embed="rId5"/>
                <a:stretch>
                  <a:fillRect l="-16474" t="-231429" b="-3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AC6EDB-14DD-4940-9CBC-95E7DB0BBF4E}"/>
              </a:ext>
            </a:extLst>
          </p:cNvPr>
          <p:cNvSpPr/>
          <p:nvPr/>
        </p:nvSpPr>
        <p:spPr>
          <a:xfrm>
            <a:off x="5608166" y="4645551"/>
            <a:ext cx="3147581" cy="1172780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</a:rPr>
              <a:t>物理意义：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</a:rPr>
              <a:t>加强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r>
              <a:rPr kumimoji="1" lang="zh-CN" altLang="en-US" dirty="0">
                <a:solidFill>
                  <a:schemeClr val="tx1"/>
                </a:solidFill>
              </a:rPr>
              <a:t>分类样本的重要性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</a:rPr>
              <a:t>减弱</a:t>
            </a:r>
            <a:r>
              <a:rPr kumimoji="1" lang="zh-CN" altLang="en-US" dirty="0">
                <a:solidFill>
                  <a:srgbClr val="FF0000"/>
                </a:solidFill>
              </a:rPr>
              <a:t>正确</a:t>
            </a:r>
            <a:r>
              <a:rPr kumimoji="1" lang="zh-CN" altLang="en-US" dirty="0">
                <a:solidFill>
                  <a:schemeClr val="tx1"/>
                </a:solidFill>
              </a:rPr>
              <a:t>分类样本的重要性</a:t>
            </a:r>
          </a:p>
        </p:txBody>
      </p:sp>
    </p:spTree>
    <p:extLst>
      <p:ext uri="{BB962C8B-B14F-4D97-AF65-F5344CB8AC3E}">
        <p14:creationId xmlns:p14="http://schemas.microsoft.com/office/powerpoint/2010/main" val="21062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8" grpId="0"/>
      <p:bldP spid="20" grpId="0" animBg="1"/>
      <p:bldP spid="9" grpId="0"/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如何训练弱学习器？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3D8422-F8F0-4A43-8FD6-5891832C6859}"/>
              </a:ext>
            </a:extLst>
          </p:cNvPr>
          <p:cNvSpPr txBox="1"/>
          <p:nvPr/>
        </p:nvSpPr>
        <p:spPr>
          <a:xfrm>
            <a:off x="1052944" y="1862672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原则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：分类器不要太像（多样性）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BB9278-C278-9B49-B3E0-0709403C778B}"/>
              </a:ext>
            </a:extLst>
          </p:cNvPr>
          <p:cNvSpPr/>
          <p:nvPr/>
        </p:nvSpPr>
        <p:spPr>
          <a:xfrm>
            <a:off x="1052944" y="1862672"/>
            <a:ext cx="472440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BBD10-7A83-A84A-B09F-643A8A55996F}"/>
                  </a:ext>
                </a:extLst>
              </p:cNvPr>
              <p:cNvSpPr txBox="1"/>
              <p:nvPr/>
            </p:nvSpPr>
            <p:spPr>
              <a:xfrm>
                <a:off x="2381015" y="2412159"/>
                <a:ext cx="438196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  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BBD10-7A83-A84A-B09F-643A8A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15" y="2412159"/>
                <a:ext cx="4381969" cy="884281"/>
              </a:xfrm>
              <a:prstGeom prst="rect">
                <a:avLst/>
              </a:prstGeom>
              <a:blipFill>
                <a:blip r:embed="rId2"/>
                <a:stretch>
                  <a:fillRect l="-16138" t="-228169" b="-3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箭头 3">
            <a:extLst>
              <a:ext uri="{FF2B5EF4-FFF2-40B4-BE49-F238E27FC236}">
                <a16:creationId xmlns:a16="http://schemas.microsoft.com/office/drawing/2014/main" id="{D459335F-CDD3-0840-AE89-47107F292999}"/>
              </a:ext>
            </a:extLst>
          </p:cNvPr>
          <p:cNvSpPr/>
          <p:nvPr/>
        </p:nvSpPr>
        <p:spPr>
          <a:xfrm>
            <a:off x="1160019" y="3805380"/>
            <a:ext cx="516378" cy="2078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F56E9E-4C4B-FC47-B381-67B85473CFD8}"/>
                  </a:ext>
                </a:extLst>
              </p:cNvPr>
              <p:cNvSpPr txBox="1"/>
              <p:nvPr/>
            </p:nvSpPr>
            <p:spPr>
              <a:xfrm>
                <a:off x="1882251" y="3460221"/>
                <a:ext cx="577343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F56E9E-4C4B-FC47-B381-67B85473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51" y="3460221"/>
                <a:ext cx="5773439" cy="884281"/>
              </a:xfrm>
              <a:prstGeom prst="rect">
                <a:avLst/>
              </a:prstGeom>
              <a:blipFill>
                <a:blip r:embed="rId3"/>
                <a:stretch>
                  <a:fillRect l="-12061" t="-226761" b="-3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D6B58F-3760-F344-BBB9-39674F021A76}"/>
                  </a:ext>
                </a:extLst>
              </p:cNvPr>
              <p:cNvSpPr txBox="1"/>
              <p:nvPr/>
            </p:nvSpPr>
            <p:spPr>
              <a:xfrm>
                <a:off x="2159341" y="4456352"/>
                <a:ext cx="187233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D6B58F-3760-F344-BBB9-39674F021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1" y="4456352"/>
                <a:ext cx="1872331" cy="656013"/>
              </a:xfrm>
              <a:prstGeom prst="rect">
                <a:avLst/>
              </a:prstGeom>
              <a:blipFill>
                <a:blip r:embed="rId4"/>
                <a:stretch>
                  <a:fillRect l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D969CC50-B3DB-FC4F-9AFC-BF1A110E4D82}"/>
              </a:ext>
            </a:extLst>
          </p:cNvPr>
          <p:cNvSpPr/>
          <p:nvPr/>
        </p:nvSpPr>
        <p:spPr>
          <a:xfrm>
            <a:off x="1213556" y="541302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51B0E-C1BA-FF46-8F1F-BDC5FEB763B3}"/>
                  </a:ext>
                </a:extLst>
              </p:cNvPr>
              <p:cNvSpPr txBox="1"/>
              <p:nvPr/>
            </p:nvSpPr>
            <p:spPr>
              <a:xfrm>
                <a:off x="1940676" y="5091493"/>
                <a:ext cx="3807389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/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51B0E-C1BA-FF46-8F1F-BDC5FEB7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676" y="5091493"/>
                <a:ext cx="3807389" cy="884281"/>
              </a:xfrm>
              <a:prstGeom prst="rect">
                <a:avLst/>
              </a:prstGeom>
              <a:blipFill>
                <a:blip r:embed="rId5"/>
                <a:stretch>
                  <a:fillRect l="-18272" t="-228169" b="-3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如何集成？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60AFA8-8F95-674F-A0B1-B9DDFCDA8409}"/>
              </a:ext>
            </a:extLst>
          </p:cNvPr>
          <p:cNvGrpSpPr/>
          <p:nvPr/>
        </p:nvGrpSpPr>
        <p:grpSpPr>
          <a:xfrm>
            <a:off x="1052944" y="1862672"/>
            <a:ext cx="7218220" cy="461665"/>
            <a:chOff x="1052944" y="1862672"/>
            <a:chExt cx="7218220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291EA1-B61C-D049-B2CA-28A6C3B96FFA}"/>
                </a:ext>
              </a:extLst>
            </p:cNvPr>
            <p:cNvSpPr txBox="1"/>
            <p:nvPr/>
          </p:nvSpPr>
          <p:spPr>
            <a:xfrm>
              <a:off x="1052944" y="1862672"/>
              <a:ext cx="721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原则：强化“好”的分类器，弱化“差”的分类器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4DF7A1-A6DF-C745-83B1-775A8C4A149E}"/>
                </a:ext>
              </a:extLst>
            </p:cNvPr>
            <p:cNvSpPr/>
            <p:nvPr/>
          </p:nvSpPr>
          <p:spPr>
            <a:xfrm>
              <a:off x="1052944" y="1862672"/>
              <a:ext cx="6871856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19FB4C-AACF-4645-A0C9-3B264D01B7E2}"/>
                  </a:ext>
                </a:extLst>
              </p:cNvPr>
              <p:cNvSpPr txBox="1"/>
              <p:nvPr/>
            </p:nvSpPr>
            <p:spPr>
              <a:xfrm>
                <a:off x="3991571" y="2612291"/>
                <a:ext cx="3133095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ln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19FB4C-AACF-4645-A0C9-3B264D01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71" y="2612291"/>
                <a:ext cx="3133095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A0E9BE-FF22-6548-A158-40E8BFBE03F5}"/>
                  </a:ext>
                </a:extLst>
              </p:cNvPr>
              <p:cNvSpPr/>
              <p:nvPr/>
            </p:nvSpPr>
            <p:spPr>
              <a:xfrm>
                <a:off x="1072375" y="4796162"/>
                <a:ext cx="2346925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A0E9BE-FF22-6548-A158-40E8BFBE0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75" y="4796162"/>
                <a:ext cx="2346925" cy="659219"/>
              </a:xfrm>
              <a:prstGeom prst="rect">
                <a:avLst/>
              </a:prstGeom>
              <a:blipFill>
                <a:blip r:embed="rId3"/>
                <a:stretch>
                  <a:fillRect t="-141509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CDE5D8-17CF-A94A-8187-7373B276A767}"/>
                  </a:ext>
                </a:extLst>
              </p:cNvPr>
              <p:cNvSpPr/>
              <p:nvPr/>
            </p:nvSpPr>
            <p:spPr>
              <a:xfrm>
                <a:off x="3644683" y="4905498"/>
                <a:ext cx="4399602" cy="4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预测：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CDE5D8-17CF-A94A-8187-7373B276A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683" y="4905498"/>
                <a:ext cx="4399602" cy="447302"/>
              </a:xfrm>
              <a:prstGeom prst="rect">
                <a:avLst/>
              </a:prstGeom>
              <a:blipFill>
                <a:blip r:embed="rId4"/>
                <a:stretch>
                  <a:fillRect l="-1153" t="-75000" b="-13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A8882-7897-A049-91F5-D81D80110298}"/>
                  </a:ext>
                </a:extLst>
              </p:cNvPr>
              <p:cNvSpPr txBox="1"/>
              <p:nvPr/>
            </p:nvSpPr>
            <p:spPr>
              <a:xfrm>
                <a:off x="2019333" y="3666950"/>
                <a:ext cx="5105333" cy="87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200" dirty="0"/>
                  <a:t>“好”的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较小，从而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较大</a:t>
                </a:r>
                <a:endParaRPr kumimoji="1" lang="en-US" altLang="zh-CN" sz="22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200" dirty="0"/>
                  <a:t>“差”的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较大，从而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较小</a:t>
                </a:r>
                <a:endParaRPr kumimoji="1" lang="en-US" altLang="zh-CN" sz="2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A8882-7897-A049-91F5-D81D8011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33" y="3666950"/>
                <a:ext cx="5105333" cy="872290"/>
              </a:xfrm>
              <a:prstGeom prst="rect">
                <a:avLst/>
              </a:prstGeom>
              <a:blipFill>
                <a:blip r:embed="rId5"/>
                <a:stretch>
                  <a:fillRect l="-1241" t="-2899"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A431CC-D18D-4244-A051-E613A7639A77}"/>
                  </a:ext>
                </a:extLst>
              </p:cNvPr>
              <p:cNvSpPr/>
              <p:nvPr/>
            </p:nvSpPr>
            <p:spPr>
              <a:xfrm>
                <a:off x="1494573" y="2627789"/>
                <a:ext cx="150252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A431CC-D18D-4244-A051-E613A763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73" y="2627789"/>
                <a:ext cx="1502527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>
            <a:extLst>
              <a:ext uri="{FF2B5EF4-FFF2-40B4-BE49-F238E27FC236}">
                <a16:creationId xmlns:a16="http://schemas.microsoft.com/office/drawing/2014/main" id="{DB3F6C3D-5F9E-6F4C-AA2A-56D43189CAFA}"/>
              </a:ext>
            </a:extLst>
          </p:cNvPr>
          <p:cNvSpPr/>
          <p:nvPr/>
        </p:nvSpPr>
        <p:spPr>
          <a:xfrm>
            <a:off x="3520276" y="2987945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4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算法描述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8A0E72-6132-1040-A132-CAD510D37128}"/>
                  </a:ext>
                </a:extLst>
              </p:cNvPr>
              <p:cNvSpPr txBox="1"/>
              <p:nvPr/>
            </p:nvSpPr>
            <p:spPr>
              <a:xfrm>
                <a:off x="1814949" y="1812867"/>
                <a:ext cx="5056909" cy="74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输入：训练集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，弱分类器个数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输出：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8A0E72-6132-1040-A132-CAD510D37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49" y="1812867"/>
                <a:ext cx="5056909" cy="741421"/>
              </a:xfrm>
              <a:prstGeom prst="rect">
                <a:avLst/>
              </a:prstGeom>
              <a:blipFill>
                <a:blip r:embed="rId2"/>
                <a:stretch>
                  <a:fillRect l="-1003" t="-6780" b="-84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CAC825-B487-0D41-A1AC-3675FCBEF15C}"/>
                  </a:ext>
                </a:extLst>
              </p:cNvPr>
              <p:cNvSpPr txBox="1"/>
              <p:nvPr/>
            </p:nvSpPr>
            <p:spPr>
              <a:xfrm>
                <a:off x="1821876" y="2644309"/>
                <a:ext cx="5694218" cy="370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box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box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box>
                          <m:box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kumimoji="1" lang="en-US" altLang="zh-CN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b="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</m:nary>
                      </m:e>
                    </m:func>
                  </m:oMath>
                </a14:m>
                <a:endParaRPr kumimoji="1"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kumimoji="1"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kumimoji="1" lang="en-US" altLang="zh-CN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b="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 /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CAC825-B487-0D41-A1AC-3675FCBE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76" y="2644309"/>
                <a:ext cx="5694218" cy="3707875"/>
              </a:xfrm>
              <a:prstGeom prst="rect">
                <a:avLst/>
              </a:prstGeom>
              <a:blipFill>
                <a:blip r:embed="rId3"/>
                <a:stretch>
                  <a:fillRect l="-444" b="-69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79C8207-894F-5F4D-8AFD-AC54D5947324}"/>
              </a:ext>
            </a:extLst>
          </p:cNvPr>
          <p:cNvCxnSpPr/>
          <p:nvPr/>
        </p:nvCxnSpPr>
        <p:spPr>
          <a:xfrm>
            <a:off x="1814949" y="1722846"/>
            <a:ext cx="505690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EB45F04-A099-BA4C-ABC0-2D0260C4A18C}"/>
              </a:ext>
            </a:extLst>
          </p:cNvPr>
          <p:cNvCxnSpPr/>
          <p:nvPr/>
        </p:nvCxnSpPr>
        <p:spPr>
          <a:xfrm>
            <a:off x="1814948" y="6121634"/>
            <a:ext cx="505690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773DE41-6F77-A443-8BC5-189C37436031}"/>
              </a:ext>
            </a:extLst>
          </p:cNvPr>
          <p:cNvCxnSpPr/>
          <p:nvPr/>
        </p:nvCxnSpPr>
        <p:spPr>
          <a:xfrm>
            <a:off x="1821876" y="2644309"/>
            <a:ext cx="5056909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算法动机</a:t>
            </a:r>
            <a:endParaRPr lang="en-US" altLang="zh-CN" dirty="0"/>
          </a:p>
          <a:p>
            <a:r>
              <a:rPr lang="en-US" altLang="zh-CN" dirty="0"/>
              <a:t>AdaBoost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人脸检测</a:t>
            </a:r>
            <a:endParaRPr lang="en-US" altLang="zh-CN" dirty="0"/>
          </a:p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34381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弱分类器的选择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A3AE0A-B4D2-AC4D-BA59-751732F5E440}"/>
                  </a:ext>
                </a:extLst>
              </p:cNvPr>
              <p:cNvSpPr txBox="1"/>
              <p:nvPr/>
            </p:nvSpPr>
            <p:spPr>
              <a:xfrm>
                <a:off x="1061604" y="2438146"/>
                <a:ext cx="7647710" cy="155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200" dirty="0"/>
                  <a:t>任何比随机猜性能好的分类器都可以！（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zh-CN" altLang="en-US" sz="2200" dirty="0"/>
                  <a:t>）</a:t>
                </a:r>
                <a:endParaRPr kumimoji="1" lang="en-US" altLang="zh-CN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200" dirty="0"/>
                  <a:t>简单有效的选择：浅层决策树</a:t>
                </a:r>
                <a:endParaRPr kumimoji="1" lang="en-US" altLang="zh-CN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200" dirty="0"/>
                  <a:t>特别地：单层决策树“决策树桩”（</a:t>
                </a:r>
                <a:r>
                  <a:rPr kumimoji="1" lang="en-US" altLang="zh-CN" sz="2200" dirty="0"/>
                  <a:t>Decision Stump </a:t>
                </a:r>
                <a:r>
                  <a:rPr kumimoji="1" lang="zh-CN" altLang="en-US" sz="2200" dirty="0"/>
                  <a:t>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A3AE0A-B4D2-AC4D-BA59-751732F5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04" y="2438146"/>
                <a:ext cx="7647710" cy="1557862"/>
              </a:xfrm>
              <a:prstGeom prst="rect">
                <a:avLst/>
              </a:prstGeom>
              <a:blipFill>
                <a:blip r:embed="rId2"/>
                <a:stretch>
                  <a:fillRect l="-997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AdaBoost</a:t>
            </a:r>
            <a:r>
              <a:rPr lang="zh-CN" altLang="en-US" dirty="0"/>
              <a:t>背后的优化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7EE8BE-0E90-0847-B674-02C0518C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67937"/>
            <a:ext cx="3176732" cy="20397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FF9AD4-07F0-7D4A-A7E5-74926EEFFDF9}"/>
              </a:ext>
            </a:extLst>
          </p:cNvPr>
          <p:cNvSpPr txBox="1"/>
          <p:nvPr/>
        </p:nvSpPr>
        <p:spPr>
          <a:xfrm>
            <a:off x="1053234" y="1823675"/>
            <a:ext cx="601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问题：</a:t>
            </a:r>
            <a:r>
              <a:rPr lang="en-US" altLang="zh-CN" sz="2400" dirty="0"/>
              <a:t>AdaBoost</a:t>
            </a:r>
            <a:r>
              <a:rPr lang="zh-CN" altLang="en-US" sz="2400" dirty="0"/>
              <a:t>是否在优化某个目标函数？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0B07EE4-EBBA-CA4F-B6F7-4219D036DA13}"/>
                  </a:ext>
                </a:extLst>
              </p:cNvPr>
              <p:cNvSpPr/>
              <p:nvPr/>
            </p:nvSpPr>
            <p:spPr>
              <a:xfrm>
                <a:off x="3475695" y="4813638"/>
                <a:ext cx="1167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0B07EE4-EBBA-CA4F-B6F7-4219D036D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5" y="4813638"/>
                <a:ext cx="11673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0A0605-AC38-664F-92B4-2315DDD149EA}"/>
                  </a:ext>
                </a:extLst>
              </p:cNvPr>
              <p:cNvSpPr txBox="1"/>
              <p:nvPr/>
            </p:nvSpPr>
            <p:spPr>
              <a:xfrm>
                <a:off x="1053234" y="2617663"/>
                <a:ext cx="33637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指数损失：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0A0605-AC38-664F-92B4-2315DDD1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4" y="2617663"/>
                <a:ext cx="3363783" cy="400110"/>
              </a:xfrm>
              <a:prstGeom prst="rect">
                <a:avLst/>
              </a:prstGeom>
              <a:blipFill>
                <a:blip r:embed="rId4"/>
                <a:stretch>
                  <a:fillRect l="-1880" t="-1212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C12042-1F25-774C-AA2E-1FB46B543E01}"/>
                  </a:ext>
                </a:extLst>
              </p:cNvPr>
              <p:cNvSpPr txBox="1"/>
              <p:nvPr/>
            </p:nvSpPr>
            <p:spPr>
              <a:xfrm>
                <a:off x="4656408" y="3700766"/>
                <a:ext cx="3858942" cy="711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C12042-1F25-774C-AA2E-1FB46B54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08" y="3700766"/>
                <a:ext cx="3858942" cy="711092"/>
              </a:xfrm>
              <a:prstGeom prst="rect">
                <a:avLst/>
              </a:prstGeom>
              <a:blipFill>
                <a:blip r:embed="rId5"/>
                <a:stretch>
                  <a:fillRect l="-5574" t="-135088" b="-18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A457D-C3AA-CD4B-8263-EED881D92826}"/>
                  </a:ext>
                </a:extLst>
              </p:cNvPr>
              <p:cNvSpPr txBox="1"/>
              <p:nvPr/>
            </p:nvSpPr>
            <p:spPr>
              <a:xfrm>
                <a:off x="829315" y="2158487"/>
                <a:ext cx="6137563" cy="37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dirty="0"/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A457D-C3AA-CD4B-8263-EED881D9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5" y="2158487"/>
                <a:ext cx="6137563" cy="370551"/>
              </a:xfrm>
              <a:prstGeom prst="rect">
                <a:avLst/>
              </a:prstGeom>
              <a:blipFill>
                <a:blip r:embed="rId2"/>
                <a:stretch>
                  <a:fillRect l="-619" t="-11000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42D558-95EF-7A44-A2CB-FADC7F294D4E}"/>
                  </a:ext>
                </a:extLst>
              </p:cNvPr>
              <p:cNvSpPr txBox="1"/>
              <p:nvPr/>
            </p:nvSpPr>
            <p:spPr>
              <a:xfrm>
                <a:off x="826154" y="3466585"/>
                <a:ext cx="4391891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42D558-95EF-7A44-A2CB-FADC7F29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54" y="3466585"/>
                <a:ext cx="4391891" cy="428707"/>
              </a:xfrm>
              <a:prstGeom prst="rect">
                <a:avLst/>
              </a:prstGeom>
              <a:blipFill>
                <a:blip r:embed="rId3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949745F2-8ABC-C445-8311-FD0BA73C0A39}"/>
              </a:ext>
            </a:extLst>
          </p:cNvPr>
          <p:cNvSpPr/>
          <p:nvPr/>
        </p:nvSpPr>
        <p:spPr>
          <a:xfrm>
            <a:off x="943935" y="434438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E52E64-2F7E-E741-A5E7-84B98ACDB61B}"/>
                  </a:ext>
                </a:extLst>
              </p:cNvPr>
              <p:cNvSpPr txBox="1"/>
              <p:nvPr/>
            </p:nvSpPr>
            <p:spPr>
              <a:xfrm>
                <a:off x="826154" y="2849248"/>
                <a:ext cx="4405745" cy="37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另记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E52E64-2F7E-E741-A5E7-84B98ACD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54" y="2849248"/>
                <a:ext cx="4405745" cy="374077"/>
              </a:xfrm>
              <a:prstGeom prst="rect">
                <a:avLst/>
              </a:prstGeom>
              <a:blipFill>
                <a:blip r:embed="rId4"/>
                <a:stretch>
                  <a:fillRect l="-1149" t="-103226" b="-1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3F60FE1-DD60-534F-9CA1-DAF78FB6FE20}"/>
                  </a:ext>
                </a:extLst>
              </p:cNvPr>
              <p:cNvSpPr/>
              <p:nvPr/>
            </p:nvSpPr>
            <p:spPr>
              <a:xfrm>
                <a:off x="1719789" y="4211176"/>
                <a:ext cx="3393045" cy="42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3F60FE1-DD60-534F-9CA1-DAF78FB6F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89" y="4211176"/>
                <a:ext cx="3393045" cy="428707"/>
              </a:xfrm>
              <a:prstGeom prst="rect">
                <a:avLst/>
              </a:prstGeom>
              <a:blipFill>
                <a:blip r:embed="rId5"/>
                <a:stretch>
                  <a:fillRect t="-85294" b="-14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47A1BBE-DA6A-8B45-B743-26D2F1D1F66E}"/>
              </a:ext>
            </a:extLst>
          </p:cNvPr>
          <p:cNvSpPr txBox="1">
            <a:spLocks/>
          </p:cNvSpPr>
          <p:nvPr/>
        </p:nvSpPr>
        <p:spPr>
          <a:xfrm>
            <a:off x="628650" y="1228725"/>
            <a:ext cx="7886700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AdaBoost</a:t>
            </a:r>
            <a:r>
              <a:rPr lang="zh-CN" altLang="en-US" dirty="0"/>
              <a:t>背后的优化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8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 animBg="1"/>
      <p:bldP spid="1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AdaBoost</a:t>
            </a:r>
            <a:r>
              <a:rPr lang="zh-CN" altLang="en-US" dirty="0"/>
              <a:t>背后的优化</a:t>
            </a:r>
            <a:endParaRPr lang="en-US" altLang="zh-CN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2AD3F5-30EF-BF49-89FB-2B609E0AB073}"/>
              </a:ext>
            </a:extLst>
          </p:cNvPr>
          <p:cNvSpPr/>
          <p:nvPr/>
        </p:nvSpPr>
        <p:spPr>
          <a:xfrm>
            <a:off x="4947898" y="1858217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DE8AA0-FBB3-0143-AA6A-07505D04114F}"/>
                  </a:ext>
                </a:extLst>
              </p:cNvPr>
              <p:cNvSpPr txBox="1"/>
              <p:nvPr/>
            </p:nvSpPr>
            <p:spPr>
              <a:xfrm>
                <a:off x="812300" y="1775557"/>
                <a:ext cx="3996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第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步时，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dirty="0"/>
                  <a:t>已知，需要确定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DE8AA0-FBB3-0143-AA6A-07505D04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0" y="1775557"/>
                <a:ext cx="3996442" cy="369332"/>
              </a:xfrm>
              <a:prstGeom prst="rect">
                <a:avLst/>
              </a:prstGeom>
              <a:blipFill>
                <a:blip r:embed="rId2"/>
                <a:stretch>
                  <a:fillRect l="-949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995AE4-3F11-0941-BD6C-C04F49022A25}"/>
                  </a:ext>
                </a:extLst>
              </p:cNvPr>
              <p:cNvSpPr txBox="1"/>
              <p:nvPr/>
            </p:nvSpPr>
            <p:spPr>
              <a:xfrm>
                <a:off x="5648757" y="1762797"/>
                <a:ext cx="69576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995AE4-3F11-0941-BD6C-C04F4902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57" y="1762797"/>
                <a:ext cx="695768" cy="394852"/>
              </a:xfrm>
              <a:prstGeom prst="rect">
                <a:avLst/>
              </a:prstGeom>
              <a:blipFill>
                <a:blip r:embed="rId3"/>
                <a:stretch>
                  <a:fillRect l="-714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0D52EA-FBDD-FC46-BCF4-E6F6C71CFC07}"/>
                  </a:ext>
                </a:extLst>
              </p:cNvPr>
              <p:cNvSpPr/>
              <p:nvPr/>
            </p:nvSpPr>
            <p:spPr>
              <a:xfrm>
                <a:off x="812299" y="2347442"/>
                <a:ext cx="371460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  <m: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0D52EA-FBDD-FC46-BCF4-E6F6C71CF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9" y="2347442"/>
                <a:ext cx="3714607" cy="710194"/>
              </a:xfrm>
              <a:prstGeom prst="rect">
                <a:avLst/>
              </a:prstGeom>
              <a:blipFill>
                <a:blip r:embed="rId4"/>
                <a:stretch>
                  <a:fillRect t="-189474" b="-27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右箭头 24">
            <a:extLst>
              <a:ext uri="{FF2B5EF4-FFF2-40B4-BE49-F238E27FC236}">
                <a16:creationId xmlns:a16="http://schemas.microsoft.com/office/drawing/2014/main" id="{62BCB87E-F373-5A47-BFD5-F2703C1FA970}"/>
              </a:ext>
            </a:extLst>
          </p:cNvPr>
          <p:cNvSpPr/>
          <p:nvPr/>
        </p:nvSpPr>
        <p:spPr>
          <a:xfrm>
            <a:off x="918626" y="338530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01E03A8-69F0-DC4D-9E94-B1079B3DEED0}"/>
                  </a:ext>
                </a:extLst>
              </p:cNvPr>
              <p:cNvSpPr/>
              <p:nvPr/>
            </p:nvSpPr>
            <p:spPr>
              <a:xfrm>
                <a:off x="1415697" y="3200260"/>
                <a:ext cx="6365973" cy="969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01E03A8-69F0-DC4D-9E94-B1079B3D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97" y="3200260"/>
                <a:ext cx="6365973" cy="969048"/>
              </a:xfrm>
              <a:prstGeom prst="rect">
                <a:avLst/>
              </a:prstGeom>
              <a:blipFill>
                <a:blip r:embed="rId5"/>
                <a:stretch>
                  <a:fillRect t="-32895" b="-6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>
            <a:extLst>
              <a:ext uri="{FF2B5EF4-FFF2-40B4-BE49-F238E27FC236}">
                <a16:creationId xmlns:a16="http://schemas.microsoft.com/office/drawing/2014/main" id="{EFED5375-3BD1-B741-9D38-68DAA249E958}"/>
              </a:ext>
            </a:extLst>
          </p:cNvPr>
          <p:cNvSpPr/>
          <p:nvPr/>
        </p:nvSpPr>
        <p:spPr>
          <a:xfrm>
            <a:off x="918626" y="441781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13446B8-8C2D-1A4B-993A-57DB681C2680}"/>
                  </a:ext>
                </a:extLst>
              </p:cNvPr>
              <p:cNvSpPr txBox="1"/>
              <p:nvPr/>
            </p:nvSpPr>
            <p:spPr>
              <a:xfrm>
                <a:off x="1415697" y="4293977"/>
                <a:ext cx="5652655" cy="46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 使得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kumimoji="1" lang="zh-CN" altLang="en-US" dirty="0"/>
                  <a:t> 最小时，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 取得最小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13446B8-8C2D-1A4B-993A-57DB681C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97" y="4293977"/>
                <a:ext cx="5652655" cy="465384"/>
              </a:xfrm>
              <a:prstGeom prst="rect">
                <a:avLst/>
              </a:prstGeom>
              <a:blipFill>
                <a:blip r:embed="rId6"/>
                <a:stretch>
                  <a:fillRect l="-671" t="-73684" b="-1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4AAE7EC-9BEC-454D-9D77-61A0D6FBFB06}"/>
                  </a:ext>
                </a:extLst>
              </p:cNvPr>
              <p:cNvSpPr/>
              <p:nvPr/>
            </p:nvSpPr>
            <p:spPr>
              <a:xfrm>
                <a:off x="812299" y="4933075"/>
                <a:ext cx="4224875" cy="465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4AAE7EC-9BEC-454D-9D77-61A0D6FBF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9" y="4933075"/>
                <a:ext cx="4224875" cy="465384"/>
              </a:xfrm>
              <a:prstGeom prst="rect">
                <a:avLst/>
              </a:prstGeom>
              <a:blipFill>
                <a:blip r:embed="rId7"/>
                <a:stretch>
                  <a:fillRect l="-7485" t="-71053" b="-1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箭头 29">
            <a:extLst>
              <a:ext uri="{FF2B5EF4-FFF2-40B4-BE49-F238E27FC236}">
                <a16:creationId xmlns:a16="http://schemas.microsoft.com/office/drawing/2014/main" id="{15112C19-C6AF-164F-BA38-9078C94632C6}"/>
              </a:ext>
            </a:extLst>
          </p:cNvPr>
          <p:cNvSpPr/>
          <p:nvPr/>
        </p:nvSpPr>
        <p:spPr>
          <a:xfrm>
            <a:off x="5108877" y="505691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F2B885-91E4-8E4C-BB2A-5ADE19C16179}"/>
                  </a:ext>
                </a:extLst>
              </p:cNvPr>
              <p:cNvSpPr/>
              <p:nvPr/>
            </p:nvSpPr>
            <p:spPr>
              <a:xfrm>
                <a:off x="5593337" y="4981101"/>
                <a:ext cx="2477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极小化加权误差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F2B885-91E4-8E4C-BB2A-5ADE19C16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337" y="4981101"/>
                <a:ext cx="2477858" cy="369332"/>
              </a:xfrm>
              <a:prstGeom prst="rect">
                <a:avLst/>
              </a:prstGeom>
              <a:blipFill>
                <a:blip r:embed="rId8"/>
                <a:stretch>
                  <a:fillRect l="-508" t="-13333" r="-50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21" grpId="0"/>
      <p:bldP spid="24" grpId="0"/>
      <p:bldP spid="25" grpId="0" animBg="1"/>
      <p:bldP spid="27" grpId="0" animBg="1"/>
      <p:bldP spid="28" grpId="0"/>
      <p:bldP spid="29" grpId="0"/>
      <p:bldP spid="30" grpId="0" animBg="1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94121"/>
          </a:xfrm>
        </p:spPr>
        <p:txBody>
          <a:bodyPr/>
          <a:lstStyle/>
          <a:p>
            <a:r>
              <a:rPr lang="en-US" altLang="zh-CN" dirty="0"/>
              <a:t>AdaBoost</a:t>
            </a:r>
            <a:r>
              <a:rPr lang="zh-CN" altLang="en-US" dirty="0"/>
              <a:t>背后的优化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B8C1D1-D13E-F741-AAC8-88E7C9253628}"/>
                  </a:ext>
                </a:extLst>
              </p:cNvPr>
              <p:cNvSpPr/>
              <p:nvPr/>
            </p:nvSpPr>
            <p:spPr>
              <a:xfrm>
                <a:off x="1466326" y="2167223"/>
                <a:ext cx="6100508" cy="525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B8C1D1-D13E-F741-AAC8-88E7C9253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26" y="2167223"/>
                <a:ext cx="6100508" cy="525528"/>
              </a:xfrm>
              <a:prstGeom prst="rect">
                <a:avLst/>
              </a:prstGeom>
              <a:blipFill>
                <a:blip r:embed="rId2"/>
                <a:stretch>
                  <a:fillRect t="-66667" b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B9F9ECBD-0E0C-2042-88BE-AB579C78894F}"/>
              </a:ext>
            </a:extLst>
          </p:cNvPr>
          <p:cNvSpPr/>
          <p:nvPr/>
        </p:nvSpPr>
        <p:spPr>
          <a:xfrm>
            <a:off x="749358" y="3012847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174088B-81BD-A64A-97A9-8548E215F49B}"/>
                  </a:ext>
                </a:extLst>
              </p:cNvPr>
              <p:cNvSpPr/>
              <p:nvPr/>
            </p:nvSpPr>
            <p:spPr>
              <a:xfrm>
                <a:off x="1466326" y="2723155"/>
                <a:ext cx="6100508" cy="741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174088B-81BD-A64A-97A9-8548E215F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26" y="2723155"/>
                <a:ext cx="6100508" cy="741678"/>
              </a:xfrm>
              <a:prstGeom prst="rect">
                <a:avLst/>
              </a:prstGeom>
              <a:blipFill>
                <a:blip r:embed="rId3"/>
                <a:stretch>
                  <a:fillRect t="-28333" b="-5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29759C7-16ED-2442-96A2-CCAE2514EBA3}"/>
                  </a:ext>
                </a:extLst>
              </p:cNvPr>
              <p:cNvSpPr/>
              <p:nvPr/>
            </p:nvSpPr>
            <p:spPr>
              <a:xfrm>
                <a:off x="5855276" y="3450708"/>
                <a:ext cx="3067635" cy="74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29759C7-16ED-2442-96A2-CCAE2514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76" y="3450708"/>
                <a:ext cx="3067635" cy="742896"/>
              </a:xfrm>
              <a:prstGeom prst="rect">
                <a:avLst/>
              </a:prstGeom>
              <a:blipFill>
                <a:blip r:embed="rId4"/>
                <a:stretch>
                  <a:fillRect t="-44068" b="-79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57876E-FCF2-1942-BBE4-F63D71303267}"/>
                  </a:ext>
                </a:extLst>
              </p:cNvPr>
              <p:cNvSpPr txBox="1"/>
              <p:nvPr/>
            </p:nvSpPr>
            <p:spPr>
              <a:xfrm>
                <a:off x="2910733" y="5185996"/>
                <a:ext cx="3430876" cy="632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6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600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6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57876E-FCF2-1942-BBE4-F63D7130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33" y="5185996"/>
                <a:ext cx="3430876" cy="632224"/>
              </a:xfrm>
              <a:prstGeom prst="rect">
                <a:avLst/>
              </a:prstGeom>
              <a:blipFill>
                <a:blip r:embed="rId5"/>
                <a:stretch>
                  <a:fillRect l="-5904" t="-144000" b="-19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63D059-4A76-4D40-8F30-A6AA7C31FE1A}"/>
                  </a:ext>
                </a:extLst>
              </p:cNvPr>
              <p:cNvSpPr txBox="1"/>
              <p:nvPr/>
            </p:nvSpPr>
            <p:spPr>
              <a:xfrm>
                <a:off x="1055198" y="4143884"/>
                <a:ext cx="6511636" cy="95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上述过程中对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的计算方式与</a:t>
                </a:r>
                <a:r>
                  <a:rPr kumimoji="1" lang="en-US" altLang="zh-CN" dirty="0"/>
                  <a:t>AdaBoost</a:t>
                </a:r>
                <a:r>
                  <a:rPr kumimoji="1" lang="zh-CN" altLang="en-US" dirty="0"/>
                  <a:t>完全一致！</a:t>
                </a:r>
                <a:endParaRPr kumimoji="1"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贪婪方式求解优化问题：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63D059-4A76-4D40-8F30-A6AA7C31F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98" y="4143884"/>
                <a:ext cx="6511636" cy="959686"/>
              </a:xfrm>
              <a:prstGeom prst="rect">
                <a:avLst/>
              </a:prstGeom>
              <a:blipFill>
                <a:blip r:embed="rId6"/>
                <a:stretch>
                  <a:fillRect l="-389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/>
      <p:bldP spid="4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损失函数比较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60D7B6-EEC3-6D4E-856A-94573C0E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17" y="1849787"/>
            <a:ext cx="5207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算法动机</a:t>
            </a:r>
            <a:endParaRPr lang="en-US" altLang="zh-CN" dirty="0"/>
          </a:p>
          <a:p>
            <a:r>
              <a:rPr lang="en-US" altLang="zh-CN" dirty="0"/>
              <a:t>AdaBoost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应用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人脸检测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94225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709A4F-86CD-A946-9101-81E3200D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843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6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D4CA86-ABBC-4341-A56B-AE6A2AE25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162"/>
            <a:ext cx="9144000" cy="4651513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BA7C906D-D1F4-584E-A49A-C0300F824A41}"/>
              </a:ext>
            </a:extLst>
          </p:cNvPr>
          <p:cNvSpPr/>
          <p:nvPr/>
        </p:nvSpPr>
        <p:spPr>
          <a:xfrm>
            <a:off x="2316997" y="3754464"/>
            <a:ext cx="4510006" cy="114300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关注：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检测率：真实的人脸块被检测出的比例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假阳性率：非人脸被检测为人脸的比例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0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人脸检测作为分类问题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C0425F-7EE7-E249-866A-B87275F76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25"/>
          <a:stretch/>
        </p:blipFill>
        <p:spPr>
          <a:xfrm>
            <a:off x="0" y="1839843"/>
            <a:ext cx="4432515" cy="4651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E81E35-FE12-9746-9DDE-AA725F705C2A}"/>
              </a:ext>
            </a:extLst>
          </p:cNvPr>
          <p:cNvSpPr/>
          <p:nvPr/>
        </p:nvSpPr>
        <p:spPr>
          <a:xfrm>
            <a:off x="1069385" y="2638966"/>
            <a:ext cx="503999" cy="503999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B21666-CD25-F447-82A8-0AA372DF6EB4}"/>
              </a:ext>
            </a:extLst>
          </p:cNvPr>
          <p:cNvSpPr/>
          <p:nvPr/>
        </p:nvSpPr>
        <p:spPr>
          <a:xfrm>
            <a:off x="2448000" y="2344499"/>
            <a:ext cx="503999" cy="503999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761E0-7678-9543-BB8C-DF8AD121387E}"/>
              </a:ext>
            </a:extLst>
          </p:cNvPr>
          <p:cNvSpPr/>
          <p:nvPr/>
        </p:nvSpPr>
        <p:spPr>
          <a:xfrm>
            <a:off x="3609814" y="2359997"/>
            <a:ext cx="503999" cy="503999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973AEA-FAA9-7042-8787-BCBF9B273EBC}"/>
              </a:ext>
            </a:extLst>
          </p:cNvPr>
          <p:cNvSpPr/>
          <p:nvPr/>
        </p:nvSpPr>
        <p:spPr>
          <a:xfrm>
            <a:off x="2799383" y="2813619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8266E7-B86E-FD42-B115-F167CA19830C}"/>
              </a:ext>
            </a:extLst>
          </p:cNvPr>
          <p:cNvSpPr/>
          <p:nvPr/>
        </p:nvSpPr>
        <p:spPr>
          <a:xfrm>
            <a:off x="2765009" y="3810235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965654-9926-054F-B637-9135F9266CF2}"/>
              </a:ext>
            </a:extLst>
          </p:cNvPr>
          <p:cNvSpPr/>
          <p:nvPr/>
        </p:nvSpPr>
        <p:spPr>
          <a:xfrm>
            <a:off x="3105971" y="4117294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9E0B48-5ED5-7B47-8662-ED399968D261}"/>
              </a:ext>
            </a:extLst>
          </p:cNvPr>
          <p:cNvSpPr/>
          <p:nvPr/>
        </p:nvSpPr>
        <p:spPr>
          <a:xfrm>
            <a:off x="1293804" y="3567955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C07642-CEBD-BE4E-95B9-4757221AFDB1}"/>
              </a:ext>
            </a:extLst>
          </p:cNvPr>
          <p:cNvSpPr/>
          <p:nvPr/>
        </p:nvSpPr>
        <p:spPr>
          <a:xfrm>
            <a:off x="1641530" y="4229215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0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4" grpId="0" animBg="1"/>
      <p:bldP spid="15" grpId="0" animBg="1"/>
      <p:bldP spid="16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上节回顾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算法动机</a:t>
            </a:r>
            <a:endParaRPr lang="en-US" altLang="zh-CN" dirty="0"/>
          </a:p>
          <a:p>
            <a:r>
              <a:rPr lang="en-US" altLang="zh-CN" dirty="0"/>
              <a:t>AdaBoost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人脸检测</a:t>
            </a:r>
            <a:endParaRPr lang="en-US" altLang="zh-CN" dirty="0"/>
          </a:p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01981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人脸检测作为分类问题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C0425F-7EE7-E249-866A-B87275F76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25"/>
          <a:stretch/>
        </p:blipFill>
        <p:spPr>
          <a:xfrm>
            <a:off x="0" y="1839843"/>
            <a:ext cx="4432515" cy="4651513"/>
          </a:xfrm>
          <a:prstGeom prst="rect">
            <a:avLst/>
          </a:prstGeom>
        </p:spPr>
      </p:pic>
      <p:sp>
        <p:nvSpPr>
          <p:cNvPr id="18" name="右箭头 17">
            <a:extLst>
              <a:ext uri="{FF2B5EF4-FFF2-40B4-BE49-F238E27FC236}">
                <a16:creationId xmlns:a16="http://schemas.microsoft.com/office/drawing/2014/main" id="{F2612C0A-E2C9-EC41-95BB-87634AF99876}"/>
              </a:ext>
            </a:extLst>
          </p:cNvPr>
          <p:cNvSpPr/>
          <p:nvPr/>
        </p:nvSpPr>
        <p:spPr>
          <a:xfrm>
            <a:off x="4986641" y="3734998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5F6C034-F7AE-1B49-BFE3-59BE66DECB31}"/>
                  </a:ext>
                </a:extLst>
              </p:cNvPr>
              <p:cNvSpPr txBox="1"/>
              <p:nvPr/>
            </p:nvSpPr>
            <p:spPr>
              <a:xfrm>
                <a:off x="5671260" y="3681724"/>
                <a:ext cx="1145570" cy="2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5F6C034-F7AE-1B49-BFE3-59BE66DE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60" y="3681724"/>
                <a:ext cx="1145570" cy="281744"/>
              </a:xfrm>
              <a:prstGeom prst="rect">
                <a:avLst/>
              </a:prstGeom>
              <a:blipFill>
                <a:blip r:embed="rId3"/>
                <a:stretch>
                  <a:fillRect l="-6593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AA4EBA-B433-5946-8416-8406734B3B35}"/>
                  </a:ext>
                </a:extLst>
              </p:cNvPr>
              <p:cNvSpPr txBox="1"/>
              <p:nvPr/>
            </p:nvSpPr>
            <p:spPr>
              <a:xfrm>
                <a:off x="5153671" y="4646866"/>
                <a:ext cx="937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AA4EBA-B433-5946-8416-8406734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71" y="4646866"/>
                <a:ext cx="937884" cy="276999"/>
              </a:xfrm>
              <a:prstGeom prst="rect">
                <a:avLst/>
              </a:prstGeom>
              <a:blipFill>
                <a:blip r:embed="rId4"/>
                <a:stretch>
                  <a:fillRect l="-8000" r="-4000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>
            <a:extLst>
              <a:ext uri="{FF2B5EF4-FFF2-40B4-BE49-F238E27FC236}">
                <a16:creationId xmlns:a16="http://schemas.microsoft.com/office/drawing/2014/main" id="{CEE58739-418B-B446-8DFD-4E042291EF39}"/>
              </a:ext>
            </a:extLst>
          </p:cNvPr>
          <p:cNvSpPr/>
          <p:nvPr/>
        </p:nvSpPr>
        <p:spPr>
          <a:xfrm>
            <a:off x="6526939" y="4676508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41AE8F-174D-4940-BC18-2285960898F3}"/>
                  </a:ext>
                </a:extLst>
              </p:cNvPr>
              <p:cNvSpPr txBox="1"/>
              <p:nvPr/>
            </p:nvSpPr>
            <p:spPr>
              <a:xfrm>
                <a:off x="5153671" y="5113611"/>
                <a:ext cx="1111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41AE8F-174D-4940-BC18-22859608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71" y="5113611"/>
                <a:ext cx="1111009" cy="276999"/>
              </a:xfrm>
              <a:prstGeom prst="rect">
                <a:avLst/>
              </a:prstGeom>
              <a:blipFill>
                <a:blip r:embed="rId5"/>
                <a:stretch>
                  <a:fillRect l="-6818" r="-454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>
            <a:extLst>
              <a:ext uri="{FF2B5EF4-FFF2-40B4-BE49-F238E27FC236}">
                <a16:creationId xmlns:a16="http://schemas.microsoft.com/office/drawing/2014/main" id="{468494A0-A4DB-5A4E-89EC-962D12DC60BD}"/>
              </a:ext>
            </a:extLst>
          </p:cNvPr>
          <p:cNvSpPr/>
          <p:nvPr/>
        </p:nvSpPr>
        <p:spPr>
          <a:xfrm>
            <a:off x="6526939" y="5143253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802B14-9936-D74B-9279-058E2BBE49F4}"/>
                  </a:ext>
                </a:extLst>
              </p:cNvPr>
              <p:cNvSpPr txBox="1"/>
              <p:nvPr/>
            </p:nvSpPr>
            <p:spPr>
              <a:xfrm>
                <a:off x="7098224" y="4600699"/>
                <a:ext cx="120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dirty="0"/>
                  <a:t>是人脸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802B14-9936-D74B-9279-058E2BBE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24" y="4600699"/>
                <a:ext cx="1208868" cy="369332"/>
              </a:xfrm>
              <a:prstGeom prst="rect">
                <a:avLst/>
              </a:prstGeom>
              <a:blipFill>
                <a:blip r:embed="rId6"/>
                <a:stretch>
                  <a:fillRect t="-10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825A02-72E7-5A4C-8D75-501B7B43C2AC}"/>
                  </a:ext>
                </a:extLst>
              </p:cNvPr>
              <p:cNvSpPr txBox="1"/>
              <p:nvPr/>
            </p:nvSpPr>
            <p:spPr>
              <a:xfrm>
                <a:off x="7098224" y="5067444"/>
                <a:ext cx="1386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dirty="0"/>
                  <a:t>不是人脸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825A02-72E7-5A4C-8D75-501B7B43C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24" y="5067444"/>
                <a:ext cx="1386130" cy="369332"/>
              </a:xfrm>
              <a:prstGeom prst="rect">
                <a:avLst/>
              </a:prstGeom>
              <a:blipFill>
                <a:blip r:embed="rId7"/>
                <a:stretch>
                  <a:fillRect t="-10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772039-D278-F544-85D5-37B3DFBE9678}"/>
              </a:ext>
            </a:extLst>
          </p:cNvPr>
          <p:cNvGrpSpPr/>
          <p:nvPr/>
        </p:nvGrpSpPr>
        <p:grpSpPr>
          <a:xfrm>
            <a:off x="1069385" y="2638966"/>
            <a:ext cx="511441" cy="519242"/>
            <a:chOff x="1069385" y="2638966"/>
            <a:chExt cx="511441" cy="51924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94330DD-6394-A246-BC3E-B57B21FD3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2" t="17754" r="82712" b="71658"/>
            <a:stretch/>
          </p:blipFill>
          <p:spPr>
            <a:xfrm>
              <a:off x="1088325" y="2665707"/>
              <a:ext cx="492501" cy="49250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E81E35-FE12-9746-9DDE-AA725F705C2A}"/>
                </a:ext>
              </a:extLst>
            </p:cNvPr>
            <p:cNvSpPr/>
            <p:nvPr/>
          </p:nvSpPr>
          <p:spPr>
            <a:xfrm>
              <a:off x="1069385" y="2638966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5B6F9884-879E-804F-A2B0-535F434F059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00" t="20108" r="25509" b="68701"/>
          <a:stretch/>
        </p:blipFill>
        <p:spPr>
          <a:xfrm>
            <a:off x="2805193" y="2840446"/>
            <a:ext cx="495946" cy="495946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0E7DEF8D-775F-1A47-9B31-AE004E1AE299}"/>
              </a:ext>
            </a:extLst>
          </p:cNvPr>
          <p:cNvGrpSpPr/>
          <p:nvPr/>
        </p:nvGrpSpPr>
        <p:grpSpPr>
          <a:xfrm>
            <a:off x="2448000" y="2344499"/>
            <a:ext cx="506639" cy="503999"/>
            <a:chOff x="2448000" y="2344499"/>
            <a:chExt cx="506639" cy="50399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12D4ECE-53FA-B64B-9BF9-2AAB9BFFB94E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606" t="9170" r="33328" b="79764"/>
            <a:stretch/>
          </p:blipFill>
          <p:spPr>
            <a:xfrm>
              <a:off x="2464231" y="2355742"/>
              <a:ext cx="490408" cy="49040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B21666-CD25-F447-82A8-0AA372DF6EB4}"/>
                </a:ext>
              </a:extLst>
            </p:cNvPr>
            <p:cNvSpPr/>
            <p:nvPr/>
          </p:nvSpPr>
          <p:spPr>
            <a:xfrm>
              <a:off x="2448000" y="2344499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7215C2-BAF5-BA48-B3E1-9FA1A5C107C8}"/>
              </a:ext>
            </a:extLst>
          </p:cNvPr>
          <p:cNvGrpSpPr/>
          <p:nvPr/>
        </p:nvGrpSpPr>
        <p:grpSpPr>
          <a:xfrm>
            <a:off x="3609814" y="2355742"/>
            <a:ext cx="512735" cy="508254"/>
            <a:chOff x="3609814" y="2355742"/>
            <a:chExt cx="512735" cy="508254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693D46D-378F-7B4D-9986-E5AD6A085360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1835" t="9169" r="6973" b="79639"/>
            <a:stretch/>
          </p:blipFill>
          <p:spPr>
            <a:xfrm>
              <a:off x="3626603" y="2355742"/>
              <a:ext cx="495946" cy="49594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3761E0-7678-9543-BB8C-DF8AD121387E}"/>
                </a:ext>
              </a:extLst>
            </p:cNvPr>
            <p:cNvSpPr/>
            <p:nvPr/>
          </p:nvSpPr>
          <p:spPr>
            <a:xfrm>
              <a:off x="3609814" y="2359997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2973AEA-FAA9-7042-8787-BCBF9B273EBC}"/>
              </a:ext>
            </a:extLst>
          </p:cNvPr>
          <p:cNvSpPr/>
          <p:nvPr/>
        </p:nvSpPr>
        <p:spPr>
          <a:xfrm>
            <a:off x="2799383" y="2813619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EF0E4F7-4EA2-7243-AB57-E3DC7CC1B5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96" t="48839" r="18312" b="39769"/>
          <a:stretch/>
        </p:blipFill>
        <p:spPr>
          <a:xfrm>
            <a:off x="3115159" y="4113644"/>
            <a:ext cx="504852" cy="50485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A2EDB53F-08DE-2F4B-8520-0825A9096704}"/>
              </a:ext>
            </a:extLst>
          </p:cNvPr>
          <p:cNvGrpSpPr/>
          <p:nvPr/>
        </p:nvGrpSpPr>
        <p:grpSpPr>
          <a:xfrm>
            <a:off x="2758698" y="3810235"/>
            <a:ext cx="510310" cy="503999"/>
            <a:chOff x="2758698" y="3810235"/>
            <a:chExt cx="510310" cy="5039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3C3FDC0-E8E2-3E44-B04E-C9E55FB3498C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250" t="42044" r="26559" b="46765"/>
            <a:stretch/>
          </p:blipFill>
          <p:spPr>
            <a:xfrm>
              <a:off x="2758698" y="3812583"/>
              <a:ext cx="495945" cy="49594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8266E7-B86E-FD42-B115-F167CA19830C}"/>
                </a:ext>
              </a:extLst>
            </p:cNvPr>
            <p:cNvSpPr/>
            <p:nvPr/>
          </p:nvSpPr>
          <p:spPr>
            <a:xfrm>
              <a:off x="2765009" y="381023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2965654-9926-054F-B637-9135F9266CF2}"/>
              </a:ext>
            </a:extLst>
          </p:cNvPr>
          <p:cNvSpPr/>
          <p:nvPr/>
        </p:nvSpPr>
        <p:spPr>
          <a:xfrm>
            <a:off x="3105971" y="4117294"/>
            <a:ext cx="503999" cy="503999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EB5D2F-6112-C64D-A422-D2237AF7012E}"/>
              </a:ext>
            </a:extLst>
          </p:cNvPr>
          <p:cNvGrpSpPr/>
          <p:nvPr/>
        </p:nvGrpSpPr>
        <p:grpSpPr>
          <a:xfrm>
            <a:off x="1293804" y="3567955"/>
            <a:ext cx="503999" cy="508099"/>
            <a:chOff x="1293804" y="3567955"/>
            <a:chExt cx="503999" cy="50809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99454C8-20CF-A049-A95C-CC76F3BC36C5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377" t="36798" r="59432" b="52010"/>
            <a:stretch/>
          </p:blipFill>
          <p:spPr>
            <a:xfrm>
              <a:off x="1301858" y="3580109"/>
              <a:ext cx="495945" cy="49594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9E0B48-5ED5-7B47-8662-ED399968D261}"/>
                </a:ext>
              </a:extLst>
            </p:cNvPr>
            <p:cNvSpPr/>
            <p:nvPr/>
          </p:nvSpPr>
          <p:spPr>
            <a:xfrm>
              <a:off x="1293804" y="356795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7E21A2-4FB5-014A-985E-67E77C8D1174}"/>
              </a:ext>
            </a:extLst>
          </p:cNvPr>
          <p:cNvGrpSpPr/>
          <p:nvPr/>
        </p:nvGrpSpPr>
        <p:grpSpPr>
          <a:xfrm>
            <a:off x="1641530" y="4219422"/>
            <a:ext cx="519983" cy="513792"/>
            <a:chOff x="1641530" y="4219422"/>
            <a:chExt cx="519983" cy="513792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47D63D4-AA41-2941-B1A8-4D0155EDE160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7420" t="51225" r="51225" b="37420"/>
            <a:stretch/>
          </p:blipFill>
          <p:spPr>
            <a:xfrm>
              <a:off x="1658319" y="4219422"/>
              <a:ext cx="503194" cy="503194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C07642-CEBD-BE4E-95B9-4757221AFDB1}"/>
                </a:ext>
              </a:extLst>
            </p:cNvPr>
            <p:cNvSpPr/>
            <p:nvPr/>
          </p:nvSpPr>
          <p:spPr>
            <a:xfrm>
              <a:off x="1641530" y="422921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6881D5D5-1BCC-BA41-B38C-44F3568B32F7}"/>
              </a:ext>
            </a:extLst>
          </p:cNvPr>
          <p:cNvCxnSpPr>
            <a:cxnSpLocks/>
          </p:cNvCxnSpPr>
          <p:nvPr/>
        </p:nvCxnSpPr>
        <p:spPr>
          <a:xfrm flipV="1">
            <a:off x="5036949" y="2758700"/>
            <a:ext cx="3518115" cy="309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449501B-2E5B-264D-B088-96AEEF9DBAEC}"/>
                  </a:ext>
                </a:extLst>
              </p:cNvPr>
              <p:cNvSpPr txBox="1"/>
              <p:nvPr/>
            </p:nvSpPr>
            <p:spPr>
              <a:xfrm>
                <a:off x="5036949" y="4125686"/>
                <a:ext cx="2455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训练分类器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449501B-2E5B-264D-B088-96AEEF9D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49" y="4125686"/>
                <a:ext cx="2455997" cy="369332"/>
              </a:xfrm>
              <a:prstGeom prst="rect">
                <a:avLst/>
              </a:prstGeom>
              <a:blipFill>
                <a:blip r:embed="rId9"/>
                <a:stretch>
                  <a:fillRect l="-2062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44826 -0.06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-3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37587 -0.0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1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32309 -0.028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2257 -0.09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-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45989 -0.191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86" y="-9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41042 0.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41198 0.010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0" y="5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49427 -0.13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65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53784 -0.178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92" y="-8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53854 -0.1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27" y="-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  <p:bldP spid="14" grpId="0" animBg="1"/>
      <p:bldP spid="16" grpId="0" animBg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Viola-Jones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360E6D-29C2-C24E-8E45-F2067405FEB4}"/>
              </a:ext>
            </a:extLst>
          </p:cNvPr>
          <p:cNvSpPr/>
          <p:nvPr/>
        </p:nvSpPr>
        <p:spPr>
          <a:xfrm>
            <a:off x="1300918" y="1893668"/>
            <a:ext cx="170575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构造特征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3D9F9-8371-ED48-94A2-CB3E043A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" r="5338"/>
          <a:stretch/>
        </p:blipFill>
        <p:spPr>
          <a:xfrm>
            <a:off x="201009" y="2526155"/>
            <a:ext cx="3905572" cy="34981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BA9011-4941-2E4D-8631-D87F65850C63}"/>
              </a:ext>
            </a:extLst>
          </p:cNvPr>
          <p:cNvSpPr txBox="1"/>
          <p:nvPr/>
        </p:nvSpPr>
        <p:spPr>
          <a:xfrm>
            <a:off x="4246065" y="1594547"/>
            <a:ext cx="4408769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矩形特征：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白色区域像素之和减去黑色区域像素之和！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78B3A7-41ED-0740-99A3-CB154ACE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29" y="2526153"/>
            <a:ext cx="4329505" cy="26834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9909EB-E78E-B849-96B4-856BD78089AE}"/>
              </a:ext>
            </a:extLst>
          </p:cNvPr>
          <p:cNvSpPr txBox="1"/>
          <p:nvPr/>
        </p:nvSpPr>
        <p:spPr>
          <a:xfrm>
            <a:off x="4708426" y="5226085"/>
            <a:ext cx="365629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24*24</a:t>
            </a:r>
            <a:r>
              <a:rPr kumimoji="1" lang="zh-CN" altLang="en-US" dirty="0"/>
              <a:t>图像块特征总数超过</a:t>
            </a:r>
            <a:r>
              <a:rPr kumimoji="1" lang="en-US" altLang="zh-CN" dirty="0"/>
              <a:t>180000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需进行特征选择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3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Viola-Jones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360E6D-29C2-C24E-8E45-F2067405FEB4}"/>
              </a:ext>
            </a:extLst>
          </p:cNvPr>
          <p:cNvSpPr/>
          <p:nvPr/>
        </p:nvSpPr>
        <p:spPr>
          <a:xfrm>
            <a:off x="1300917" y="1893668"/>
            <a:ext cx="192273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训练分类器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F55F7-38AA-8E49-806A-0F9B060B4919}"/>
              </a:ext>
            </a:extLst>
          </p:cNvPr>
          <p:cNvSpPr txBox="1"/>
          <p:nvPr/>
        </p:nvSpPr>
        <p:spPr>
          <a:xfrm>
            <a:off x="1537962" y="4247772"/>
            <a:ext cx="5532895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训练算法：</a:t>
            </a:r>
            <a:r>
              <a:rPr kumimoji="1" lang="en-US" altLang="zh-CN" sz="2400" dirty="0"/>
              <a:t>AdaBoost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弱分类器：决策树桩（基于矩形特征）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6FD0A8D-8249-6D4A-82F0-99B6E0A7255F}"/>
              </a:ext>
            </a:extLst>
          </p:cNvPr>
          <p:cNvGrpSpPr/>
          <p:nvPr/>
        </p:nvGrpSpPr>
        <p:grpSpPr>
          <a:xfrm>
            <a:off x="1413973" y="2620206"/>
            <a:ext cx="511441" cy="519242"/>
            <a:chOff x="1069385" y="2638966"/>
            <a:chExt cx="511441" cy="5192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ABB68C4-92B1-BE45-B9E2-4184BCD50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2" t="17754" r="82712" b="71658"/>
            <a:stretch/>
          </p:blipFill>
          <p:spPr>
            <a:xfrm>
              <a:off x="1088325" y="2665707"/>
              <a:ext cx="492501" cy="49250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60955E-DBC1-A549-B1F9-46FF497ED48C}"/>
                </a:ext>
              </a:extLst>
            </p:cNvPr>
            <p:cNvSpPr/>
            <p:nvPr/>
          </p:nvSpPr>
          <p:spPr>
            <a:xfrm>
              <a:off x="1069385" y="2638966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67FB8CF-C341-164E-8E67-A05842B2D3D6}"/>
              </a:ext>
            </a:extLst>
          </p:cNvPr>
          <p:cNvGrpSpPr/>
          <p:nvPr/>
        </p:nvGrpSpPr>
        <p:grpSpPr>
          <a:xfrm>
            <a:off x="2360825" y="2606653"/>
            <a:ext cx="506639" cy="503999"/>
            <a:chOff x="2448000" y="2344499"/>
            <a:chExt cx="506639" cy="50399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8226BB4-C81C-7341-8B1D-2E4B8774F69D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606" t="9170" r="33328" b="79764"/>
            <a:stretch/>
          </p:blipFill>
          <p:spPr>
            <a:xfrm>
              <a:off x="2464231" y="2355742"/>
              <a:ext cx="490408" cy="49040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7CFB65-5EFC-E24D-BBAB-6E22F4D401A3}"/>
                </a:ext>
              </a:extLst>
            </p:cNvPr>
            <p:cNvSpPr/>
            <p:nvPr/>
          </p:nvSpPr>
          <p:spPr>
            <a:xfrm>
              <a:off x="2448000" y="2344499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C9F807-5F50-8742-B97D-1A645296A393}"/>
              </a:ext>
            </a:extLst>
          </p:cNvPr>
          <p:cNvGrpSpPr/>
          <p:nvPr/>
        </p:nvGrpSpPr>
        <p:grpSpPr>
          <a:xfrm>
            <a:off x="3276330" y="2618078"/>
            <a:ext cx="512735" cy="508254"/>
            <a:chOff x="3609814" y="2355742"/>
            <a:chExt cx="512735" cy="50825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8EA91AF-A47C-E34F-8B75-1C7AA7650CBE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1835" t="9169" r="6973" b="79639"/>
            <a:stretch/>
          </p:blipFill>
          <p:spPr>
            <a:xfrm>
              <a:off x="3626603" y="2355742"/>
              <a:ext cx="495946" cy="49594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0CC94D-C316-8848-9815-E27111BEB97A}"/>
                </a:ext>
              </a:extLst>
            </p:cNvPr>
            <p:cNvSpPr/>
            <p:nvPr/>
          </p:nvSpPr>
          <p:spPr>
            <a:xfrm>
              <a:off x="3609814" y="2359997"/>
              <a:ext cx="503999" cy="503999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B045745-B6E2-C44C-8052-4513871B70F1}"/>
              </a:ext>
            </a:extLst>
          </p:cNvPr>
          <p:cNvGrpSpPr/>
          <p:nvPr/>
        </p:nvGrpSpPr>
        <p:grpSpPr>
          <a:xfrm>
            <a:off x="3276330" y="3448326"/>
            <a:ext cx="503999" cy="522773"/>
            <a:chOff x="2799383" y="2813619"/>
            <a:chExt cx="503999" cy="52277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2CD6FD-C260-5043-9206-7A68F4D22FF1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3300" t="20108" r="25509" b="68701"/>
            <a:stretch/>
          </p:blipFill>
          <p:spPr>
            <a:xfrm>
              <a:off x="2805193" y="2840446"/>
              <a:ext cx="495946" cy="49594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79B5C9-6631-FA44-A030-AA3FA73C48DA}"/>
                </a:ext>
              </a:extLst>
            </p:cNvPr>
            <p:cNvSpPr/>
            <p:nvPr/>
          </p:nvSpPr>
          <p:spPr>
            <a:xfrm>
              <a:off x="2799383" y="2813619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1012D8-9EE1-7D4D-8479-C9305194F629}"/>
              </a:ext>
            </a:extLst>
          </p:cNvPr>
          <p:cNvGrpSpPr/>
          <p:nvPr/>
        </p:nvGrpSpPr>
        <p:grpSpPr>
          <a:xfrm>
            <a:off x="4194652" y="3444103"/>
            <a:ext cx="510310" cy="503999"/>
            <a:chOff x="2758698" y="3810235"/>
            <a:chExt cx="510310" cy="50399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1CD564-E507-8A4D-A5F1-09A364ED3A1D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250" t="42044" r="26559" b="46765"/>
            <a:stretch/>
          </p:blipFill>
          <p:spPr>
            <a:xfrm>
              <a:off x="2758698" y="3812583"/>
              <a:ext cx="495945" cy="49594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E5DA2F-14F8-3446-8ABF-6B6A6CF43BF3}"/>
                </a:ext>
              </a:extLst>
            </p:cNvPr>
            <p:cNvSpPr/>
            <p:nvPr/>
          </p:nvSpPr>
          <p:spPr>
            <a:xfrm>
              <a:off x="2765009" y="381023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FC028E-4152-3B4D-961E-A692D1576721}"/>
              </a:ext>
            </a:extLst>
          </p:cNvPr>
          <p:cNvGrpSpPr/>
          <p:nvPr/>
        </p:nvGrpSpPr>
        <p:grpSpPr>
          <a:xfrm>
            <a:off x="5104920" y="3434747"/>
            <a:ext cx="514040" cy="507649"/>
            <a:chOff x="3105971" y="4113644"/>
            <a:chExt cx="514040" cy="50764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DADE167-FDC9-5F40-A461-5826660D00F0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296" t="48839" r="18312" b="39769"/>
            <a:stretch/>
          </p:blipFill>
          <p:spPr>
            <a:xfrm>
              <a:off x="3115159" y="4113644"/>
              <a:ext cx="504852" cy="50485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69EF62-0081-5044-A52E-422CA38E0C84}"/>
                </a:ext>
              </a:extLst>
            </p:cNvPr>
            <p:cNvSpPr/>
            <p:nvPr/>
          </p:nvSpPr>
          <p:spPr>
            <a:xfrm>
              <a:off x="3105971" y="4117294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F47A93-9A08-374B-9BE5-A16D03983608}"/>
              </a:ext>
            </a:extLst>
          </p:cNvPr>
          <p:cNvGrpSpPr/>
          <p:nvPr/>
        </p:nvGrpSpPr>
        <p:grpSpPr>
          <a:xfrm>
            <a:off x="1421415" y="3449805"/>
            <a:ext cx="503999" cy="508099"/>
            <a:chOff x="1293804" y="3567955"/>
            <a:chExt cx="503999" cy="508099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D5D668E-BD42-4B42-BB9F-7E2B1B603725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377" t="36798" r="59432" b="52010"/>
            <a:stretch/>
          </p:blipFill>
          <p:spPr>
            <a:xfrm>
              <a:off x="1301858" y="3580109"/>
              <a:ext cx="495945" cy="49594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A85977-D309-444C-A4D0-AD65775914FA}"/>
                </a:ext>
              </a:extLst>
            </p:cNvPr>
            <p:cNvSpPr/>
            <p:nvPr/>
          </p:nvSpPr>
          <p:spPr>
            <a:xfrm>
              <a:off x="1293804" y="356795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6F11E34-970E-EC48-9A26-707264978E0A}"/>
              </a:ext>
            </a:extLst>
          </p:cNvPr>
          <p:cNvGrpSpPr/>
          <p:nvPr/>
        </p:nvGrpSpPr>
        <p:grpSpPr>
          <a:xfrm>
            <a:off x="2344036" y="3444908"/>
            <a:ext cx="519983" cy="513792"/>
            <a:chOff x="1641530" y="4219422"/>
            <a:chExt cx="519983" cy="51379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6AFB323-CDEE-3944-9E25-1D20851420F3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7420" t="51225" r="51225" b="37420"/>
            <a:stretch/>
          </p:blipFill>
          <p:spPr>
            <a:xfrm>
              <a:off x="1658319" y="4219422"/>
              <a:ext cx="503194" cy="503194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B6DA19-CF96-924A-8838-3D7F9B47A7C7}"/>
                </a:ext>
              </a:extLst>
            </p:cNvPr>
            <p:cNvSpPr/>
            <p:nvPr/>
          </p:nvSpPr>
          <p:spPr>
            <a:xfrm>
              <a:off x="1641530" y="4229215"/>
              <a:ext cx="503999" cy="503999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D5BB81E-07D9-E047-9CF5-E8EDB3B974A2}"/>
              </a:ext>
            </a:extLst>
          </p:cNvPr>
          <p:cNvSpPr/>
          <p:nvPr/>
        </p:nvSpPr>
        <p:spPr>
          <a:xfrm>
            <a:off x="6932896" y="297703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矩形特征</a:t>
            </a:r>
            <a:endParaRPr lang="zh-CN" altLang="en-US" sz="2000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E4E0997B-852C-E943-8414-1757817900B3}"/>
              </a:ext>
            </a:extLst>
          </p:cNvPr>
          <p:cNvSpPr/>
          <p:nvPr/>
        </p:nvSpPr>
        <p:spPr>
          <a:xfrm>
            <a:off x="6278965" y="308383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Viola-Jones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360E6D-29C2-C24E-8E45-F2067405FEB4}"/>
              </a:ext>
            </a:extLst>
          </p:cNvPr>
          <p:cNvSpPr/>
          <p:nvPr/>
        </p:nvSpPr>
        <p:spPr>
          <a:xfrm>
            <a:off x="1300917" y="1893668"/>
            <a:ext cx="192273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分类器级联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2E619-DC60-DD4D-95F5-4F68B7DE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saturation sat="400000"/>
                    </a14:imgEffect>
                    <a14:imgEffect>
                      <a14:brightnessContrast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461300"/>
            <a:ext cx="7581900" cy="2311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4CD436-7213-5C48-AD9C-893727CB8092}"/>
              </a:ext>
            </a:extLst>
          </p:cNvPr>
          <p:cNvSpPr txBox="1"/>
          <p:nvPr/>
        </p:nvSpPr>
        <p:spPr>
          <a:xfrm>
            <a:off x="2262282" y="4772700"/>
            <a:ext cx="4788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保证检测率的同时，降低假阳性率！</a:t>
            </a:r>
          </a:p>
        </p:txBody>
      </p:sp>
    </p:spTree>
    <p:extLst>
      <p:ext uri="{BB962C8B-B14F-4D97-AF65-F5344CB8AC3E}">
        <p14:creationId xmlns:p14="http://schemas.microsoft.com/office/powerpoint/2010/main" val="28405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应用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人脸检测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Viola-Jones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3BB561-D8C8-B647-BE46-00AB9F39C915}"/>
              </a:ext>
            </a:extLst>
          </p:cNvPr>
          <p:cNvSpPr/>
          <p:nvPr/>
        </p:nvSpPr>
        <p:spPr>
          <a:xfrm>
            <a:off x="1279592" y="2700960"/>
            <a:ext cx="6584816" cy="235295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faceDetector = vision.CascadeObjectDetector;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visionteam.jpg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step(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faceDetector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insertObjectAnnotation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'rectangle',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'Face');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title('Detected faces');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C2DD41-4650-134D-8085-BAFEBF66FF1C}"/>
              </a:ext>
            </a:extLst>
          </p:cNvPr>
          <p:cNvSpPr txBox="1"/>
          <p:nvPr/>
        </p:nvSpPr>
        <p:spPr>
          <a:xfrm>
            <a:off x="1146874" y="195292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/>
              <a:t>Matlab</a:t>
            </a:r>
            <a:r>
              <a:rPr kumimoji="1" lang="zh-CN" altLang="en-US" sz="22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28876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算法动机</a:t>
            </a:r>
            <a:endParaRPr lang="en-US" altLang="zh-CN" dirty="0"/>
          </a:p>
          <a:p>
            <a:r>
              <a:rPr lang="en-US" altLang="zh-CN" dirty="0"/>
              <a:t>AdaBoost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人脸检测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梯度</a:t>
            </a:r>
            <a:r>
              <a:rPr lang="en-US" altLang="zh-CN" dirty="0">
                <a:solidFill>
                  <a:srgbClr val="FF0000"/>
                </a:solidFill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32757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从求解优化问题的下降算法说起</a:t>
            </a:r>
            <a:endParaRPr lang="en-US" altLang="zh-CN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443853F4-74E2-6343-86E8-3F1431ADAEEA}"/>
              </a:ext>
            </a:extLst>
          </p:cNvPr>
          <p:cNvSpPr/>
          <p:nvPr/>
        </p:nvSpPr>
        <p:spPr>
          <a:xfrm>
            <a:off x="813019" y="2622452"/>
            <a:ext cx="1345762" cy="5340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优化目标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A74ED4F-63C5-FB4B-9F92-95CAC21D2F89}"/>
              </a:ext>
            </a:extLst>
          </p:cNvPr>
          <p:cNvSpPr/>
          <p:nvPr/>
        </p:nvSpPr>
        <p:spPr>
          <a:xfrm>
            <a:off x="813019" y="3460807"/>
            <a:ext cx="1345762" cy="5340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优化过程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F9416A62-9964-C242-A4CD-4B41C8957D92}"/>
              </a:ext>
            </a:extLst>
          </p:cNvPr>
          <p:cNvSpPr txBox="1"/>
          <p:nvPr/>
        </p:nvSpPr>
        <p:spPr>
          <a:xfrm>
            <a:off x="3134360" y="1879405"/>
            <a:ext cx="1800200" cy="40011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一般优化问题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6BB76A1C-8ACE-9045-BDEB-3EF6BE7333F5}"/>
              </a:ext>
            </a:extLst>
          </p:cNvPr>
          <p:cNvSpPr txBox="1"/>
          <p:nvPr/>
        </p:nvSpPr>
        <p:spPr>
          <a:xfrm>
            <a:off x="6220458" y="1879405"/>
            <a:ext cx="1800200" cy="40011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algn="ctr">
              <a:buClr>
                <a:srgbClr val="C00000"/>
              </a:buClr>
            </a:pPr>
            <a:r>
              <a:rPr lang="en-US" altLang="zh-CN" sz="2000" dirty="0">
                <a:cs typeface="Times New Roman" panose="02020603050405020304" pitchFamily="18" charset="0"/>
              </a:rPr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0027E3-76F1-1246-AB5B-D9C24F50D2FB}"/>
                  </a:ext>
                </a:extLst>
              </p:cNvPr>
              <p:cNvSpPr txBox="1"/>
              <p:nvPr/>
            </p:nvSpPr>
            <p:spPr>
              <a:xfrm>
                <a:off x="3590661" y="2709133"/>
                <a:ext cx="938397" cy="360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0027E3-76F1-1246-AB5B-D9C24F50D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61" y="2709133"/>
                <a:ext cx="938397" cy="360676"/>
              </a:xfrm>
              <a:prstGeom prst="rect">
                <a:avLst/>
              </a:prstGeom>
              <a:blipFill>
                <a:blip r:embed="rId2"/>
                <a:stretch>
                  <a:fillRect l="-5333" r="-8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92F79B-22B7-ED48-B02C-F7BEFB8FCE13}"/>
                  </a:ext>
                </a:extLst>
              </p:cNvPr>
              <p:cNvSpPr txBox="1"/>
              <p:nvPr/>
            </p:nvSpPr>
            <p:spPr>
              <a:xfrm>
                <a:off x="3194614" y="3589326"/>
                <a:ext cx="1688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92F79B-22B7-ED48-B02C-F7BEFB8F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4" y="3589326"/>
                <a:ext cx="1688411" cy="276999"/>
              </a:xfrm>
              <a:prstGeom prst="rect">
                <a:avLst/>
              </a:prstGeom>
              <a:blipFill>
                <a:blip r:embed="rId3"/>
                <a:stretch>
                  <a:fillRect l="-3030" r="-303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AE85F3E-464B-F94E-9F30-F66360B176C1}"/>
                  </a:ext>
                </a:extLst>
              </p:cNvPr>
              <p:cNvSpPr/>
              <p:nvPr/>
            </p:nvSpPr>
            <p:spPr>
              <a:xfrm>
                <a:off x="5564002" y="2484572"/>
                <a:ext cx="2841995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AE85F3E-464B-F94E-9F30-F66360B1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02" y="2484572"/>
                <a:ext cx="2841995" cy="659219"/>
              </a:xfrm>
              <a:prstGeom prst="rect">
                <a:avLst/>
              </a:prstGeom>
              <a:blipFill>
                <a:blip r:embed="rId4"/>
                <a:stretch>
                  <a:fillRect l="-10667" t="-141509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4ED0B95-FA6C-0D4C-93EA-B95882137640}"/>
                  </a:ext>
                </a:extLst>
              </p:cNvPr>
              <p:cNvSpPr/>
              <p:nvPr/>
            </p:nvSpPr>
            <p:spPr>
              <a:xfrm>
                <a:off x="5710494" y="3543159"/>
                <a:ext cx="2820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4ED0B95-FA6C-0D4C-93EA-B95882137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494" y="3543159"/>
                <a:ext cx="282013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15C47754-E417-0C4F-A6C5-3880D6C0EC37}"/>
                  </a:ext>
                </a:extLst>
              </p:cNvPr>
              <p:cNvSpPr/>
              <p:nvPr/>
            </p:nvSpPr>
            <p:spPr>
              <a:xfrm>
                <a:off x="962168" y="4416356"/>
                <a:ext cx="4344384" cy="1246265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最速下降法：</a:t>
                </a:r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15C47754-E417-0C4F-A6C5-3880D6C0E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8" y="4416356"/>
                <a:ext cx="4344384" cy="1246265"/>
              </a:xfrm>
              <a:prstGeom prst="roundRect">
                <a:avLst/>
              </a:prstGeom>
              <a:blipFill>
                <a:blip r:embed="rId6"/>
                <a:stretch>
                  <a:fillRect t="-98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3B120DD3-E5A2-1946-B761-560E9FDC1E06}"/>
                  </a:ext>
                </a:extLst>
              </p:cNvPr>
              <p:cNvSpPr/>
              <p:nvPr/>
            </p:nvSpPr>
            <p:spPr>
              <a:xfrm>
                <a:off x="5806808" y="4311859"/>
                <a:ext cx="2645683" cy="526942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可将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看作下降方向！</a:t>
                </a:r>
              </a:p>
            </p:txBody>
          </p:sp>
        </mc:Choice>
        <mc:Fallback xmlns=""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3B120DD3-E5A2-1946-B761-560E9FDC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808" y="4311859"/>
                <a:ext cx="2645683" cy="526942"/>
              </a:xfrm>
              <a:prstGeom prst="roundRect">
                <a:avLst/>
              </a:prstGeom>
              <a:blipFill>
                <a:blip r:embed="rId7"/>
                <a:stretch>
                  <a:fillRect l="-47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94CFE2A5-AFD4-E444-AA24-457A9946A6BA}"/>
                  </a:ext>
                </a:extLst>
              </p:cNvPr>
              <p:cNvSpPr/>
              <p:nvPr/>
            </p:nvSpPr>
            <p:spPr>
              <a:xfrm>
                <a:off x="5702464" y="5039489"/>
                <a:ext cx="2836189" cy="74392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94CFE2A5-AFD4-E444-AA24-457A9946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64" y="5039489"/>
                <a:ext cx="2836189" cy="743920"/>
              </a:xfrm>
              <a:prstGeom prst="roundRect">
                <a:avLst/>
              </a:prstGeom>
              <a:blipFill>
                <a:blip r:embed="rId8"/>
                <a:stretch>
                  <a:fillRect l="-5727" t="-116393" b="-17541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30" grpId="0"/>
      <p:bldP spid="31" grpId="0"/>
      <p:bldP spid="32" grpId="0" animBg="1"/>
      <p:bldP spid="36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算法构造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94CFE2A5-AFD4-E444-AA24-457A9946A6BA}"/>
                  </a:ext>
                </a:extLst>
              </p:cNvPr>
              <p:cNvSpPr/>
              <p:nvPr/>
            </p:nvSpPr>
            <p:spPr>
              <a:xfrm>
                <a:off x="5702464" y="5039489"/>
                <a:ext cx="2836189" cy="74392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94CFE2A5-AFD4-E444-AA24-457A9946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64" y="5039489"/>
                <a:ext cx="2836189" cy="743920"/>
              </a:xfrm>
              <a:prstGeom prst="roundRect">
                <a:avLst/>
              </a:prstGeom>
              <a:blipFill>
                <a:blip r:embed="rId2"/>
                <a:stretch>
                  <a:fillRect l="-5727" t="-116393" b="-17541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30E1CD-0167-EC43-B8C8-59A2CE4125B3}"/>
                  </a:ext>
                </a:extLst>
              </p:cNvPr>
              <p:cNvSpPr txBox="1"/>
              <p:nvPr/>
            </p:nvSpPr>
            <p:spPr>
              <a:xfrm>
                <a:off x="1309605" y="2867190"/>
                <a:ext cx="2603713" cy="36933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Step1: </a:t>
                </a:r>
                <a:r>
                  <a:rPr kumimoji="1" lang="zh-CN" altLang="en-US" dirty="0"/>
                  <a:t>确定下降方向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30E1CD-0167-EC43-B8C8-59A2CE412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5" y="2867190"/>
                <a:ext cx="2603713" cy="369332"/>
              </a:xfrm>
              <a:prstGeom prst="rect">
                <a:avLst/>
              </a:prstGeom>
              <a:blipFill>
                <a:blip r:embed="rId4"/>
                <a:stretch>
                  <a:fillRect t="-9091" b="-1515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7F32B3-16C4-5E46-9D74-DC66A73131A6}"/>
                  </a:ext>
                </a:extLst>
              </p:cNvPr>
              <p:cNvSpPr txBox="1"/>
              <p:nvPr/>
            </p:nvSpPr>
            <p:spPr>
              <a:xfrm>
                <a:off x="2684765" y="5021575"/>
                <a:ext cx="3774469" cy="69012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7F32B3-16C4-5E46-9D74-DC66A731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765" y="5021575"/>
                <a:ext cx="3774469" cy="690125"/>
              </a:xfrm>
              <a:prstGeom prst="rect">
                <a:avLst/>
              </a:prstGeom>
              <a:blipFill>
                <a:blip r:embed="rId5"/>
                <a:stretch>
                  <a:fillRect t="-123729" b="-181356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ED2E5B-5284-D04A-9ACB-29FFB1BF3356}"/>
                  </a:ext>
                </a:extLst>
              </p:cNvPr>
              <p:cNvSpPr/>
              <p:nvPr/>
            </p:nvSpPr>
            <p:spPr>
              <a:xfrm>
                <a:off x="796990" y="3654180"/>
                <a:ext cx="3628942" cy="782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ED2E5B-5284-D04A-9ACB-29FFB1BF3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3654180"/>
                <a:ext cx="3628942" cy="782009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49A397-8323-5340-A94C-DD321A81AD3D}"/>
                  </a:ext>
                </a:extLst>
              </p:cNvPr>
              <p:cNvSpPr txBox="1"/>
              <p:nvPr/>
            </p:nvSpPr>
            <p:spPr>
              <a:xfrm>
                <a:off x="4826808" y="3896455"/>
                <a:ext cx="368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尽可能接近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49A397-8323-5340-A94C-DD321A81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8" y="3896455"/>
                <a:ext cx="3688542" cy="369332"/>
              </a:xfrm>
              <a:prstGeom prst="rect">
                <a:avLst/>
              </a:prstGeom>
              <a:blipFill>
                <a:blip r:embed="rId7"/>
                <a:stretch>
                  <a:fillRect l="-1370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>
            <a:extLst>
              <a:ext uri="{FF2B5EF4-FFF2-40B4-BE49-F238E27FC236}">
                <a16:creationId xmlns:a16="http://schemas.microsoft.com/office/drawing/2014/main" id="{E0057D06-9277-0B40-B225-894CEA09FAE1}"/>
              </a:ext>
            </a:extLst>
          </p:cNvPr>
          <p:cNvSpPr/>
          <p:nvPr/>
        </p:nvSpPr>
        <p:spPr>
          <a:xfrm>
            <a:off x="1433591" y="525778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88C8D0F-ADA2-E740-BD07-7CFDB0459846}"/>
                  </a:ext>
                </a:extLst>
              </p:cNvPr>
              <p:cNvSpPr/>
              <p:nvPr/>
            </p:nvSpPr>
            <p:spPr>
              <a:xfrm>
                <a:off x="5710494" y="3543159"/>
                <a:ext cx="2820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88C8D0F-ADA2-E740-BD07-7CFDB0459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494" y="3543159"/>
                <a:ext cx="282013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6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49219 -0.4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7223 -0.211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9" grpId="0" animBg="1"/>
      <p:bldP spid="33" grpId="0" animBg="1"/>
      <p:bldP spid="8" grpId="0"/>
      <p:bldP spid="9" grpId="0"/>
      <p:bldP spid="34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算法构造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C2AB85-5E65-6F4E-847E-130B4C9EE109}"/>
                  </a:ext>
                </a:extLst>
              </p:cNvPr>
              <p:cNvSpPr/>
              <p:nvPr/>
            </p:nvSpPr>
            <p:spPr>
              <a:xfrm>
                <a:off x="5044065" y="2087717"/>
                <a:ext cx="2820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C2AB85-5E65-6F4E-847E-130B4C9EE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65" y="2087717"/>
                <a:ext cx="282013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2934D7EA-C81E-9C4A-AF77-969B32423DEF}"/>
                  </a:ext>
                </a:extLst>
              </p:cNvPr>
              <p:cNvSpPr/>
              <p:nvPr/>
            </p:nvSpPr>
            <p:spPr>
              <a:xfrm>
                <a:off x="1193368" y="1962415"/>
                <a:ext cx="2836189" cy="74392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2934D7EA-C81E-9C4A-AF77-969B32423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8" y="1962415"/>
                <a:ext cx="2836189" cy="743920"/>
              </a:xfrm>
              <a:prstGeom prst="roundRect">
                <a:avLst/>
              </a:prstGeom>
              <a:blipFill>
                <a:blip r:embed="rId3"/>
                <a:stretch>
                  <a:fillRect l="-5727" t="-112903" b="-17258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539562-C44D-9341-BB91-1602848C77E2}"/>
                  </a:ext>
                </a:extLst>
              </p:cNvPr>
              <p:cNvSpPr txBox="1"/>
              <p:nvPr/>
            </p:nvSpPr>
            <p:spPr>
              <a:xfrm>
                <a:off x="1309605" y="3099660"/>
                <a:ext cx="2603713" cy="36933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Step2: </a:t>
                </a:r>
                <a:r>
                  <a:rPr kumimoji="1" lang="zh-CN" altLang="en-US" dirty="0"/>
                  <a:t>确定下降步长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539562-C44D-9341-BB91-1602848C7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5" y="3099660"/>
                <a:ext cx="2603713" cy="369332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273327-36FC-E34F-8D7F-E2175068F80F}"/>
                  </a:ext>
                </a:extLst>
              </p:cNvPr>
              <p:cNvSpPr txBox="1"/>
              <p:nvPr/>
            </p:nvSpPr>
            <p:spPr>
              <a:xfrm>
                <a:off x="2319171" y="4308529"/>
                <a:ext cx="4686063" cy="566886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273327-36FC-E34F-8D7F-E2175068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71" y="4308529"/>
                <a:ext cx="4686063" cy="566886"/>
              </a:xfrm>
              <a:prstGeom prst="rect">
                <a:avLst/>
              </a:prstGeom>
              <a:blipFill>
                <a:blip r:embed="rId5"/>
                <a:stretch>
                  <a:fillRect t="-155102" b="-23061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7F818-EFCB-7649-A2B8-667A37242FD1}"/>
                  </a:ext>
                </a:extLst>
              </p:cNvPr>
              <p:cNvSpPr txBox="1"/>
              <p:nvPr/>
            </p:nvSpPr>
            <p:spPr>
              <a:xfrm>
                <a:off x="1102039" y="1812867"/>
                <a:ext cx="7304825" cy="74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输入：训练集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，损失函数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CN" altLang="en-US" dirty="0"/>
                  <a:t>，弱分类器个数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输出：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7F818-EFCB-7649-A2B8-667A3724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39" y="1812867"/>
                <a:ext cx="7304825" cy="741421"/>
              </a:xfrm>
              <a:prstGeom prst="rect">
                <a:avLst/>
              </a:prstGeom>
              <a:blipFill>
                <a:blip r:embed="rId2"/>
                <a:stretch>
                  <a:fillRect l="-694" t="-6780" b="-84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B8A59F-AD95-AF4C-ADAF-DACA4CAC8D51}"/>
                  </a:ext>
                </a:extLst>
              </p:cNvPr>
              <p:cNvSpPr txBox="1"/>
              <p:nvPr/>
            </p:nvSpPr>
            <p:spPr>
              <a:xfrm>
                <a:off x="1108966" y="2644309"/>
                <a:ext cx="5694218" cy="356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dirty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endParaRPr kumimoji="1" lang="en-US" altLang="zh-CN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𝑛𝑡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kumimoji="1" lang="en-US" altLang="zh-CN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kumimoji="1"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B8A59F-AD95-AF4C-ADAF-DACA4CAC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66" y="2644309"/>
                <a:ext cx="5694218" cy="356443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D130C8A-71FE-7B43-836D-680510D2E555}"/>
              </a:ext>
            </a:extLst>
          </p:cNvPr>
          <p:cNvCxnSpPr>
            <a:cxnSpLocks/>
          </p:cNvCxnSpPr>
          <p:nvPr/>
        </p:nvCxnSpPr>
        <p:spPr>
          <a:xfrm>
            <a:off x="1117537" y="1722846"/>
            <a:ext cx="720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2F157C4-6586-3045-8935-AFB562BF588F}"/>
              </a:ext>
            </a:extLst>
          </p:cNvPr>
          <p:cNvCxnSpPr/>
          <p:nvPr/>
        </p:nvCxnSpPr>
        <p:spPr>
          <a:xfrm>
            <a:off x="1102037" y="5997650"/>
            <a:ext cx="720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CE39CC-B479-0241-AD54-117E3DF2850B}"/>
              </a:ext>
            </a:extLst>
          </p:cNvPr>
          <p:cNvCxnSpPr/>
          <p:nvPr/>
        </p:nvCxnSpPr>
        <p:spPr>
          <a:xfrm>
            <a:off x="1108965" y="2644309"/>
            <a:ext cx="7200000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CA725B6-EA39-4A4F-A46C-0B8B06FEA18A}"/>
              </a:ext>
            </a:extLst>
          </p:cNvPr>
          <p:cNvSpPr/>
          <p:nvPr/>
        </p:nvSpPr>
        <p:spPr>
          <a:xfrm>
            <a:off x="1441342" y="4308447"/>
            <a:ext cx="5129939" cy="116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AD8BD3D9-2312-DB4D-AF92-5DBD7A4F5C8A}"/>
              </a:ext>
            </a:extLst>
          </p:cNvPr>
          <p:cNvSpPr/>
          <p:nvPr/>
        </p:nvSpPr>
        <p:spPr>
          <a:xfrm>
            <a:off x="5802723" y="3070911"/>
            <a:ext cx="2852114" cy="939202"/>
          </a:xfrm>
          <a:prstGeom prst="wedgeRoundRectCallout">
            <a:avLst>
              <a:gd name="adj1" fmla="val -54068"/>
              <a:gd name="adj2" fmla="val 80817"/>
              <a:gd name="adj3" fmla="val 1666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A0127A-8BDA-C948-B24E-761379FD56EE}"/>
                  </a:ext>
                </a:extLst>
              </p:cNvPr>
              <p:cNvSpPr txBox="1"/>
              <p:nvPr/>
            </p:nvSpPr>
            <p:spPr>
              <a:xfrm>
                <a:off x="5871074" y="3058379"/>
                <a:ext cx="2876751" cy="8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其他准则？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dirty="0"/>
                  <a:t>得到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dirty="0"/>
                  <a:t>-Boosting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A0127A-8BDA-C948-B24E-761379FD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74" y="3058379"/>
                <a:ext cx="2876751" cy="875881"/>
              </a:xfrm>
              <a:prstGeom prst="rect">
                <a:avLst/>
              </a:prstGeom>
              <a:blipFill>
                <a:blip r:embed="rId4"/>
                <a:stretch>
                  <a:fillRect l="-131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支撑向量机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890C91-55A6-7D41-8D02-F4E1DE984C94}"/>
              </a:ext>
            </a:extLst>
          </p:cNvPr>
          <p:cNvGrpSpPr/>
          <p:nvPr/>
        </p:nvGrpSpPr>
        <p:grpSpPr>
          <a:xfrm>
            <a:off x="5920841" y="1097339"/>
            <a:ext cx="1893836" cy="2385185"/>
            <a:chOff x="905691" y="1181683"/>
            <a:chExt cx="2899960" cy="3693253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224305B-94C0-CA45-B23C-18736971F315}"/>
                </a:ext>
              </a:extLst>
            </p:cNvPr>
            <p:cNvGrpSpPr/>
            <p:nvPr/>
          </p:nvGrpSpPr>
          <p:grpSpPr>
            <a:xfrm>
              <a:off x="905691" y="1181683"/>
              <a:ext cx="2899960" cy="3693253"/>
              <a:chOff x="6252673" y="1163823"/>
              <a:chExt cx="2046601" cy="268461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114C6C8D-6D41-E94F-8208-52F917E992FF}"/>
                  </a:ext>
                </a:extLst>
              </p:cNvPr>
              <p:cNvGrpSpPr/>
              <p:nvPr/>
            </p:nvGrpSpPr>
            <p:grpSpPr>
              <a:xfrm>
                <a:off x="6252673" y="1611092"/>
                <a:ext cx="2046601" cy="2237345"/>
                <a:chOff x="3283045" y="2038564"/>
                <a:chExt cx="2719482" cy="3056866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29552AE1-D21F-F747-A724-0D78587EFE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3045" y="4029022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15B1AD0C-D3AE-384A-88F8-26D63773F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7200" y="312063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2C11F7F2-9937-5C4B-8E29-F3D3E2D81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53195" y="3530671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D4F515C-0014-3347-A54B-7C139BA6E8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17370" y="283749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2D9CFAA-DB64-5141-ABDE-DCB748036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27726" y="3679936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三角形 26">
                  <a:extLst>
                    <a:ext uri="{FF2B5EF4-FFF2-40B4-BE49-F238E27FC236}">
                      <a16:creationId xmlns:a16="http://schemas.microsoft.com/office/drawing/2014/main" id="{7C082636-5AD3-AE4E-8B9D-E21D90D3F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85028" y="3718848"/>
                  <a:ext cx="164572" cy="1440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三角形 27">
                  <a:extLst>
                    <a:ext uri="{FF2B5EF4-FFF2-40B4-BE49-F238E27FC236}">
                      <a16:creationId xmlns:a16="http://schemas.microsoft.com/office/drawing/2014/main" id="{54AE9C2D-ECFB-5246-84A6-B955ABA61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2717" y="4119606"/>
                  <a:ext cx="164572" cy="1440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三角形 38">
                  <a:extLst>
                    <a:ext uri="{FF2B5EF4-FFF2-40B4-BE49-F238E27FC236}">
                      <a16:creationId xmlns:a16="http://schemas.microsoft.com/office/drawing/2014/main" id="{A0E16E27-41D3-CD4E-B6DB-5ECDCA54EB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5841" y="4951430"/>
                  <a:ext cx="164572" cy="1440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三角形 40">
                  <a:extLst>
                    <a:ext uri="{FF2B5EF4-FFF2-40B4-BE49-F238E27FC236}">
                      <a16:creationId xmlns:a16="http://schemas.microsoft.com/office/drawing/2014/main" id="{5CC5C50A-DEE4-FD49-A028-EB493329B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47433" y="4537193"/>
                  <a:ext cx="164572" cy="1440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三角形 42">
                  <a:extLst>
                    <a:ext uri="{FF2B5EF4-FFF2-40B4-BE49-F238E27FC236}">
                      <a16:creationId xmlns:a16="http://schemas.microsoft.com/office/drawing/2014/main" id="{F98B4A54-7F02-DA4C-9DE1-A074E86DBE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04604" y="3520842"/>
                  <a:ext cx="164572" cy="1440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9" name="直线连接符 45">
                  <a:extLst>
                    <a:ext uri="{FF2B5EF4-FFF2-40B4-BE49-F238E27FC236}">
                      <a16:creationId xmlns:a16="http://schemas.microsoft.com/office/drawing/2014/main" id="{E3100DA5-66F1-1649-8FF1-A5A079518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6865" y="2249489"/>
                  <a:ext cx="1405752" cy="27019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49">
                  <a:extLst>
                    <a:ext uri="{FF2B5EF4-FFF2-40B4-BE49-F238E27FC236}">
                      <a16:creationId xmlns:a16="http://schemas.microsoft.com/office/drawing/2014/main" id="{16D770A9-7F05-0F49-98E0-5030C837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63613" y="2038564"/>
                  <a:ext cx="1360614" cy="25706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50">
                  <a:extLst>
                    <a:ext uri="{FF2B5EF4-FFF2-40B4-BE49-F238E27FC236}">
                      <a16:creationId xmlns:a16="http://schemas.microsoft.com/office/drawing/2014/main" id="{3833D193-88D6-8649-B27A-BFF815FB8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403" y="3825487"/>
                  <a:ext cx="564901" cy="34753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连接符 49">
                  <a:extLst>
                    <a:ext uri="{FF2B5EF4-FFF2-40B4-BE49-F238E27FC236}">
                      <a16:creationId xmlns:a16="http://schemas.microsoft.com/office/drawing/2014/main" id="{B78681A4-8340-F943-95E7-C60CB6CE2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1913" y="2488048"/>
                  <a:ext cx="1360614" cy="25706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50">
                  <a:extLst>
                    <a:ext uri="{FF2B5EF4-FFF2-40B4-BE49-F238E27FC236}">
                      <a16:creationId xmlns:a16="http://schemas.microsoft.com/office/drawing/2014/main" id="{00B389C1-93B7-134A-98DC-E758C962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8930" y="4174527"/>
                  <a:ext cx="564901" cy="34753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540232C6-64BD-1142-9F35-8E02485C6815}"/>
                      </a:ext>
                    </a:extLst>
                  </p:cNvPr>
                  <p:cNvSpPr txBox="1"/>
                  <p:nvPr/>
                </p:nvSpPr>
                <p:spPr>
                  <a:xfrm>
                    <a:off x="6814391" y="2788029"/>
                    <a:ext cx="127700" cy="2013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4391" y="2788029"/>
                    <a:ext cx="127700" cy="2013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0000" r="-2666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7725F0E-5D31-2D44-8997-0E0B0543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7254119" y="3027533"/>
                    <a:ext cx="127700" cy="2013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4119" y="3027533"/>
                    <a:ext cx="127700" cy="2013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000" r="-2666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EF48300-2A87-AE4C-8A2B-432A30A84B37}"/>
                      </a:ext>
                    </a:extLst>
                  </p:cNvPr>
                  <p:cNvSpPr txBox="1"/>
                  <p:nvPr/>
                </p:nvSpPr>
                <p:spPr>
                  <a:xfrm rot="17976973">
                    <a:off x="6647494" y="1839661"/>
                    <a:ext cx="17210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EF48300-2A87-AE4C-8A2B-432A30A84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976973">
                    <a:off x="6647494" y="1839661"/>
                    <a:ext cx="172100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4222597-1F00-F94B-833E-C19C241F62E9}"/>
                </a:ext>
              </a:extLst>
            </p:cNvPr>
            <p:cNvSpPr/>
            <p:nvPr/>
          </p:nvSpPr>
          <p:spPr>
            <a:xfrm>
              <a:off x="1200774" y="3378180"/>
              <a:ext cx="288000" cy="28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9E7406F-82B6-2245-892D-005A82766456}"/>
                </a:ext>
              </a:extLst>
            </p:cNvPr>
            <p:cNvSpPr/>
            <p:nvPr/>
          </p:nvSpPr>
          <p:spPr>
            <a:xfrm>
              <a:off x="2975573" y="3435084"/>
              <a:ext cx="288000" cy="288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D2039F1-E0F8-7A49-BB94-65A7BD800E78}"/>
                </a:ext>
              </a:extLst>
            </p:cNvPr>
            <p:cNvSpPr/>
            <p:nvPr/>
          </p:nvSpPr>
          <p:spPr>
            <a:xfrm>
              <a:off x="2516527" y="4257040"/>
              <a:ext cx="288000" cy="288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DA961B5-33F1-8645-A95D-A2D53207EEE6}"/>
              </a:ext>
            </a:extLst>
          </p:cNvPr>
          <p:cNvGrpSpPr/>
          <p:nvPr/>
        </p:nvGrpSpPr>
        <p:grpSpPr>
          <a:xfrm>
            <a:off x="1089198" y="1878830"/>
            <a:ext cx="3457212" cy="1665123"/>
            <a:chOff x="894464" y="2453055"/>
            <a:chExt cx="4766391" cy="1232715"/>
          </a:xfrm>
        </p:grpSpPr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F4BE79EE-82EB-BE4F-A0AE-A6186283BC16}"/>
                </a:ext>
              </a:extLst>
            </p:cNvPr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FBB221-8C5C-784B-A6F7-5AD1302BDF5D}"/>
                    </a:ext>
                  </a:extLst>
                </p:cNvPr>
                <p:cNvSpPr/>
                <p:nvPr/>
              </p:nvSpPr>
              <p:spPr>
                <a:xfrm>
                  <a:off x="1131232" y="2512757"/>
                  <a:ext cx="4334117" cy="1173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1730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3254FF9-C0A1-7A49-A373-C67E8E8271B4}"/>
              </a:ext>
            </a:extLst>
          </p:cNvPr>
          <p:cNvGrpSpPr/>
          <p:nvPr/>
        </p:nvGrpSpPr>
        <p:grpSpPr>
          <a:xfrm>
            <a:off x="1073150" y="3462350"/>
            <a:ext cx="3473260" cy="1423565"/>
            <a:chOff x="894464" y="2453054"/>
            <a:chExt cx="4766391" cy="1423565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A08D353E-D2A3-D547-A854-324E3830CDDD}"/>
                </a:ext>
              </a:extLst>
            </p:cNvPr>
            <p:cNvSpPr/>
            <p:nvPr/>
          </p:nvSpPr>
          <p:spPr>
            <a:xfrm>
              <a:off x="894464" y="2453054"/>
              <a:ext cx="4766391" cy="14235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FD888D8-8942-D440-A393-626D4CDE963A}"/>
                    </a:ext>
                  </a:extLst>
                </p:cNvPr>
                <p:cNvSpPr/>
                <p:nvPr/>
              </p:nvSpPr>
              <p:spPr>
                <a:xfrm>
                  <a:off x="1131231" y="2512757"/>
                  <a:ext cx="4334118" cy="131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func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≥1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2" y="2512757"/>
                  <a:ext cx="4334117" cy="131850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54C67AA-A598-414C-AA26-618A4104F133}"/>
              </a:ext>
            </a:extLst>
          </p:cNvPr>
          <p:cNvGrpSpPr/>
          <p:nvPr/>
        </p:nvGrpSpPr>
        <p:grpSpPr>
          <a:xfrm>
            <a:off x="1097749" y="5039003"/>
            <a:ext cx="6214510" cy="1032832"/>
            <a:chOff x="894464" y="2453055"/>
            <a:chExt cx="4766391" cy="1056826"/>
          </a:xfrm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CA7E8DC8-4E3A-8548-A134-C423A46618FA}"/>
                </a:ext>
              </a:extLst>
            </p:cNvPr>
            <p:cNvSpPr/>
            <p:nvPr/>
          </p:nvSpPr>
          <p:spPr>
            <a:xfrm>
              <a:off x="894464" y="2453055"/>
              <a:ext cx="4766391" cy="105682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8E25E0B-D339-BF4A-A0E6-AEB47AE3FF6E}"/>
                    </a:ext>
                  </a:extLst>
                </p:cNvPr>
                <p:cNvSpPr/>
                <p:nvPr/>
              </p:nvSpPr>
              <p:spPr>
                <a:xfrm>
                  <a:off x="1131231" y="2512757"/>
                  <a:ext cx="4334117" cy="865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≥0,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8E25E0B-D339-BF4A-A0E6-AEB47AE3F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31" y="2512757"/>
                  <a:ext cx="4334117" cy="865931"/>
                </a:xfrm>
                <a:prstGeom prst="rect">
                  <a:avLst/>
                </a:prstGeom>
                <a:blipFill>
                  <a:blip r:embed="rId8"/>
                  <a:stretch>
                    <a:fillRect l="-448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7C20B9-FEC4-1D43-AA10-D0A7E8CD6D79}"/>
                  </a:ext>
                </a:extLst>
              </p:cNvPr>
              <p:cNvSpPr txBox="1"/>
              <p:nvPr/>
            </p:nvSpPr>
            <p:spPr>
              <a:xfrm>
                <a:off x="4895200" y="3845218"/>
                <a:ext cx="3904671" cy="510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7C20B9-FEC4-1D43-AA10-D0A7E8CD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00" y="3845218"/>
                <a:ext cx="3904671" cy="510589"/>
              </a:xfrm>
              <a:prstGeom prst="rect">
                <a:avLst/>
              </a:prstGeom>
              <a:blipFill>
                <a:blip r:embed="rId9"/>
                <a:stretch>
                  <a:fillRect l="-3883" t="-200000" b="-280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5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E2F16A-5FC7-CA4D-89F3-A1735903AF3F}"/>
                  </a:ext>
                </a:extLst>
              </p:cNvPr>
              <p:cNvSpPr txBox="1"/>
              <p:nvPr/>
            </p:nvSpPr>
            <p:spPr>
              <a:xfrm>
                <a:off x="1348353" y="1972865"/>
                <a:ext cx="678825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损失函数：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𝑦𝐹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endParaRPr kumimoji="1" lang="en-US" altLang="zh-CN" dirty="0"/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endParaRPr kumimoji="1" lang="en-US" altLang="zh-CN" dirty="0"/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>
                  <a:buSzPct val="70000"/>
                </a:pPr>
                <a:endParaRPr kumimoji="1" lang="en-US" altLang="zh-CN" dirty="0"/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endParaRPr kumimoji="1" lang="en-US" altLang="zh-CN" dirty="0"/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SzPct val="70000"/>
                  <a:buFont typeface="Wingdings" pitchFamily="2" charset="2"/>
                  <a:buChar char="u"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E2F16A-5FC7-CA4D-89F3-A1735903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53" y="1972865"/>
                <a:ext cx="6788258" cy="2862322"/>
              </a:xfrm>
              <a:prstGeom prst="rect">
                <a:avLst/>
              </a:prstGeom>
              <a:blipFill>
                <a:blip r:embed="rId2"/>
                <a:stretch>
                  <a:fillRect t="-1322" b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从梯度</a:t>
            </a:r>
            <a:r>
              <a:rPr lang="en-US" altLang="zh-CN" dirty="0"/>
              <a:t>Boosting</a:t>
            </a:r>
            <a:r>
              <a:rPr lang="zh-CN" altLang="en-US" dirty="0"/>
              <a:t>角度看</a:t>
            </a:r>
            <a:r>
              <a:rPr lang="en-US" altLang="zh-CN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CD2F70-5EF6-DF42-BA25-F4FF839B9C98}"/>
                  </a:ext>
                </a:extLst>
              </p:cNvPr>
              <p:cNvSpPr txBox="1"/>
              <p:nvPr/>
            </p:nvSpPr>
            <p:spPr>
              <a:xfrm>
                <a:off x="2595965" y="2598259"/>
                <a:ext cx="6307811" cy="78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CD2F70-5EF6-DF42-BA25-F4FF839B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965" y="2598259"/>
                <a:ext cx="6307811" cy="780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5EEA23-12AA-8A40-A212-4234992CD460}"/>
                  </a:ext>
                </a:extLst>
              </p:cNvPr>
              <p:cNvSpPr/>
              <p:nvPr/>
            </p:nvSpPr>
            <p:spPr>
              <a:xfrm>
                <a:off x="2364499" y="3440786"/>
                <a:ext cx="353308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5EEA23-12AA-8A40-A212-4234992CD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99" y="3440786"/>
                <a:ext cx="3533083" cy="690125"/>
              </a:xfrm>
              <a:prstGeom prst="rect">
                <a:avLst/>
              </a:prstGeom>
              <a:blipFill>
                <a:blip r:embed="rId4"/>
                <a:stretch>
                  <a:fillRect t="-134545" b="-19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A32687A-8A06-1546-BB38-472A86143D7E}"/>
                  </a:ext>
                </a:extLst>
              </p:cNvPr>
              <p:cNvSpPr/>
              <p:nvPr/>
            </p:nvSpPr>
            <p:spPr>
              <a:xfrm>
                <a:off x="2049652" y="4254207"/>
                <a:ext cx="5261675" cy="659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A32687A-8A06-1546-BB38-472A86143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652" y="4254207"/>
                <a:ext cx="5261675" cy="659219"/>
              </a:xfrm>
              <a:prstGeom prst="rect">
                <a:avLst/>
              </a:prstGeom>
              <a:blipFill>
                <a:blip r:embed="rId5"/>
                <a:stretch>
                  <a:fillRect t="-139623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4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从梯度</a:t>
            </a:r>
            <a:r>
              <a:rPr lang="en-US" altLang="zh-CN" dirty="0"/>
              <a:t>Boosting</a:t>
            </a:r>
            <a:r>
              <a:rPr lang="zh-CN" altLang="en-US" dirty="0"/>
              <a:t>角度看</a:t>
            </a:r>
            <a:r>
              <a:rPr lang="en-US" altLang="zh-CN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7229D57-0BE1-A146-866A-19D28C57D0D3}"/>
                  </a:ext>
                </a:extLst>
              </p:cNvPr>
              <p:cNvSpPr/>
              <p:nvPr/>
            </p:nvSpPr>
            <p:spPr>
              <a:xfrm>
                <a:off x="1389558" y="2735421"/>
                <a:ext cx="6364884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7229D57-0BE1-A146-866A-19D28C57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58" y="2735421"/>
                <a:ext cx="6364884" cy="659219"/>
              </a:xfrm>
              <a:prstGeom prst="rect">
                <a:avLst/>
              </a:prstGeom>
              <a:blipFill>
                <a:blip r:embed="rId2"/>
                <a:stretch>
                  <a:fillRect l="-9940" t="-139623" b="-2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80615A-B117-2848-B112-F0C0522D5A99}"/>
                  </a:ext>
                </a:extLst>
              </p:cNvPr>
              <p:cNvSpPr/>
              <p:nvPr/>
            </p:nvSpPr>
            <p:spPr>
              <a:xfrm>
                <a:off x="914230" y="3470458"/>
                <a:ext cx="2732735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80615A-B117-2848-B112-F0C0522D5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30" y="3470458"/>
                <a:ext cx="2732735" cy="659219"/>
              </a:xfrm>
              <a:prstGeom prst="rect">
                <a:avLst/>
              </a:prstGeom>
              <a:blipFill>
                <a:blip r:embed="rId3"/>
                <a:stretch>
                  <a:fillRect l="-11628" t="-139623" b="-2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右箭头 12">
            <a:extLst>
              <a:ext uri="{FF2B5EF4-FFF2-40B4-BE49-F238E27FC236}">
                <a16:creationId xmlns:a16="http://schemas.microsoft.com/office/drawing/2014/main" id="{30DAE597-2B32-1844-9322-C184B91EFCAA}"/>
              </a:ext>
            </a:extLst>
          </p:cNvPr>
          <p:cNvSpPr/>
          <p:nvPr/>
        </p:nvSpPr>
        <p:spPr>
          <a:xfrm>
            <a:off x="3726160" y="3722079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DD8EC3-23EF-A144-B496-D54FE5A8841C}"/>
                  </a:ext>
                </a:extLst>
              </p:cNvPr>
              <p:cNvSpPr/>
              <p:nvPr/>
            </p:nvSpPr>
            <p:spPr>
              <a:xfrm>
                <a:off x="4376460" y="3454460"/>
                <a:ext cx="4138890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DD8EC3-23EF-A144-B496-D54FE5A88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60" y="3454460"/>
                <a:ext cx="4138890" cy="659219"/>
              </a:xfrm>
              <a:prstGeom prst="rect">
                <a:avLst/>
              </a:prstGeom>
              <a:blipFill>
                <a:blip r:embed="rId4"/>
                <a:stretch>
                  <a:fillRect l="-7339" t="-139623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4A100F0-277C-4541-AF07-60FB33B9F909}"/>
              </a:ext>
            </a:extLst>
          </p:cNvPr>
          <p:cNvGrpSpPr/>
          <p:nvPr/>
        </p:nvGrpSpPr>
        <p:grpSpPr>
          <a:xfrm>
            <a:off x="2262753" y="1722846"/>
            <a:ext cx="4076054" cy="896368"/>
            <a:chOff x="2262753" y="1722846"/>
            <a:chExt cx="4076054" cy="896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05EEA23-12AA-8A40-A212-4234992CD460}"/>
                    </a:ext>
                  </a:extLst>
                </p:cNvPr>
                <p:cNvSpPr/>
                <p:nvPr/>
              </p:nvSpPr>
              <p:spPr>
                <a:xfrm>
                  <a:off x="2578922" y="1808147"/>
                  <a:ext cx="3533083" cy="690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05EEA23-12AA-8A40-A212-4234992CD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2" y="1808147"/>
                  <a:ext cx="3533083" cy="690125"/>
                </a:xfrm>
                <a:prstGeom prst="rect">
                  <a:avLst/>
                </a:prstGeom>
                <a:blipFill>
                  <a:blip r:embed="rId5"/>
                  <a:stretch>
                    <a:fillRect t="-132143" b="-194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201431-50F2-1B45-9EAA-132686AD0DEF}"/>
                </a:ext>
              </a:extLst>
            </p:cNvPr>
            <p:cNvSpPr/>
            <p:nvPr/>
          </p:nvSpPr>
          <p:spPr>
            <a:xfrm>
              <a:off x="2262753" y="1722846"/>
              <a:ext cx="4076054" cy="896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08FD06-CC20-CF45-8565-91917EB839CA}"/>
                  </a:ext>
                </a:extLst>
              </p:cNvPr>
              <p:cNvSpPr/>
              <p:nvPr/>
            </p:nvSpPr>
            <p:spPr>
              <a:xfrm>
                <a:off x="1034836" y="4158001"/>
                <a:ext cx="7640361" cy="1294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zh-CN" dirty="0"/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08FD06-CC20-CF45-8565-91917EB83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36" y="4158001"/>
                <a:ext cx="7640361" cy="1294585"/>
              </a:xfrm>
              <a:prstGeom prst="rect">
                <a:avLst/>
              </a:prstGeom>
              <a:blipFill>
                <a:blip r:embed="rId6"/>
                <a:stretch>
                  <a:fillRect l="-9950" t="-71845" b="-105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42C7696-0F42-BA4A-BA5D-81EAFC707EF5}"/>
                  </a:ext>
                </a:extLst>
              </p:cNvPr>
              <p:cNvSpPr/>
              <p:nvPr/>
            </p:nvSpPr>
            <p:spPr>
              <a:xfrm>
                <a:off x="864354" y="5370768"/>
                <a:ext cx="4138890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42C7696-0F42-BA4A-BA5D-81EAFC70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4" y="5370768"/>
                <a:ext cx="4138890" cy="659219"/>
              </a:xfrm>
              <a:prstGeom prst="rect">
                <a:avLst/>
              </a:prstGeom>
              <a:blipFill>
                <a:blip r:embed="rId7"/>
                <a:stretch>
                  <a:fillRect l="-7339" t="-139623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箭头 15">
            <a:extLst>
              <a:ext uri="{FF2B5EF4-FFF2-40B4-BE49-F238E27FC236}">
                <a16:creationId xmlns:a16="http://schemas.microsoft.com/office/drawing/2014/main" id="{F16B88C1-04B8-D348-A72D-8BE72C8F8628}"/>
              </a:ext>
            </a:extLst>
          </p:cNvPr>
          <p:cNvSpPr/>
          <p:nvPr/>
        </p:nvSpPr>
        <p:spPr>
          <a:xfrm>
            <a:off x="5003244" y="5606891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FE67E13-E504-C142-9960-B295998F8637}"/>
                  </a:ext>
                </a:extLst>
              </p:cNvPr>
              <p:cNvSpPr/>
              <p:nvPr/>
            </p:nvSpPr>
            <p:spPr>
              <a:xfrm>
                <a:off x="5606323" y="5406471"/>
                <a:ext cx="2183162" cy="6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FE67E13-E504-C142-9960-B295998F8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23" y="5406471"/>
                <a:ext cx="2183162" cy="638636"/>
              </a:xfrm>
              <a:prstGeom prst="rect">
                <a:avLst/>
              </a:prstGeom>
              <a:blipFill>
                <a:blip r:embed="rId8"/>
                <a:stretch>
                  <a:fillRect l="-13873" t="-152941" b="-2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789F30-C8CA-1D45-AC95-0F6D54E75766}"/>
                  </a:ext>
                </a:extLst>
              </p:cNvPr>
              <p:cNvSpPr/>
              <p:nvPr/>
            </p:nvSpPr>
            <p:spPr>
              <a:xfrm>
                <a:off x="1389558" y="4817585"/>
                <a:ext cx="2723118" cy="428707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789F30-C8CA-1D45-AC95-0F6D54E7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58" y="4817585"/>
                <a:ext cx="2723118" cy="428707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梯度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zh-CN" altLang="en-US" dirty="0"/>
              <a:t>从梯度</a:t>
            </a:r>
            <a:r>
              <a:rPr lang="en-US" altLang="zh-CN" dirty="0"/>
              <a:t>Boosting</a:t>
            </a:r>
            <a:r>
              <a:rPr lang="zh-CN" altLang="en-US" dirty="0"/>
              <a:t>角度看</a:t>
            </a:r>
            <a:r>
              <a:rPr lang="en-US" altLang="zh-CN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E0DFE4-C35B-724E-A38F-A59BABE60078}"/>
                  </a:ext>
                </a:extLst>
              </p:cNvPr>
              <p:cNvSpPr txBox="1"/>
              <p:nvPr/>
            </p:nvSpPr>
            <p:spPr>
              <a:xfrm>
                <a:off x="451369" y="2554288"/>
                <a:ext cx="8582221" cy="272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    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    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9"/>
                            </m:r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    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kumimoji="1" lang="en-US" altLang="zh-CN" dirty="0"/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E0DFE4-C35B-724E-A38F-A59BABE6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9" y="2554288"/>
                <a:ext cx="8582221" cy="2720296"/>
              </a:xfrm>
              <a:prstGeom prst="rect">
                <a:avLst/>
              </a:prstGeom>
              <a:blipFill>
                <a:blip r:embed="rId2"/>
                <a:stretch>
                  <a:fillRect l="-5333" t="-30233" b="-5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>
            <a:extLst>
              <a:ext uri="{FF2B5EF4-FFF2-40B4-BE49-F238E27FC236}">
                <a16:creationId xmlns:a16="http://schemas.microsoft.com/office/drawing/2014/main" id="{637EF37B-D2C6-5845-A2B7-8C152105915A}"/>
              </a:ext>
            </a:extLst>
          </p:cNvPr>
          <p:cNvSpPr/>
          <p:nvPr/>
        </p:nvSpPr>
        <p:spPr>
          <a:xfrm>
            <a:off x="1074822" y="5564276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520955B-8E3C-1A42-A44F-3971A4930F3B}"/>
                  </a:ext>
                </a:extLst>
              </p:cNvPr>
              <p:cNvSpPr/>
              <p:nvPr/>
            </p:nvSpPr>
            <p:spPr>
              <a:xfrm>
                <a:off x="1819127" y="5345126"/>
                <a:ext cx="1667992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520955B-8E3C-1A42-A44F-3971A493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27" y="5345126"/>
                <a:ext cx="1667992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7B305D-6F2A-9245-8ABD-1CA46214069D}"/>
              </a:ext>
            </a:extLst>
          </p:cNvPr>
          <p:cNvGrpSpPr/>
          <p:nvPr/>
        </p:nvGrpSpPr>
        <p:grpSpPr>
          <a:xfrm>
            <a:off x="2111643" y="1691850"/>
            <a:ext cx="5261675" cy="896368"/>
            <a:chOff x="2111643" y="1691850"/>
            <a:chExt cx="5261675" cy="896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E8C9C9F-6EFE-0A46-A46F-2C205D875BAD}"/>
                    </a:ext>
                  </a:extLst>
                </p:cNvPr>
                <p:cNvSpPr/>
                <p:nvPr/>
              </p:nvSpPr>
              <p:spPr>
                <a:xfrm>
                  <a:off x="2111643" y="1781427"/>
                  <a:ext cx="5261675" cy="6592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dirty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),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E8C9C9F-6EFE-0A46-A46F-2C205D87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643" y="1781427"/>
                  <a:ext cx="5261675" cy="659219"/>
                </a:xfrm>
                <a:prstGeom prst="rect">
                  <a:avLst/>
                </a:prstGeom>
                <a:blipFill>
                  <a:blip r:embed="rId4"/>
                  <a:stretch>
                    <a:fillRect t="-139623" b="-2113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9D7E8B-E94E-4044-8155-C5BE35CA66C4}"/>
                </a:ext>
              </a:extLst>
            </p:cNvPr>
            <p:cNvSpPr/>
            <p:nvPr/>
          </p:nvSpPr>
          <p:spPr>
            <a:xfrm>
              <a:off x="2340243" y="1691850"/>
              <a:ext cx="4788976" cy="896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云形 13">
            <a:extLst>
              <a:ext uri="{FF2B5EF4-FFF2-40B4-BE49-F238E27FC236}">
                <a16:creationId xmlns:a16="http://schemas.microsoft.com/office/drawing/2014/main" id="{EEF6FC31-3D21-6747-B41A-372C2B8FA39D}"/>
              </a:ext>
            </a:extLst>
          </p:cNvPr>
          <p:cNvSpPr/>
          <p:nvPr/>
        </p:nvSpPr>
        <p:spPr>
          <a:xfrm>
            <a:off x="4572000" y="4612585"/>
            <a:ext cx="4229789" cy="1394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/>
              <a:t>AdaBoost</a:t>
            </a:r>
            <a:r>
              <a:rPr lang="zh-CN" altLang="en-US" sz="2200" dirty="0"/>
              <a:t>是梯度</a:t>
            </a:r>
            <a:r>
              <a:rPr lang="en-US" altLang="zh-CN" sz="2200" dirty="0"/>
              <a:t>Boosting</a:t>
            </a:r>
            <a:r>
              <a:rPr lang="zh-CN" altLang="en-US" sz="2200" dirty="0"/>
              <a:t>的一个特例！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57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A0CAC5-D766-0F4E-B9BA-2E1630759842}"/>
              </a:ext>
            </a:extLst>
          </p:cNvPr>
          <p:cNvSpPr/>
          <p:nvPr/>
        </p:nvSpPr>
        <p:spPr>
          <a:xfrm>
            <a:off x="349684" y="2398251"/>
            <a:ext cx="8404514" cy="371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推荐阅读：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Freund, R.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Schapire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Decision-Theoretic Generalization of On-Line Learning and an Application to Boosting.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and System Sciences,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55(1):119-139, 1997.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Friedman, T. Hastie, R.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Additive logistic regression: a statistical view of boosting.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Annals of Statistics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28(2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):337-407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Friedman. Greedy function approximation: A gradient boosting machine.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Annals of Statistics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29(5):1189-1232, 2001.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Viola and M. Jones, Rapid object detection using a boosted cascade of simple features.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AABB7-48BE-B945-90DD-4088D93AF2D9}"/>
              </a:ext>
            </a:extLst>
          </p:cNvPr>
          <p:cNvSpPr/>
          <p:nvPr/>
        </p:nvSpPr>
        <p:spPr>
          <a:xfrm>
            <a:off x="349684" y="213842"/>
            <a:ext cx="8404514" cy="212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算法的计算过程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的优化原理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的算法原理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尝试编程实现以决策树桩为弱分类器的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算法，并在人工和实际数据上进行实验，观察其效果</a:t>
            </a:r>
          </a:p>
        </p:txBody>
      </p:sp>
    </p:spTree>
    <p:extLst>
      <p:ext uri="{BB962C8B-B14F-4D97-AF65-F5344CB8AC3E}">
        <p14:creationId xmlns:p14="http://schemas.microsoft.com/office/powerpoint/2010/main" val="11615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算法动机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AdaBoost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人脸检测</a:t>
            </a:r>
            <a:endParaRPr lang="en-US" altLang="zh-CN" dirty="0"/>
          </a:p>
          <a:p>
            <a:r>
              <a:rPr lang="zh-CN" altLang="en-US" dirty="0"/>
              <a:t>梯度</a:t>
            </a:r>
            <a:r>
              <a:rPr lang="en-US" altLang="zh-C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3550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识别苹果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32378-044F-D942-A0E4-758AB080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0229" r="-435" b="12687"/>
          <a:stretch/>
        </p:blipFill>
        <p:spPr>
          <a:xfrm>
            <a:off x="5798729" y="2897926"/>
            <a:ext cx="599249" cy="599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C02C7-2E6C-414E-8E09-34572659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4538999" y="2897926"/>
            <a:ext cx="599249" cy="5992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879E3-2E34-1A48-9508-641725C0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68" r="3653" b="148"/>
          <a:stretch/>
        </p:blipFill>
        <p:spPr>
          <a:xfrm>
            <a:off x="3293124" y="2897926"/>
            <a:ext cx="599249" cy="5992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E2216-D9D5-6A4D-96CC-6EC262FFC0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2047249" y="2897926"/>
            <a:ext cx="599249" cy="5992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81A721-7CB5-F54C-9AEF-2E7AB91EC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4" y="2897926"/>
            <a:ext cx="599249" cy="5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06ED24-35B4-3E42-B811-F7AD2C3953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9357" r="21379" b="5095"/>
          <a:stretch/>
        </p:blipFill>
        <p:spPr>
          <a:xfrm>
            <a:off x="5798729" y="1954498"/>
            <a:ext cx="599249" cy="5992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67372-D1B4-DB4A-AADC-6D118EEC49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/>
        </p:blipFill>
        <p:spPr>
          <a:xfrm>
            <a:off x="4538999" y="1959905"/>
            <a:ext cx="599249" cy="5992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4AAD0B-AA4A-1541-90FF-E1ED631212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-4880" r="17444" b="4880"/>
          <a:stretch/>
        </p:blipFill>
        <p:spPr>
          <a:xfrm>
            <a:off x="3293124" y="1954498"/>
            <a:ext cx="599249" cy="5992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0ED375-9C15-784C-B088-02FC4100B6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20064" r="-248" b="12852"/>
          <a:stretch/>
        </p:blipFill>
        <p:spPr>
          <a:xfrm>
            <a:off x="2047249" y="1954498"/>
            <a:ext cx="599249" cy="5992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B7131B-BE54-9F4B-B354-4D98B244B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6164" r="15897" b="2229"/>
          <a:stretch/>
        </p:blipFill>
        <p:spPr>
          <a:xfrm>
            <a:off x="801374" y="1954498"/>
            <a:ext cx="599249" cy="5992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77C7F-44A6-244E-A422-F3CD92EB4F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01374" y="3838060"/>
            <a:ext cx="599249" cy="5992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19845A-AB5E-9F4B-9612-134183935E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0080" r="4862" b="5335"/>
          <a:stretch/>
        </p:blipFill>
        <p:spPr>
          <a:xfrm>
            <a:off x="5795213" y="4767014"/>
            <a:ext cx="599249" cy="5992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DDE2DC-E971-0441-A6AE-661C10E7A95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11310" r="27178" b="12348"/>
          <a:stretch/>
        </p:blipFill>
        <p:spPr>
          <a:xfrm>
            <a:off x="3294385" y="4771798"/>
            <a:ext cx="599249" cy="5992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B4E1D7-DB5D-A64D-8555-FA5C4B1450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2047249" y="4778194"/>
            <a:ext cx="599249" cy="59924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F38EF-CF92-C341-93A1-6A4323C56E9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12912" b="15260"/>
          <a:stretch/>
        </p:blipFill>
        <p:spPr>
          <a:xfrm>
            <a:off x="807412" y="4778194"/>
            <a:ext cx="599249" cy="59924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491055-4345-9E44-98A3-919A4915BF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9" t="32540" r="3146" b="10503"/>
          <a:stretch/>
        </p:blipFill>
        <p:spPr>
          <a:xfrm>
            <a:off x="5795213" y="3832470"/>
            <a:ext cx="599249" cy="59924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47E0E87-B5AD-3441-99D2-FBB49439CA0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4388"/>
          <a:stretch/>
        </p:blipFill>
        <p:spPr>
          <a:xfrm>
            <a:off x="4536655" y="3835947"/>
            <a:ext cx="599249" cy="59924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4E42DA-8027-F644-980F-CC060CFD07B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3" r="17083"/>
          <a:stretch/>
        </p:blipFill>
        <p:spPr>
          <a:xfrm>
            <a:off x="3291952" y="3838060"/>
            <a:ext cx="599249" cy="59924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7CE7BF0-7FD0-E846-8907-9F3DA5EA05A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-297" r="12139" b="297"/>
          <a:stretch/>
        </p:blipFill>
        <p:spPr>
          <a:xfrm>
            <a:off x="2047249" y="3838060"/>
            <a:ext cx="599249" cy="59924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7F3B2B7-ACE7-0E44-9794-E3B4B41656C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-79" r="3136" b="79"/>
          <a:stretch/>
        </p:blipFill>
        <p:spPr>
          <a:xfrm>
            <a:off x="4536653" y="4765063"/>
            <a:ext cx="601200" cy="601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97F49E-3D59-DC4C-B3CB-FA32F0B3F8D8}"/>
              </a:ext>
            </a:extLst>
          </p:cNvPr>
          <p:cNvSpPr txBox="1"/>
          <p:nvPr/>
        </p:nvSpPr>
        <p:spPr>
          <a:xfrm>
            <a:off x="2798007" y="5723782"/>
            <a:ext cx="15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图片来自网络</a:t>
            </a:r>
          </a:p>
        </p:txBody>
      </p:sp>
    </p:spTree>
    <p:extLst>
      <p:ext uri="{BB962C8B-B14F-4D97-AF65-F5344CB8AC3E}">
        <p14:creationId xmlns:p14="http://schemas.microsoft.com/office/powerpoint/2010/main" val="34766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识别苹果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32378-044F-D942-A0E4-758AB080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0229" r="-435" b="12687"/>
          <a:stretch/>
        </p:blipFill>
        <p:spPr>
          <a:xfrm>
            <a:off x="5798729" y="2897926"/>
            <a:ext cx="599249" cy="599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C02C7-2E6C-414E-8E09-34572659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4538999" y="2897926"/>
            <a:ext cx="599249" cy="5992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879E3-2E34-1A48-9508-641725C0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68" r="3653" b="148"/>
          <a:stretch/>
        </p:blipFill>
        <p:spPr>
          <a:xfrm>
            <a:off x="3293124" y="2897926"/>
            <a:ext cx="599249" cy="5992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E2216-D9D5-6A4D-96CC-6EC262FFC0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2047249" y="2897926"/>
            <a:ext cx="599249" cy="5992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81A721-7CB5-F54C-9AEF-2E7AB91EC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4" y="2897926"/>
            <a:ext cx="599249" cy="5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06ED24-35B4-3E42-B811-F7AD2C3953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9357" r="21379" b="5095"/>
          <a:stretch/>
        </p:blipFill>
        <p:spPr>
          <a:xfrm>
            <a:off x="5798729" y="1954498"/>
            <a:ext cx="599249" cy="5992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67372-D1B4-DB4A-AADC-6D118EEC49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/>
        </p:blipFill>
        <p:spPr>
          <a:xfrm>
            <a:off x="4538999" y="1959905"/>
            <a:ext cx="599249" cy="5992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4AAD0B-AA4A-1541-90FF-E1ED631212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-4880" r="17444" b="4880"/>
          <a:stretch/>
        </p:blipFill>
        <p:spPr>
          <a:xfrm>
            <a:off x="3293124" y="1954498"/>
            <a:ext cx="599249" cy="5992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0ED375-9C15-784C-B088-02FC4100B6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20064" r="-248" b="12852"/>
          <a:stretch/>
        </p:blipFill>
        <p:spPr>
          <a:xfrm>
            <a:off x="2047249" y="1954498"/>
            <a:ext cx="599249" cy="5992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B7131B-BE54-9F4B-B354-4D98B244B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6164" r="15897" b="2229"/>
          <a:stretch/>
        </p:blipFill>
        <p:spPr>
          <a:xfrm>
            <a:off x="801374" y="1954498"/>
            <a:ext cx="599249" cy="5992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77C7F-44A6-244E-A422-F3CD92EB4F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01374" y="3838060"/>
            <a:ext cx="599249" cy="5992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19845A-AB5E-9F4B-9612-134183935E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0080" r="4862" b="5335"/>
          <a:stretch/>
        </p:blipFill>
        <p:spPr>
          <a:xfrm>
            <a:off x="5795213" y="4767014"/>
            <a:ext cx="599249" cy="5992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DDE2DC-E971-0441-A6AE-661C10E7A95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11310" r="27178" b="12348"/>
          <a:stretch/>
        </p:blipFill>
        <p:spPr>
          <a:xfrm>
            <a:off x="3294385" y="4771798"/>
            <a:ext cx="599249" cy="5992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B4E1D7-DB5D-A64D-8555-FA5C4B1450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2047249" y="4778194"/>
            <a:ext cx="599249" cy="59924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F38EF-CF92-C341-93A1-6A4323C56E9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12912" b="15260"/>
          <a:stretch/>
        </p:blipFill>
        <p:spPr>
          <a:xfrm>
            <a:off x="807412" y="4778194"/>
            <a:ext cx="599249" cy="59924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491055-4345-9E44-98A3-919A4915BF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9" t="32540" r="3146" b="10503"/>
          <a:stretch/>
        </p:blipFill>
        <p:spPr>
          <a:xfrm>
            <a:off x="5795213" y="3832470"/>
            <a:ext cx="599249" cy="59924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47E0E87-B5AD-3441-99D2-FBB49439CA0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4388"/>
          <a:stretch/>
        </p:blipFill>
        <p:spPr>
          <a:xfrm>
            <a:off x="4536655" y="3835947"/>
            <a:ext cx="599249" cy="59924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4E42DA-8027-F644-980F-CC060CFD07B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3" r="17083"/>
          <a:stretch/>
        </p:blipFill>
        <p:spPr>
          <a:xfrm>
            <a:off x="3291952" y="3838060"/>
            <a:ext cx="599249" cy="59924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7CE7BF0-7FD0-E846-8907-9F3DA5EA05A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-297" r="12139" b="297"/>
          <a:stretch/>
        </p:blipFill>
        <p:spPr>
          <a:xfrm>
            <a:off x="2047249" y="3838060"/>
            <a:ext cx="599249" cy="5992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7698FFC-BCF9-6541-990B-923380BA6BB7}"/>
              </a:ext>
            </a:extLst>
          </p:cNvPr>
          <p:cNvSpPr/>
          <p:nvPr/>
        </p:nvSpPr>
        <p:spPr>
          <a:xfrm>
            <a:off x="5545160" y="2784246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292CAA-E6EF-4E40-A2E7-C9C5A63B5186}"/>
              </a:ext>
            </a:extLst>
          </p:cNvPr>
          <p:cNvSpPr/>
          <p:nvPr/>
        </p:nvSpPr>
        <p:spPr>
          <a:xfrm>
            <a:off x="3041899" y="2782600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ACB983-C2AC-444E-B926-2054BA261C12}"/>
              </a:ext>
            </a:extLst>
          </p:cNvPr>
          <p:cNvSpPr/>
          <p:nvPr/>
        </p:nvSpPr>
        <p:spPr>
          <a:xfrm>
            <a:off x="553711" y="4664514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F8067B-BF98-D449-A1C5-57A76F061D83}"/>
              </a:ext>
            </a:extLst>
          </p:cNvPr>
          <p:cNvSpPr/>
          <p:nvPr/>
        </p:nvSpPr>
        <p:spPr>
          <a:xfrm>
            <a:off x="3041899" y="4664514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AC61ED-1EE3-9642-B6B6-270CD2522D1B}"/>
              </a:ext>
            </a:extLst>
          </p:cNvPr>
          <p:cNvSpPr/>
          <p:nvPr/>
        </p:nvSpPr>
        <p:spPr>
          <a:xfrm>
            <a:off x="4286602" y="3718790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6BBBD9-4F3B-AB4F-93BA-4FB818DB63B4}"/>
              </a:ext>
            </a:extLst>
          </p:cNvPr>
          <p:cNvSpPr/>
          <p:nvPr/>
        </p:nvSpPr>
        <p:spPr>
          <a:xfrm>
            <a:off x="5545160" y="3718790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FA47B5-66D5-6940-88C3-6CC6484572D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-79" r="3136" b="79"/>
          <a:stretch/>
        </p:blipFill>
        <p:spPr>
          <a:xfrm>
            <a:off x="4536653" y="4765063"/>
            <a:ext cx="601200" cy="6012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CC94D20-F920-F846-9227-3067E02261B0}"/>
              </a:ext>
            </a:extLst>
          </p:cNvPr>
          <p:cNvSpPr txBox="1"/>
          <p:nvPr/>
        </p:nvSpPr>
        <p:spPr>
          <a:xfrm>
            <a:off x="6802580" y="1954498"/>
            <a:ext cx="195349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圆</a:t>
            </a:r>
            <a:r>
              <a:rPr kumimoji="1" lang="zh-CN" altLang="en-US" dirty="0"/>
              <a:t>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2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识别苹果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32378-044F-D942-A0E4-758AB080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0229" r="-435" b="12687"/>
          <a:stretch/>
        </p:blipFill>
        <p:spPr>
          <a:xfrm>
            <a:off x="5798729" y="2727784"/>
            <a:ext cx="769391" cy="7693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C02C7-2E6C-414E-8E09-34572659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4539000" y="3061359"/>
            <a:ext cx="435816" cy="435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879E3-2E34-1A48-9508-641725C0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68" r="3653" b="148"/>
          <a:stretch/>
        </p:blipFill>
        <p:spPr>
          <a:xfrm>
            <a:off x="3293124" y="2727784"/>
            <a:ext cx="769391" cy="769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E2216-D9D5-6A4D-96CC-6EC262FFC0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2047250" y="3061359"/>
            <a:ext cx="435816" cy="4358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81A721-7CB5-F54C-9AEF-2E7AB91EC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5" y="3061359"/>
            <a:ext cx="435816" cy="4358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06ED24-35B4-3E42-B811-F7AD2C3953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9357" r="21379" b="5095"/>
          <a:stretch/>
        </p:blipFill>
        <p:spPr>
          <a:xfrm>
            <a:off x="5798730" y="2117931"/>
            <a:ext cx="435816" cy="4358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67372-D1B4-DB4A-AADC-6D118EEC49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/>
        </p:blipFill>
        <p:spPr>
          <a:xfrm>
            <a:off x="4539000" y="2123338"/>
            <a:ext cx="435816" cy="4358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4AAD0B-AA4A-1541-90FF-E1ED631212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-4880" r="17444" b="4880"/>
          <a:stretch/>
        </p:blipFill>
        <p:spPr>
          <a:xfrm>
            <a:off x="3293125" y="2117931"/>
            <a:ext cx="435816" cy="4358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0ED375-9C15-784C-B088-02FC4100B6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20064" r="-248" b="12852"/>
          <a:stretch/>
        </p:blipFill>
        <p:spPr>
          <a:xfrm>
            <a:off x="2047250" y="2117931"/>
            <a:ext cx="435816" cy="43581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B7131B-BE54-9F4B-B354-4D98B244B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6164" r="15897" b="2229"/>
          <a:stretch/>
        </p:blipFill>
        <p:spPr>
          <a:xfrm>
            <a:off x="801375" y="2117931"/>
            <a:ext cx="435816" cy="4358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77C7F-44A6-244E-A422-F3CD92EB4F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01375" y="4001493"/>
            <a:ext cx="435816" cy="43581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19845A-AB5E-9F4B-9612-134183935E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0080" r="4862" b="5335"/>
          <a:stretch/>
        </p:blipFill>
        <p:spPr>
          <a:xfrm>
            <a:off x="5795214" y="4930447"/>
            <a:ext cx="435816" cy="43581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DDE2DC-E971-0441-A6AE-661C10E7A95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11310" r="27178" b="12348"/>
          <a:stretch/>
        </p:blipFill>
        <p:spPr>
          <a:xfrm>
            <a:off x="3294385" y="4608052"/>
            <a:ext cx="769391" cy="76939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B4E1D7-DB5D-A64D-8555-FA5C4B1450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2047250" y="4941627"/>
            <a:ext cx="435816" cy="4358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F38EF-CF92-C341-93A1-6A4323C56E9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12912" b="15260"/>
          <a:stretch/>
        </p:blipFill>
        <p:spPr>
          <a:xfrm>
            <a:off x="807412" y="4608052"/>
            <a:ext cx="769391" cy="76939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491055-4345-9E44-98A3-919A4915BF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9" t="32540" r="3146" b="10503"/>
          <a:stretch/>
        </p:blipFill>
        <p:spPr>
          <a:xfrm>
            <a:off x="5795213" y="3662328"/>
            <a:ext cx="769391" cy="76939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47E0E87-B5AD-3441-99D2-FBB49439CA0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4388"/>
          <a:stretch/>
        </p:blipFill>
        <p:spPr>
          <a:xfrm>
            <a:off x="4536655" y="3665805"/>
            <a:ext cx="769391" cy="76939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4E42DA-8027-F644-980F-CC060CFD07B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3" r="17083"/>
          <a:stretch/>
        </p:blipFill>
        <p:spPr>
          <a:xfrm>
            <a:off x="3291953" y="4001493"/>
            <a:ext cx="435816" cy="43581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7CE7BF0-7FD0-E846-8907-9F3DA5EA05A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-297" r="12139" b="297"/>
          <a:stretch/>
        </p:blipFill>
        <p:spPr>
          <a:xfrm>
            <a:off x="2047250" y="4001493"/>
            <a:ext cx="435816" cy="4358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43CB54-1AB9-9B4A-8264-2126780389B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-79" r="3136" b="79"/>
          <a:stretch/>
        </p:blipFill>
        <p:spPr>
          <a:xfrm>
            <a:off x="4534222" y="4929027"/>
            <a:ext cx="437235" cy="43723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C4136C1-DA16-414E-8C2A-7B79217EBC43}"/>
              </a:ext>
            </a:extLst>
          </p:cNvPr>
          <p:cNvSpPr txBox="1"/>
          <p:nvPr/>
        </p:nvSpPr>
        <p:spPr>
          <a:xfrm>
            <a:off x="6802580" y="1954498"/>
            <a:ext cx="1953491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圆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红</a:t>
            </a:r>
            <a:r>
              <a:rPr kumimoji="1" lang="zh-CN" altLang="en-US" dirty="0"/>
              <a:t>的</a:t>
            </a:r>
            <a:endParaRPr kumimoji="1" lang="en-US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43C5101-4772-0849-9AE0-0D6693ADF1EB}"/>
              </a:ext>
            </a:extLst>
          </p:cNvPr>
          <p:cNvSpPr/>
          <p:nvPr/>
        </p:nvSpPr>
        <p:spPr>
          <a:xfrm>
            <a:off x="642430" y="4579443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DFDAE5-9C41-4A40-A345-3D5A26CFFBC2}"/>
              </a:ext>
            </a:extLst>
          </p:cNvPr>
          <p:cNvSpPr/>
          <p:nvPr/>
        </p:nvSpPr>
        <p:spPr>
          <a:xfrm>
            <a:off x="1741783" y="4579443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A38A0-65F9-DA47-9756-5DA6FDDA0B71}"/>
              </a:ext>
            </a:extLst>
          </p:cNvPr>
          <p:cNvSpPr/>
          <p:nvPr/>
        </p:nvSpPr>
        <p:spPr>
          <a:xfrm>
            <a:off x="4371673" y="2708517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2676D5-D2F3-3441-AFC2-96D1C969D7EC}"/>
              </a:ext>
            </a:extLst>
          </p:cNvPr>
          <p:cNvSpPr/>
          <p:nvPr/>
        </p:nvSpPr>
        <p:spPr>
          <a:xfrm>
            <a:off x="5630231" y="1918612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4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算法动机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识别苹果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32378-044F-D942-A0E4-758AB080E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0229" r="-435" b="12687"/>
          <a:stretch/>
        </p:blipFill>
        <p:spPr>
          <a:xfrm>
            <a:off x="5798730" y="3004875"/>
            <a:ext cx="492300" cy="492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C02C7-2E6C-414E-8E09-34572659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4538999" y="2853540"/>
            <a:ext cx="643635" cy="643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879E3-2E34-1A48-9508-641725C0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t="5268" r="3653" b="148"/>
          <a:stretch/>
        </p:blipFill>
        <p:spPr>
          <a:xfrm>
            <a:off x="3293125" y="3004875"/>
            <a:ext cx="492300" cy="492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E2216-D9D5-6A4D-96CC-6EC262FFC0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8" b="16458"/>
          <a:stretch/>
        </p:blipFill>
        <p:spPr>
          <a:xfrm>
            <a:off x="2047250" y="3218315"/>
            <a:ext cx="278860" cy="278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81A721-7CB5-F54C-9AEF-2E7AB91EC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5" y="3218315"/>
            <a:ext cx="278860" cy="2788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06ED24-35B4-3E42-B811-F7AD2C3953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9357" r="21379" b="5095"/>
          <a:stretch/>
        </p:blipFill>
        <p:spPr>
          <a:xfrm>
            <a:off x="5798729" y="1910112"/>
            <a:ext cx="643635" cy="6436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67372-D1B4-DB4A-AADC-6D118EEC49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/>
        </p:blipFill>
        <p:spPr>
          <a:xfrm>
            <a:off x="4539000" y="2280294"/>
            <a:ext cx="278860" cy="2788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4AAD0B-AA4A-1541-90FF-E1ED631212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-4880" r="17444" b="4880"/>
          <a:stretch/>
        </p:blipFill>
        <p:spPr>
          <a:xfrm>
            <a:off x="3293125" y="2274887"/>
            <a:ext cx="278860" cy="2788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0ED375-9C15-784C-B088-02FC4100B6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20064" r="-248" b="12852"/>
          <a:stretch/>
        </p:blipFill>
        <p:spPr>
          <a:xfrm>
            <a:off x="2047250" y="2274887"/>
            <a:ext cx="278860" cy="2788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B7131B-BE54-9F4B-B354-4D98B244B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6164" r="15897" b="2229"/>
          <a:stretch/>
        </p:blipFill>
        <p:spPr>
          <a:xfrm>
            <a:off x="801375" y="2274887"/>
            <a:ext cx="278860" cy="2788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77C7F-44A6-244E-A422-F3CD92EB4F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01375" y="4158449"/>
            <a:ext cx="278860" cy="2788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19845A-AB5E-9F4B-9612-134183935E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0080" r="4862" b="5335"/>
          <a:stretch/>
        </p:blipFill>
        <p:spPr>
          <a:xfrm>
            <a:off x="5795214" y="5087403"/>
            <a:ext cx="278860" cy="278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DDE2DC-E971-0441-A6AE-661C10E7A95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8" t="11310" r="27178" b="12348"/>
          <a:stretch/>
        </p:blipFill>
        <p:spPr>
          <a:xfrm>
            <a:off x="3294386" y="4885143"/>
            <a:ext cx="492300" cy="4923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B4E1D7-DB5D-A64D-8555-FA5C4B1450F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2047249" y="4733808"/>
            <a:ext cx="643635" cy="64363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F38EF-CF92-C341-93A1-6A4323C56E9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12912" b="15260"/>
          <a:stretch/>
        </p:blipFill>
        <p:spPr>
          <a:xfrm>
            <a:off x="807412" y="4454886"/>
            <a:ext cx="922558" cy="9225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C491055-4345-9E44-98A3-919A4915BF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9" t="32540" r="3146" b="10503"/>
          <a:stretch/>
        </p:blipFill>
        <p:spPr>
          <a:xfrm>
            <a:off x="5795214" y="3939419"/>
            <a:ext cx="492300" cy="4923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47E0E87-B5AD-3441-99D2-FBB49439CA0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4388"/>
          <a:stretch/>
        </p:blipFill>
        <p:spPr>
          <a:xfrm>
            <a:off x="4536656" y="3942896"/>
            <a:ext cx="492300" cy="4923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4E42DA-8027-F644-980F-CC060CFD07B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3" r="17083"/>
          <a:stretch/>
        </p:blipFill>
        <p:spPr>
          <a:xfrm>
            <a:off x="3291953" y="4158449"/>
            <a:ext cx="278860" cy="27886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7CE7BF0-7FD0-E846-8907-9F3DA5EA05A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-297" r="12139" b="297"/>
          <a:stretch/>
        </p:blipFill>
        <p:spPr>
          <a:xfrm>
            <a:off x="2047250" y="4158449"/>
            <a:ext cx="278860" cy="2788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43CB54-1AB9-9B4A-8264-2126780389B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-79" r="3136" b="79"/>
          <a:stretch/>
        </p:blipFill>
        <p:spPr>
          <a:xfrm>
            <a:off x="4534223" y="5086494"/>
            <a:ext cx="279768" cy="2797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C4136C1-DA16-414E-8C2A-7B79217EBC43}"/>
              </a:ext>
            </a:extLst>
          </p:cNvPr>
          <p:cNvSpPr txBox="1"/>
          <p:nvPr/>
        </p:nvSpPr>
        <p:spPr>
          <a:xfrm>
            <a:off x="6802580" y="1954498"/>
            <a:ext cx="1953491" cy="173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圆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苹果是</a:t>
            </a:r>
            <a:r>
              <a:rPr kumimoji="1" lang="zh-CN" altLang="en-US" sz="2400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红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苹果也可能是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绿</a:t>
            </a:r>
            <a:r>
              <a:rPr kumimoji="1" lang="zh-CN" altLang="en-US" dirty="0"/>
              <a:t>的</a:t>
            </a:r>
            <a:endParaRPr kumimoji="1"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5DE2C6-D817-C34C-8E7E-0FEE1A38DAFD}"/>
              </a:ext>
            </a:extLst>
          </p:cNvPr>
          <p:cNvSpPr/>
          <p:nvPr/>
        </p:nvSpPr>
        <p:spPr>
          <a:xfrm>
            <a:off x="630616" y="1880288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8832C8-0A79-7F42-B740-268B051097BA}"/>
              </a:ext>
            </a:extLst>
          </p:cNvPr>
          <p:cNvSpPr/>
          <p:nvPr/>
        </p:nvSpPr>
        <p:spPr>
          <a:xfrm>
            <a:off x="3054006" y="1889363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71FC0-3645-E841-9807-FC9A17E8504E}"/>
              </a:ext>
            </a:extLst>
          </p:cNvPr>
          <p:cNvSpPr/>
          <p:nvPr/>
        </p:nvSpPr>
        <p:spPr>
          <a:xfrm>
            <a:off x="644471" y="2810011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FB8CB2-B456-E24C-925E-DA81406CCD1D}"/>
              </a:ext>
            </a:extLst>
          </p:cNvPr>
          <p:cNvSpPr/>
          <p:nvPr/>
        </p:nvSpPr>
        <p:spPr>
          <a:xfrm>
            <a:off x="1837562" y="2815572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E817B8-4A3A-AA45-B128-D4EA250DCD22}"/>
              </a:ext>
            </a:extLst>
          </p:cNvPr>
          <p:cNvSpPr/>
          <p:nvPr/>
        </p:nvSpPr>
        <p:spPr>
          <a:xfrm>
            <a:off x="4264314" y="1896257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EAD384-DAF7-BD49-84EC-BD506CA30B41}"/>
              </a:ext>
            </a:extLst>
          </p:cNvPr>
          <p:cNvSpPr/>
          <p:nvPr/>
        </p:nvSpPr>
        <p:spPr>
          <a:xfrm>
            <a:off x="5570869" y="2805011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7BB67E-9F55-1F42-8B6B-6EF5A987F9CF}"/>
              </a:ext>
            </a:extLst>
          </p:cNvPr>
          <p:cNvSpPr/>
          <p:nvPr/>
        </p:nvSpPr>
        <p:spPr>
          <a:xfrm>
            <a:off x="3046980" y="2810011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6D0C9A-6D5B-774D-866A-7E6D6194031B}"/>
              </a:ext>
            </a:extLst>
          </p:cNvPr>
          <p:cNvSpPr/>
          <p:nvPr/>
        </p:nvSpPr>
        <p:spPr>
          <a:xfrm>
            <a:off x="1848507" y="1889363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346FFB-6FEA-1F47-B105-B6ED48898ED3}"/>
              </a:ext>
            </a:extLst>
          </p:cNvPr>
          <p:cNvSpPr/>
          <p:nvPr/>
        </p:nvSpPr>
        <p:spPr>
          <a:xfrm>
            <a:off x="5570869" y="4642321"/>
            <a:ext cx="1099353" cy="826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2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19857</TotalTime>
  <Words>1537</Words>
  <Application>Microsoft Macintosh PowerPoint</Application>
  <PresentationFormat>全屏显示(4:3)</PresentationFormat>
  <Paragraphs>304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STXingkai</vt:lpstr>
      <vt:lpstr>宋体</vt:lpstr>
      <vt:lpstr>Kaiti SC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机器学习 Boosting</vt:lpstr>
      <vt:lpstr>主要内容</vt:lpstr>
      <vt:lpstr>主要内容</vt:lpstr>
      <vt:lpstr>上节回顾</vt:lpstr>
      <vt:lpstr>主要内容</vt:lpstr>
      <vt:lpstr>算法动机</vt:lpstr>
      <vt:lpstr>算法动机</vt:lpstr>
      <vt:lpstr>算法动机</vt:lpstr>
      <vt:lpstr>算法动机</vt:lpstr>
      <vt:lpstr>算法动机</vt:lpstr>
      <vt:lpstr>算法动机</vt:lpstr>
      <vt:lpstr>主要内容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主要内容</vt:lpstr>
      <vt:lpstr>应用——人脸检测</vt:lpstr>
      <vt:lpstr>应用——人脸检测</vt:lpstr>
      <vt:lpstr>应用——人脸检测</vt:lpstr>
      <vt:lpstr>应用——人脸检测</vt:lpstr>
      <vt:lpstr>应用——人脸检测</vt:lpstr>
      <vt:lpstr>应用——人脸检测</vt:lpstr>
      <vt:lpstr>应用——人脸检测</vt:lpstr>
      <vt:lpstr>应用——人脸检测</vt:lpstr>
      <vt:lpstr>主要内容</vt:lpstr>
      <vt:lpstr>梯度Boosting</vt:lpstr>
      <vt:lpstr>梯度Boosting</vt:lpstr>
      <vt:lpstr>梯度Boosting</vt:lpstr>
      <vt:lpstr>梯度Boosting</vt:lpstr>
      <vt:lpstr>梯度Boosting</vt:lpstr>
      <vt:lpstr>梯度Boosting</vt:lpstr>
      <vt:lpstr>梯度Boosting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支撑向量机</dc:title>
  <dc:creator>赵 乾均</dc:creator>
  <cp:lastModifiedBy>赵 乾均</cp:lastModifiedBy>
  <cp:revision>243</cp:revision>
  <dcterms:created xsi:type="dcterms:W3CDTF">2019-03-17T08:24:28Z</dcterms:created>
  <dcterms:modified xsi:type="dcterms:W3CDTF">2019-04-17T02:00:37Z</dcterms:modified>
</cp:coreProperties>
</file>