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915" r:id="rId3"/>
    <p:sldId id="257" r:id="rId4"/>
    <p:sldId id="859" r:id="rId5"/>
    <p:sldId id="857" r:id="rId6"/>
    <p:sldId id="860" r:id="rId7"/>
    <p:sldId id="863" r:id="rId8"/>
    <p:sldId id="864" r:id="rId9"/>
    <p:sldId id="870" r:id="rId10"/>
    <p:sldId id="865" r:id="rId11"/>
    <p:sldId id="867" r:id="rId12"/>
    <p:sldId id="873" r:id="rId13"/>
    <p:sldId id="875" r:id="rId14"/>
    <p:sldId id="861" r:id="rId15"/>
    <p:sldId id="868" r:id="rId16"/>
    <p:sldId id="877" r:id="rId17"/>
    <p:sldId id="878" r:id="rId18"/>
    <p:sldId id="879" r:id="rId19"/>
    <p:sldId id="880" r:id="rId20"/>
    <p:sldId id="881" r:id="rId21"/>
    <p:sldId id="882" r:id="rId22"/>
    <p:sldId id="884" r:id="rId23"/>
    <p:sldId id="885" r:id="rId24"/>
    <p:sldId id="886" r:id="rId25"/>
    <p:sldId id="888" r:id="rId26"/>
    <p:sldId id="887" r:id="rId27"/>
    <p:sldId id="893" r:id="rId28"/>
    <p:sldId id="889" r:id="rId29"/>
    <p:sldId id="891" r:id="rId30"/>
    <p:sldId id="897" r:id="rId31"/>
    <p:sldId id="895" r:id="rId32"/>
    <p:sldId id="896" r:id="rId33"/>
    <p:sldId id="905" r:id="rId34"/>
    <p:sldId id="898" r:id="rId35"/>
    <p:sldId id="899" r:id="rId36"/>
    <p:sldId id="901" r:id="rId37"/>
    <p:sldId id="900" r:id="rId38"/>
    <p:sldId id="902" r:id="rId39"/>
    <p:sldId id="862" r:id="rId40"/>
    <p:sldId id="876" r:id="rId41"/>
    <p:sldId id="909" r:id="rId42"/>
    <p:sldId id="906" r:id="rId43"/>
    <p:sldId id="908" r:id="rId44"/>
    <p:sldId id="907" r:id="rId45"/>
    <p:sldId id="910" r:id="rId46"/>
    <p:sldId id="911" r:id="rId47"/>
    <p:sldId id="912" r:id="rId48"/>
    <p:sldId id="913" r:id="rId49"/>
    <p:sldId id="914" r:id="rId50"/>
    <p:sldId id="856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乾均" initials="赵" lastIdx="3" clrIdx="0">
    <p:extLst>
      <p:ext uri="{19B8F6BF-5375-455C-9EA6-DF929625EA0E}">
        <p15:presenceInfo xmlns:p15="http://schemas.microsoft.com/office/powerpoint/2012/main" userId="f9d0be29ea91f2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3"/>
    <p:restoredTop sz="94631"/>
  </p:normalViewPr>
  <p:slideViewPr>
    <p:cSldViewPr snapToGrid="0">
      <p:cViewPr varScale="1">
        <p:scale>
          <a:sx n="110" d="100"/>
          <a:sy n="110" d="100"/>
        </p:scale>
        <p:origin x="12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乾均" userId="f9d0be29ea91f2d6" providerId="LiveId" clId="{0035057A-7923-0A4D-A3E9-321A5BCA9875}"/>
    <pc:docChg chg="undo redo custSel addSld delSld modSld">
      <pc:chgData name="赵 乾均" userId="f9d0be29ea91f2d6" providerId="LiveId" clId="{0035057A-7923-0A4D-A3E9-321A5BCA9875}" dt="2019-04-23T14:38:33.386" v="12176" actId="14100"/>
      <pc:docMkLst>
        <pc:docMk/>
      </pc:docMkLst>
      <pc:sldChg chg="modSp add">
        <pc:chgData name="赵 乾均" userId="f9d0be29ea91f2d6" providerId="LiveId" clId="{0035057A-7923-0A4D-A3E9-321A5BCA9875}" dt="2019-04-22T00:37:20.415" v="10662" actId="20577"/>
        <pc:sldMkLst>
          <pc:docMk/>
          <pc:sldMk cId="1607227959" sldId="856"/>
        </pc:sldMkLst>
        <pc:spChg chg="mod">
          <ac:chgData name="赵 乾均" userId="f9d0be29ea91f2d6" providerId="LiveId" clId="{0035057A-7923-0A4D-A3E9-321A5BCA9875}" dt="2019-04-21T13:00:57.065" v="9513" actId="1036"/>
          <ac:spMkLst>
            <pc:docMk/>
            <pc:sldMk cId="1607227959" sldId="856"/>
            <ac:spMk id="6" creationId="{AFA0CAC5-D766-0F4E-B9BA-2E1630759842}"/>
          </ac:spMkLst>
        </pc:spChg>
        <pc:spChg chg="mod">
          <ac:chgData name="赵 乾均" userId="f9d0be29ea91f2d6" providerId="LiveId" clId="{0035057A-7923-0A4D-A3E9-321A5BCA9875}" dt="2019-04-22T00:37:20.415" v="10662" actId="20577"/>
          <ac:spMkLst>
            <pc:docMk/>
            <pc:sldMk cId="1607227959" sldId="856"/>
            <ac:spMk id="9" creationId="{80EAABB7-48BE-B945-90DD-4088D93AF2D9}"/>
          </ac:spMkLst>
        </pc:spChg>
      </pc:sldChg>
      <pc:sldChg chg="addSp modSp modAnim">
        <pc:chgData name="赵 乾均" userId="f9d0be29ea91f2d6" providerId="LiveId" clId="{0035057A-7923-0A4D-A3E9-321A5BCA9875}" dt="2019-04-23T13:06:13.283" v="11572" actId="20577"/>
        <pc:sldMkLst>
          <pc:docMk/>
          <pc:sldMk cId="972400527" sldId="857"/>
        </pc:sldMkLst>
        <pc:spChg chg="add mod">
          <ac:chgData name="赵 乾均" userId="f9d0be29ea91f2d6" providerId="LiveId" clId="{0035057A-7923-0A4D-A3E9-321A5BCA9875}" dt="2019-04-23T13:06:13.283" v="11572" actId="20577"/>
          <ac:spMkLst>
            <pc:docMk/>
            <pc:sldMk cId="972400527" sldId="857"/>
            <ac:spMk id="4" creationId="{C066DE08-F7F5-9A41-9B0F-2F59255A8FF5}"/>
          </ac:spMkLst>
        </pc:spChg>
        <pc:spChg chg="add mod">
          <ac:chgData name="赵 乾均" userId="f9d0be29ea91f2d6" providerId="LiveId" clId="{0035057A-7923-0A4D-A3E9-321A5BCA9875}" dt="2019-04-21T13:25:01.516" v="10490" actId="1037"/>
          <ac:spMkLst>
            <pc:docMk/>
            <pc:sldMk cId="972400527" sldId="857"/>
            <ac:spMk id="5" creationId="{795DBF50-633C-A64E-B19E-A0C14507869F}"/>
          </ac:spMkLst>
        </pc:spChg>
      </pc:sldChg>
      <pc:sldChg chg="modAnim">
        <pc:chgData name="赵 乾均" userId="f9d0be29ea91f2d6" providerId="LiveId" clId="{0035057A-7923-0A4D-A3E9-321A5BCA9875}" dt="2019-04-22T01:49:08.152" v="10693"/>
        <pc:sldMkLst>
          <pc:docMk/>
          <pc:sldMk cId="1939273146" sldId="863"/>
        </pc:sldMkLst>
      </pc:sldChg>
      <pc:sldChg chg="modSp modAnim">
        <pc:chgData name="赵 乾均" userId="f9d0be29ea91f2d6" providerId="LiveId" clId="{0035057A-7923-0A4D-A3E9-321A5BCA9875}" dt="2019-04-23T13:12:08.867" v="11648" actId="692"/>
        <pc:sldMkLst>
          <pc:docMk/>
          <pc:sldMk cId="2628548440" sldId="864"/>
        </pc:sldMkLst>
        <pc:spChg chg="mod">
          <ac:chgData name="赵 乾均" userId="f9d0be29ea91f2d6" providerId="LiveId" clId="{0035057A-7923-0A4D-A3E9-321A5BCA9875}" dt="2019-04-23T13:11:28.703" v="11640" actId="20577"/>
          <ac:spMkLst>
            <pc:docMk/>
            <pc:sldMk cId="2628548440" sldId="864"/>
            <ac:spMk id="6" creationId="{41D1B7BB-9C6D-8D4D-9E56-31C493AE79FA}"/>
          </ac:spMkLst>
        </pc:spChg>
        <pc:spChg chg="mod">
          <ac:chgData name="赵 乾均" userId="f9d0be29ea91f2d6" providerId="LiveId" clId="{0035057A-7923-0A4D-A3E9-321A5BCA9875}" dt="2019-04-23T13:11:16.408" v="11636"/>
          <ac:spMkLst>
            <pc:docMk/>
            <pc:sldMk cId="2628548440" sldId="864"/>
            <ac:spMk id="14" creationId="{F5048C5A-0CAB-DD4B-A7CD-C4F2A1D30801}"/>
          </ac:spMkLst>
        </pc:spChg>
        <pc:spChg chg="mod">
          <ac:chgData name="赵 乾均" userId="f9d0be29ea91f2d6" providerId="LiveId" clId="{0035057A-7923-0A4D-A3E9-321A5BCA9875}" dt="2019-04-23T13:10:16.442" v="11614" actId="1036"/>
          <ac:spMkLst>
            <pc:docMk/>
            <pc:sldMk cId="2628548440" sldId="864"/>
            <ac:spMk id="22" creationId="{4C211C6C-DA3C-4648-9636-B5A2EF3006E3}"/>
          </ac:spMkLst>
        </pc:spChg>
        <pc:cxnChg chg="mod">
          <ac:chgData name="赵 乾均" userId="f9d0be29ea91f2d6" providerId="LiveId" clId="{0035057A-7923-0A4D-A3E9-321A5BCA9875}" dt="2019-04-23T13:12:04.491" v="11644" actId="692"/>
          <ac:cxnSpMkLst>
            <pc:docMk/>
            <pc:sldMk cId="2628548440" sldId="864"/>
            <ac:cxnSpMk id="19" creationId="{71C3FA10-3ECB-8F44-A4AD-DB28B32BEA2E}"/>
          </ac:cxnSpMkLst>
        </pc:cxnChg>
        <pc:cxnChg chg="mod">
          <ac:chgData name="赵 乾均" userId="f9d0be29ea91f2d6" providerId="LiveId" clId="{0035057A-7923-0A4D-A3E9-321A5BCA9875}" dt="2019-04-23T13:12:08.867" v="11648" actId="692"/>
          <ac:cxnSpMkLst>
            <pc:docMk/>
            <pc:sldMk cId="2628548440" sldId="864"/>
            <ac:cxnSpMk id="20" creationId="{78FDC8B4-8B2A-4140-9492-E4A2626BBD8B}"/>
          </ac:cxnSpMkLst>
        </pc:cxnChg>
      </pc:sldChg>
      <pc:sldChg chg="modSp modAnim">
        <pc:chgData name="赵 乾均" userId="f9d0be29ea91f2d6" providerId="LiveId" clId="{0035057A-7923-0A4D-A3E9-321A5BCA9875}" dt="2019-04-23T13:14:45.963" v="11650" actId="20577"/>
        <pc:sldMkLst>
          <pc:docMk/>
          <pc:sldMk cId="2325013238" sldId="865"/>
        </pc:sldMkLst>
        <pc:spChg chg="mod">
          <ac:chgData name="赵 乾均" userId="f9d0be29ea91f2d6" providerId="LiveId" clId="{0035057A-7923-0A4D-A3E9-321A5BCA9875}" dt="2019-04-23T13:14:45.963" v="11650" actId="20577"/>
          <ac:spMkLst>
            <pc:docMk/>
            <pc:sldMk cId="2325013238" sldId="865"/>
            <ac:spMk id="8" creationId="{07229E45-B534-7349-82D6-96882951A5A2}"/>
          </ac:spMkLst>
        </pc:spChg>
        <pc:spChg chg="mod">
          <ac:chgData name="赵 乾均" userId="f9d0be29ea91f2d6" providerId="LiveId" clId="{0035057A-7923-0A4D-A3E9-321A5BCA9875}" dt="2019-04-22T03:56:03.627" v="10865" actId="20577"/>
          <ac:spMkLst>
            <pc:docMk/>
            <pc:sldMk cId="2325013238" sldId="865"/>
            <ac:spMk id="11" creationId="{CD22F294-0FCC-4D49-9A3E-451F4270A95F}"/>
          </ac:spMkLst>
        </pc:spChg>
      </pc:sldChg>
      <pc:sldChg chg="modSp modAnim">
        <pc:chgData name="赵 乾均" userId="f9d0be29ea91f2d6" providerId="LiveId" clId="{0035057A-7923-0A4D-A3E9-321A5BCA9875}" dt="2019-04-23T13:20:28.630" v="11672" actId="1035"/>
        <pc:sldMkLst>
          <pc:docMk/>
          <pc:sldMk cId="1447995029" sldId="867"/>
        </pc:sldMkLst>
        <pc:spChg chg="mod">
          <ac:chgData name="赵 乾均" userId="f9d0be29ea91f2d6" providerId="LiveId" clId="{0035057A-7923-0A4D-A3E9-321A5BCA9875}" dt="2019-04-22T03:58:35.399" v="10888" actId="20577"/>
          <ac:spMkLst>
            <pc:docMk/>
            <pc:sldMk cId="1447995029" sldId="867"/>
            <ac:spMk id="6" creationId="{28107067-0D93-0948-8D28-941667EA75A3}"/>
          </ac:spMkLst>
        </pc:spChg>
        <pc:spChg chg="mod">
          <ac:chgData name="赵 乾均" userId="f9d0be29ea91f2d6" providerId="LiveId" clId="{0035057A-7923-0A4D-A3E9-321A5BCA9875}" dt="2019-04-23T13:17:03.540" v="11651" actId="20577"/>
          <ac:spMkLst>
            <pc:docMk/>
            <pc:sldMk cId="1447995029" sldId="867"/>
            <ac:spMk id="11" creationId="{93FC6E59-9FE2-C942-AAE0-3909E0153171}"/>
          </ac:spMkLst>
        </pc:spChg>
        <pc:spChg chg="mod">
          <ac:chgData name="赵 乾均" userId="f9d0be29ea91f2d6" providerId="LiveId" clId="{0035057A-7923-0A4D-A3E9-321A5BCA9875}" dt="2019-04-23T13:20:23.765" v="11670" actId="948"/>
          <ac:spMkLst>
            <pc:docMk/>
            <pc:sldMk cId="1447995029" sldId="867"/>
            <ac:spMk id="20" creationId="{E22ACB72-A372-8F4C-A868-31BA794EEB70}"/>
          </ac:spMkLst>
        </pc:spChg>
        <pc:spChg chg="mod">
          <ac:chgData name="赵 乾均" userId="f9d0be29ea91f2d6" providerId="LiveId" clId="{0035057A-7923-0A4D-A3E9-321A5BCA9875}" dt="2019-04-23T13:20:28.630" v="11672" actId="1035"/>
          <ac:spMkLst>
            <pc:docMk/>
            <pc:sldMk cId="1447995029" sldId="867"/>
            <ac:spMk id="21" creationId="{BF4B052E-1C04-894D-AC69-A5FF63EA5364}"/>
          </ac:spMkLst>
        </pc:spChg>
      </pc:sldChg>
      <pc:sldChg chg="modSp modAnim">
        <pc:chgData name="赵 乾均" userId="f9d0be29ea91f2d6" providerId="LiveId" clId="{0035057A-7923-0A4D-A3E9-321A5BCA9875}" dt="2019-04-22T14:29:51.812" v="11069"/>
        <pc:sldMkLst>
          <pc:docMk/>
          <pc:sldMk cId="2813693883" sldId="868"/>
        </pc:sldMkLst>
        <pc:spChg chg="mod">
          <ac:chgData name="赵 乾均" userId="f9d0be29ea91f2d6" providerId="LiveId" clId="{0035057A-7923-0A4D-A3E9-321A5BCA9875}" dt="2019-04-22T14:29:23.131" v="11065" actId="14100"/>
          <ac:spMkLst>
            <pc:docMk/>
            <pc:sldMk cId="2813693883" sldId="868"/>
            <ac:spMk id="20" creationId="{1ED4E211-50E1-0E49-BCA4-7523EC2E7388}"/>
          </ac:spMkLst>
        </pc:spChg>
      </pc:sldChg>
      <pc:sldChg chg="modSp modAnim">
        <pc:chgData name="赵 乾均" userId="f9d0be29ea91f2d6" providerId="LiveId" clId="{0035057A-7923-0A4D-A3E9-321A5BCA9875}" dt="2019-04-23T13:10:44.971" v="11627"/>
        <pc:sldMkLst>
          <pc:docMk/>
          <pc:sldMk cId="433179951" sldId="870"/>
        </pc:sldMkLst>
        <pc:spChg chg="mod">
          <ac:chgData name="赵 乾均" userId="f9d0be29ea91f2d6" providerId="LiveId" clId="{0035057A-7923-0A4D-A3E9-321A5BCA9875}" dt="2019-04-22T01:53:16.351" v="10821" actId="1036"/>
          <ac:spMkLst>
            <pc:docMk/>
            <pc:sldMk cId="433179951" sldId="870"/>
            <ac:spMk id="5" creationId="{820159EC-B93D-BD4D-9C04-BB2D74A3634D}"/>
          </ac:spMkLst>
        </pc:spChg>
        <pc:spChg chg="mod">
          <ac:chgData name="赵 乾均" userId="f9d0be29ea91f2d6" providerId="LiveId" clId="{0035057A-7923-0A4D-A3E9-321A5BCA9875}" dt="2019-04-22T01:53:16.351" v="10821" actId="1036"/>
          <ac:spMkLst>
            <pc:docMk/>
            <pc:sldMk cId="433179951" sldId="870"/>
            <ac:spMk id="8" creationId="{9EEAEE6D-5693-6040-A002-E59DED478F7F}"/>
          </ac:spMkLst>
        </pc:spChg>
        <pc:spChg chg="mod">
          <ac:chgData name="赵 乾均" userId="f9d0be29ea91f2d6" providerId="LiveId" clId="{0035057A-7923-0A4D-A3E9-321A5BCA9875}" dt="2019-04-22T01:53:16.351" v="10821" actId="1036"/>
          <ac:spMkLst>
            <pc:docMk/>
            <pc:sldMk cId="433179951" sldId="870"/>
            <ac:spMk id="18" creationId="{3F4C844C-3E52-DF4B-86EE-CF750DE31DEA}"/>
          </ac:spMkLst>
        </pc:spChg>
        <pc:spChg chg="mod">
          <ac:chgData name="赵 乾均" userId="f9d0be29ea91f2d6" providerId="LiveId" clId="{0035057A-7923-0A4D-A3E9-321A5BCA9875}" dt="2019-04-23T13:10:24.227" v="11624" actId="1036"/>
          <ac:spMkLst>
            <pc:docMk/>
            <pc:sldMk cId="433179951" sldId="870"/>
            <ac:spMk id="22" creationId="{4C211C6C-DA3C-4648-9636-B5A2EF3006E3}"/>
          </ac:spMkLst>
        </pc:spChg>
        <pc:spChg chg="mod">
          <ac:chgData name="赵 乾均" userId="f9d0be29ea91f2d6" providerId="LiveId" clId="{0035057A-7923-0A4D-A3E9-321A5BCA9875}" dt="2019-04-22T01:53:16.351" v="10821" actId="1036"/>
          <ac:spMkLst>
            <pc:docMk/>
            <pc:sldMk cId="433179951" sldId="870"/>
            <ac:spMk id="23" creationId="{951BBD78-4805-7F4F-B1D9-1A114EE13EE5}"/>
          </ac:spMkLst>
        </pc:spChg>
        <pc:spChg chg="mod">
          <ac:chgData name="赵 乾均" userId="f9d0be29ea91f2d6" providerId="LiveId" clId="{0035057A-7923-0A4D-A3E9-321A5BCA9875}" dt="2019-04-22T01:52:50.890" v="10781" actId="1036"/>
          <ac:spMkLst>
            <pc:docMk/>
            <pc:sldMk cId="433179951" sldId="870"/>
            <ac:spMk id="24" creationId="{2AE45E5F-3721-9946-944A-E645FB64960D}"/>
          </ac:spMkLst>
        </pc:spChg>
        <pc:spChg chg="mod">
          <ac:chgData name="赵 乾均" userId="f9d0be29ea91f2d6" providerId="LiveId" clId="{0035057A-7923-0A4D-A3E9-321A5BCA9875}" dt="2019-04-22T01:52:50.890" v="10781" actId="1036"/>
          <ac:spMkLst>
            <pc:docMk/>
            <pc:sldMk cId="433179951" sldId="870"/>
            <ac:spMk id="25" creationId="{C5F90533-9F3D-E245-ABB0-46C2D89548C6}"/>
          </ac:spMkLst>
        </pc:spChg>
        <pc:spChg chg="mod">
          <ac:chgData name="赵 乾均" userId="f9d0be29ea91f2d6" providerId="LiveId" clId="{0035057A-7923-0A4D-A3E9-321A5BCA9875}" dt="2019-04-22T01:52:50.890" v="10781" actId="1036"/>
          <ac:spMkLst>
            <pc:docMk/>
            <pc:sldMk cId="433179951" sldId="870"/>
            <ac:spMk id="27" creationId="{207417DC-AED5-6C45-A2BF-33322E0F690D}"/>
          </ac:spMkLst>
        </pc:spChg>
      </pc:sldChg>
      <pc:sldChg chg="modSp modAnim">
        <pc:chgData name="赵 乾均" userId="f9d0be29ea91f2d6" providerId="LiveId" clId="{0035057A-7923-0A4D-A3E9-321A5BCA9875}" dt="2019-04-23T13:21:21.675" v="11673" actId="1036"/>
        <pc:sldMkLst>
          <pc:docMk/>
          <pc:sldMk cId="1272564775" sldId="873"/>
        </pc:sldMkLst>
        <pc:spChg chg="mod">
          <ac:chgData name="赵 乾均" userId="f9d0be29ea91f2d6" providerId="LiveId" clId="{0035057A-7923-0A4D-A3E9-321A5BCA9875}" dt="2019-04-23T13:21:21.675" v="11673" actId="1036"/>
          <ac:spMkLst>
            <pc:docMk/>
            <pc:sldMk cId="1272564775" sldId="873"/>
            <ac:spMk id="7" creationId="{60D31A45-EB4B-204E-85CB-3F50EE2AD0EA}"/>
          </ac:spMkLst>
        </pc:spChg>
        <pc:spChg chg="mod">
          <ac:chgData name="赵 乾均" userId="f9d0be29ea91f2d6" providerId="LiveId" clId="{0035057A-7923-0A4D-A3E9-321A5BCA9875}" dt="2019-04-22T04:02:58.421" v="10959" actId="1076"/>
          <ac:spMkLst>
            <pc:docMk/>
            <pc:sldMk cId="1272564775" sldId="873"/>
            <ac:spMk id="12" creationId="{B38B2146-32F3-0A47-B7E9-1E4E06FF0D27}"/>
          </ac:spMkLst>
        </pc:spChg>
        <pc:spChg chg="mod">
          <ac:chgData name="赵 乾均" userId="f9d0be29ea91f2d6" providerId="LiveId" clId="{0035057A-7923-0A4D-A3E9-321A5BCA9875}" dt="2019-04-22T04:02:49.935" v="10956" actId="1076"/>
          <ac:spMkLst>
            <pc:docMk/>
            <pc:sldMk cId="1272564775" sldId="873"/>
            <ac:spMk id="13" creationId="{FF80F0AD-111C-E149-A011-B36CA879A883}"/>
          </ac:spMkLst>
        </pc:spChg>
      </pc:sldChg>
      <pc:sldChg chg="addSp delSp modSp delAnim modAnim">
        <pc:chgData name="赵 乾均" userId="f9d0be29ea91f2d6" providerId="LiveId" clId="{0035057A-7923-0A4D-A3E9-321A5BCA9875}" dt="2019-04-23T13:33:43.076" v="11790"/>
        <pc:sldMkLst>
          <pc:docMk/>
          <pc:sldMk cId="4097460528" sldId="875"/>
        </pc:sldMkLst>
        <pc:spChg chg="mod">
          <ac:chgData name="赵 乾均" userId="f9d0be29ea91f2d6" providerId="LiveId" clId="{0035057A-7923-0A4D-A3E9-321A5BCA9875}" dt="2019-04-23T13:33:26.020" v="11786" actId="1035"/>
          <ac:spMkLst>
            <pc:docMk/>
            <pc:sldMk cId="4097460528" sldId="875"/>
            <ac:spMk id="4" creationId="{22483C96-BE3F-AC43-A125-23C16AD079E0}"/>
          </ac:spMkLst>
        </pc:spChg>
        <pc:spChg chg="add mod">
          <ac:chgData name="赵 乾均" userId="f9d0be29ea91f2d6" providerId="LiveId" clId="{0035057A-7923-0A4D-A3E9-321A5BCA9875}" dt="2019-04-22T04:06:30.837" v="10997" actId="14100"/>
          <ac:spMkLst>
            <pc:docMk/>
            <pc:sldMk cId="4097460528" sldId="875"/>
            <ac:spMk id="9" creationId="{48910701-B953-A94C-9E37-5B0B82C7348E}"/>
          </ac:spMkLst>
        </pc:spChg>
        <pc:spChg chg="del mod">
          <ac:chgData name="赵 乾均" userId="f9d0be29ea91f2d6" providerId="LiveId" clId="{0035057A-7923-0A4D-A3E9-321A5BCA9875}" dt="2019-04-23T13:23:09.672" v="11678" actId="478"/>
          <ac:spMkLst>
            <pc:docMk/>
            <pc:sldMk cId="4097460528" sldId="875"/>
            <ac:spMk id="14" creationId="{445447EC-CA97-1542-A512-6587C4ABC6C6}"/>
          </ac:spMkLst>
        </pc:spChg>
        <pc:spChg chg="mod">
          <ac:chgData name="赵 乾均" userId="f9d0be29ea91f2d6" providerId="LiveId" clId="{0035057A-7923-0A4D-A3E9-321A5BCA9875}" dt="2019-04-22T04:05:06.218" v="10988" actId="1035"/>
          <ac:spMkLst>
            <pc:docMk/>
            <pc:sldMk cId="4097460528" sldId="875"/>
            <ac:spMk id="15" creationId="{53B6588F-16EE-C74A-AE58-700F3CE2C922}"/>
          </ac:spMkLst>
        </pc:spChg>
        <pc:spChg chg="mod">
          <ac:chgData name="赵 乾均" userId="f9d0be29ea91f2d6" providerId="LiveId" clId="{0035057A-7923-0A4D-A3E9-321A5BCA9875}" dt="2019-04-22T04:04:52.443" v="10985" actId="1036"/>
          <ac:spMkLst>
            <pc:docMk/>
            <pc:sldMk cId="4097460528" sldId="875"/>
            <ac:spMk id="16" creationId="{C185C751-F19B-4B49-BB8B-4208C44118DA}"/>
          </ac:spMkLst>
        </pc:spChg>
        <pc:spChg chg="mod">
          <ac:chgData name="赵 乾均" userId="f9d0be29ea91f2d6" providerId="LiveId" clId="{0035057A-7923-0A4D-A3E9-321A5BCA9875}" dt="2019-04-22T04:04:52.443" v="10985" actId="1036"/>
          <ac:spMkLst>
            <pc:docMk/>
            <pc:sldMk cId="4097460528" sldId="875"/>
            <ac:spMk id="17" creationId="{B8B583D7-5DDD-F04A-8648-2CEE7874CA3C}"/>
          </ac:spMkLst>
        </pc:spChg>
        <pc:spChg chg="mod">
          <ac:chgData name="赵 乾均" userId="f9d0be29ea91f2d6" providerId="LiveId" clId="{0035057A-7923-0A4D-A3E9-321A5BCA9875}" dt="2019-04-23T13:27:06.842" v="11710" actId="1035"/>
          <ac:spMkLst>
            <pc:docMk/>
            <pc:sldMk cId="4097460528" sldId="875"/>
            <ac:spMk id="18" creationId="{978563B3-EB94-D041-8DF3-018C6190523C}"/>
          </ac:spMkLst>
        </pc:spChg>
        <pc:spChg chg="add">
          <ac:chgData name="赵 乾均" userId="f9d0be29ea91f2d6" providerId="LiveId" clId="{0035057A-7923-0A4D-A3E9-321A5BCA9875}" dt="2019-04-23T13:23:16.002" v="11679"/>
          <ac:spMkLst>
            <pc:docMk/>
            <pc:sldMk cId="4097460528" sldId="875"/>
            <ac:spMk id="20" creationId="{864DAC6D-D1E7-5248-B545-53B2563190D2}"/>
          </ac:spMkLst>
        </pc:spChg>
        <pc:spChg chg="add mod">
          <ac:chgData name="赵 乾均" userId="f9d0be29ea91f2d6" providerId="LiveId" clId="{0035057A-7923-0A4D-A3E9-321A5BCA9875}" dt="2019-04-23T13:33:28.175" v="11788" actId="1035"/>
          <ac:spMkLst>
            <pc:docMk/>
            <pc:sldMk cId="4097460528" sldId="875"/>
            <ac:spMk id="22" creationId="{7B64A9CB-42F1-A749-81BD-22BF17DE7093}"/>
          </ac:spMkLst>
        </pc:spChg>
      </pc:sldChg>
      <pc:sldChg chg="addSp delSp modSp modAnim">
        <pc:chgData name="赵 乾均" userId="f9d0be29ea91f2d6" providerId="LiveId" clId="{0035057A-7923-0A4D-A3E9-321A5BCA9875}" dt="2019-04-22T15:15:57.241" v="11374"/>
        <pc:sldMkLst>
          <pc:docMk/>
          <pc:sldMk cId="252336918" sldId="876"/>
        </pc:sldMkLst>
        <pc:spChg chg="mod">
          <ac:chgData name="赵 乾均" userId="f9d0be29ea91f2d6" providerId="LiveId" clId="{0035057A-7923-0A4D-A3E9-321A5BCA9875}" dt="2019-04-21T01:44:51.205" v="5678" actId="20577"/>
          <ac:spMkLst>
            <pc:docMk/>
            <pc:sldMk cId="252336918" sldId="876"/>
            <ac:spMk id="3" creationId="{00000000-0000-0000-0000-000000000000}"/>
          </ac:spMkLst>
        </pc:spChg>
        <pc:spChg chg="add mod">
          <ac:chgData name="赵 乾均" userId="f9d0be29ea91f2d6" providerId="LiveId" clId="{0035057A-7923-0A4D-A3E9-321A5BCA9875}" dt="2019-04-21T01:55:13.889" v="5863" actId="1035"/>
          <ac:spMkLst>
            <pc:docMk/>
            <pc:sldMk cId="252336918" sldId="876"/>
            <ac:spMk id="4" creationId="{9E8F50F6-5F2C-9548-8E61-6E2CFC5D228B}"/>
          </ac:spMkLst>
        </pc:spChg>
        <pc:spChg chg="add mod">
          <ac:chgData name="赵 乾均" userId="f9d0be29ea91f2d6" providerId="LiveId" clId="{0035057A-7923-0A4D-A3E9-321A5BCA9875}" dt="2019-04-21T01:55:16.317" v="5865" actId="1036"/>
          <ac:spMkLst>
            <pc:docMk/>
            <pc:sldMk cId="252336918" sldId="876"/>
            <ac:spMk id="5" creationId="{F0B44076-853E-1442-8D7F-A9B24775150B}"/>
          </ac:spMkLst>
        </pc:spChg>
        <pc:spChg chg="add del">
          <ac:chgData name="赵 乾均" userId="f9d0be29ea91f2d6" providerId="LiveId" clId="{0035057A-7923-0A4D-A3E9-321A5BCA9875}" dt="2019-04-21T01:45:57.877" v="5691" actId="478"/>
          <ac:spMkLst>
            <pc:docMk/>
            <pc:sldMk cId="252336918" sldId="876"/>
            <ac:spMk id="6" creationId="{A99A9BF5-D398-2843-9DAF-D0AD39D6220D}"/>
          </ac:spMkLst>
        </pc:spChg>
        <pc:spChg chg="add mod">
          <ac:chgData name="赵 乾均" userId="f9d0be29ea91f2d6" providerId="LiveId" clId="{0035057A-7923-0A4D-A3E9-321A5BCA9875}" dt="2019-04-21T01:51:23.256" v="5801" actId="164"/>
          <ac:spMkLst>
            <pc:docMk/>
            <pc:sldMk cId="252336918" sldId="876"/>
            <ac:spMk id="15" creationId="{20C43654-5B76-D94A-8999-CE18EB11721D}"/>
          </ac:spMkLst>
        </pc:spChg>
        <pc:spChg chg="add mod">
          <ac:chgData name="赵 乾均" userId="f9d0be29ea91f2d6" providerId="LiveId" clId="{0035057A-7923-0A4D-A3E9-321A5BCA9875}" dt="2019-04-21T01:51:46.417" v="5804" actId="164"/>
          <ac:spMkLst>
            <pc:docMk/>
            <pc:sldMk cId="252336918" sldId="876"/>
            <ac:spMk id="16" creationId="{566F2CDC-A050-3A4B-8EE2-C7C0508C7C54}"/>
          </ac:spMkLst>
        </pc:spChg>
        <pc:spChg chg="add mod">
          <ac:chgData name="赵 乾均" userId="f9d0be29ea91f2d6" providerId="LiveId" clId="{0035057A-7923-0A4D-A3E9-321A5BCA9875}" dt="2019-04-21T01:51:35.216" v="5803" actId="164"/>
          <ac:spMkLst>
            <pc:docMk/>
            <pc:sldMk cId="252336918" sldId="876"/>
            <ac:spMk id="17" creationId="{A461DDE9-FAB5-5044-80D8-1A7513EED712}"/>
          </ac:spMkLst>
        </pc:spChg>
        <pc:spChg chg="add mod">
          <ac:chgData name="赵 乾均" userId="f9d0be29ea91f2d6" providerId="LiveId" clId="{0035057A-7923-0A4D-A3E9-321A5BCA9875}" dt="2019-04-21T01:51:30.352" v="5802" actId="164"/>
          <ac:spMkLst>
            <pc:docMk/>
            <pc:sldMk cId="252336918" sldId="876"/>
            <ac:spMk id="18" creationId="{A85E80E4-8865-3043-BFB9-16264682E731}"/>
          </ac:spMkLst>
        </pc:spChg>
        <pc:grpChg chg="add mod">
          <ac:chgData name="赵 乾均" userId="f9d0be29ea91f2d6" providerId="LiveId" clId="{0035057A-7923-0A4D-A3E9-321A5BCA9875}" dt="2019-04-21T01:53:25.406" v="5839" actId="1038"/>
          <ac:grpSpMkLst>
            <pc:docMk/>
            <pc:sldMk cId="252336918" sldId="876"/>
            <ac:grpSpMk id="19" creationId="{1715B863-5C9A-A342-A221-22EF157D5D3E}"/>
          </ac:grpSpMkLst>
        </pc:grpChg>
        <pc:grpChg chg="add mod">
          <ac:chgData name="赵 乾均" userId="f9d0be29ea91f2d6" providerId="LiveId" clId="{0035057A-7923-0A4D-A3E9-321A5BCA9875}" dt="2019-04-21T01:53:41.514" v="5849" actId="1036"/>
          <ac:grpSpMkLst>
            <pc:docMk/>
            <pc:sldMk cId="252336918" sldId="876"/>
            <ac:grpSpMk id="20" creationId="{187A1219-60C1-AB4B-A878-23AD59F11C00}"/>
          </ac:grpSpMkLst>
        </pc:grpChg>
        <pc:grpChg chg="add mod">
          <ac:chgData name="赵 乾均" userId="f9d0be29ea91f2d6" providerId="LiveId" clId="{0035057A-7923-0A4D-A3E9-321A5BCA9875}" dt="2019-04-21T01:53:41.514" v="5849" actId="1036"/>
          <ac:grpSpMkLst>
            <pc:docMk/>
            <pc:sldMk cId="252336918" sldId="876"/>
            <ac:grpSpMk id="21" creationId="{7438D03B-8A48-9844-8515-B69CFC1B23F3}"/>
          </ac:grpSpMkLst>
        </pc:grpChg>
        <pc:grpChg chg="add mod">
          <ac:chgData name="赵 乾均" userId="f9d0be29ea91f2d6" providerId="LiveId" clId="{0035057A-7923-0A4D-A3E9-321A5BCA9875}" dt="2019-04-21T01:53:41.514" v="5849" actId="1036"/>
          <ac:grpSpMkLst>
            <pc:docMk/>
            <pc:sldMk cId="252336918" sldId="876"/>
            <ac:grpSpMk id="22" creationId="{31FC900D-C7BF-4C44-9FBD-31D990A548FC}"/>
          </ac:grpSpMkLst>
        </pc:grpChg>
        <pc:picChg chg="add mod">
          <ac:chgData name="赵 乾均" userId="f9d0be29ea91f2d6" providerId="LiveId" clId="{0035057A-7923-0A4D-A3E9-321A5BCA9875}" dt="2019-04-21T01:51:30.352" v="5802" actId="164"/>
          <ac:picMkLst>
            <pc:docMk/>
            <pc:sldMk cId="252336918" sldId="876"/>
            <ac:picMk id="8" creationId="{B78BD90E-1839-8B47-AFE3-9DCFEDB6C985}"/>
          </ac:picMkLst>
        </pc:picChg>
        <pc:picChg chg="add mod">
          <ac:chgData name="赵 乾均" userId="f9d0be29ea91f2d6" providerId="LiveId" clId="{0035057A-7923-0A4D-A3E9-321A5BCA9875}" dt="2019-04-21T01:51:35.216" v="5803" actId="164"/>
          <ac:picMkLst>
            <pc:docMk/>
            <pc:sldMk cId="252336918" sldId="876"/>
            <ac:picMk id="10" creationId="{E1FBE13D-864A-DE44-8C33-0D9A60D39425}"/>
          </ac:picMkLst>
        </pc:picChg>
        <pc:picChg chg="add mod">
          <ac:chgData name="赵 乾均" userId="f9d0be29ea91f2d6" providerId="LiveId" clId="{0035057A-7923-0A4D-A3E9-321A5BCA9875}" dt="2019-04-21T01:51:23.256" v="5801" actId="164"/>
          <ac:picMkLst>
            <pc:docMk/>
            <pc:sldMk cId="252336918" sldId="876"/>
            <ac:picMk id="12" creationId="{324EC270-C2E5-124C-AC68-3536B4176D4E}"/>
          </ac:picMkLst>
        </pc:picChg>
        <pc:picChg chg="add mod">
          <ac:chgData name="赵 乾均" userId="f9d0be29ea91f2d6" providerId="LiveId" clId="{0035057A-7923-0A4D-A3E9-321A5BCA9875}" dt="2019-04-21T01:51:46.417" v="5804" actId="164"/>
          <ac:picMkLst>
            <pc:docMk/>
            <pc:sldMk cId="252336918" sldId="876"/>
            <ac:picMk id="14" creationId="{9ABB6CE1-96FF-484D-A514-05F3CDA53506}"/>
          </ac:picMkLst>
        </pc:picChg>
      </pc:sldChg>
      <pc:sldChg chg="modAnim">
        <pc:chgData name="赵 乾均" userId="f9d0be29ea91f2d6" providerId="LiveId" clId="{0035057A-7923-0A4D-A3E9-321A5BCA9875}" dt="2019-04-22T14:30:23.344" v="11071"/>
        <pc:sldMkLst>
          <pc:docMk/>
          <pc:sldMk cId="2404641109" sldId="877"/>
        </pc:sldMkLst>
      </pc:sldChg>
      <pc:sldChg chg="modAnim">
        <pc:chgData name="赵 乾均" userId="f9d0be29ea91f2d6" providerId="LiveId" clId="{0035057A-7923-0A4D-A3E9-321A5BCA9875}" dt="2019-04-22T14:34:11.327" v="11087"/>
        <pc:sldMkLst>
          <pc:docMk/>
          <pc:sldMk cId="3356585533" sldId="878"/>
        </pc:sldMkLst>
      </pc:sldChg>
      <pc:sldChg chg="modAnim">
        <pc:chgData name="赵 乾均" userId="f9d0be29ea91f2d6" providerId="LiveId" clId="{0035057A-7923-0A4D-A3E9-321A5BCA9875}" dt="2019-04-22T14:34:15.478" v="11088"/>
        <pc:sldMkLst>
          <pc:docMk/>
          <pc:sldMk cId="1064582689" sldId="879"/>
        </pc:sldMkLst>
      </pc:sldChg>
      <pc:sldChg chg="modAnim">
        <pc:chgData name="赵 乾均" userId="f9d0be29ea91f2d6" providerId="LiveId" clId="{0035057A-7923-0A4D-A3E9-321A5BCA9875}" dt="2019-04-22T14:34:19.394" v="11089"/>
        <pc:sldMkLst>
          <pc:docMk/>
          <pc:sldMk cId="1508575327" sldId="880"/>
        </pc:sldMkLst>
      </pc:sldChg>
      <pc:sldChg chg="modAnim">
        <pc:chgData name="赵 乾均" userId="f9d0be29ea91f2d6" providerId="LiveId" clId="{0035057A-7923-0A4D-A3E9-321A5BCA9875}" dt="2019-04-22T14:34:02.644" v="11086"/>
        <pc:sldMkLst>
          <pc:docMk/>
          <pc:sldMk cId="3894367177" sldId="881"/>
        </pc:sldMkLst>
      </pc:sldChg>
      <pc:sldChg chg="modAnim">
        <pc:chgData name="赵 乾均" userId="f9d0be29ea91f2d6" providerId="LiveId" clId="{0035057A-7923-0A4D-A3E9-321A5BCA9875}" dt="2019-04-22T14:33:42.872" v="11085"/>
        <pc:sldMkLst>
          <pc:docMk/>
          <pc:sldMk cId="294814502" sldId="882"/>
        </pc:sldMkLst>
      </pc:sldChg>
      <pc:sldChg chg="del">
        <pc:chgData name="赵 乾均" userId="f9d0be29ea91f2d6" providerId="LiveId" clId="{0035057A-7923-0A4D-A3E9-321A5BCA9875}" dt="2019-04-23T13:39:21.642" v="11791" actId="2696"/>
        <pc:sldMkLst>
          <pc:docMk/>
          <pc:sldMk cId="1281600950" sldId="883"/>
        </pc:sldMkLst>
      </pc:sldChg>
      <pc:sldChg chg="addSp delSp modSp modAnim">
        <pc:chgData name="赵 乾均" userId="f9d0be29ea91f2d6" providerId="LiveId" clId="{0035057A-7923-0A4D-A3E9-321A5BCA9875}" dt="2019-04-23T13:41:54.835" v="11795"/>
        <pc:sldMkLst>
          <pc:docMk/>
          <pc:sldMk cId="1127844215" sldId="885"/>
        </pc:sldMkLst>
        <pc:spChg chg="mod">
          <ac:chgData name="赵 乾均" userId="f9d0be29ea91f2d6" providerId="LiveId" clId="{0035057A-7923-0A4D-A3E9-321A5BCA9875}" dt="2019-04-22T14:35:30.479" v="11091" actId="1076"/>
          <ac:spMkLst>
            <pc:docMk/>
            <pc:sldMk cId="1127844215" sldId="885"/>
            <ac:spMk id="4" creationId="{556CB87C-D9FD-5C45-A54C-C8F17995F6AE}"/>
          </ac:spMkLst>
        </pc:spChg>
        <pc:spChg chg="add mod">
          <ac:chgData name="赵 乾均" userId="f9d0be29ea91f2d6" providerId="LiveId" clId="{0035057A-7923-0A4D-A3E9-321A5BCA9875}" dt="2019-04-19T08:52:46.644" v="309" actId="1035"/>
          <ac:spMkLst>
            <pc:docMk/>
            <pc:sldMk cId="1127844215" sldId="885"/>
            <ac:spMk id="5" creationId="{87DB0D99-2B7F-434E-8685-253ED0F2C381}"/>
          </ac:spMkLst>
        </pc:spChg>
        <pc:spChg chg="add mod">
          <ac:chgData name="赵 乾均" userId="f9d0be29ea91f2d6" providerId="LiveId" clId="{0035057A-7923-0A4D-A3E9-321A5BCA9875}" dt="2019-04-22T14:35:37.602" v="11092" actId="1076"/>
          <ac:spMkLst>
            <pc:docMk/>
            <pc:sldMk cId="1127844215" sldId="885"/>
            <ac:spMk id="6" creationId="{221DF85D-1276-F74B-BE37-AED06EB037EF}"/>
          </ac:spMkLst>
        </pc:spChg>
        <pc:spChg chg="add mod">
          <ac:chgData name="赵 乾均" userId="f9d0be29ea91f2d6" providerId="LiveId" clId="{0035057A-7923-0A4D-A3E9-321A5BCA9875}" dt="2019-04-19T08:52:46.644" v="309" actId="1035"/>
          <ac:spMkLst>
            <pc:docMk/>
            <pc:sldMk cId="1127844215" sldId="885"/>
            <ac:spMk id="7" creationId="{7F7E5883-2BEC-2B4C-99E7-096286F9FD0C}"/>
          </ac:spMkLst>
        </pc:spChg>
        <pc:spChg chg="add mod">
          <ac:chgData name="赵 乾均" userId="f9d0be29ea91f2d6" providerId="LiveId" clId="{0035057A-7923-0A4D-A3E9-321A5BCA9875}" dt="2019-04-19T08:52:46.644" v="309" actId="1035"/>
          <ac:spMkLst>
            <pc:docMk/>
            <pc:sldMk cId="1127844215" sldId="885"/>
            <ac:spMk id="9" creationId="{8079DF1E-7E8B-FB4A-8A86-CE492AA58B39}"/>
          </ac:spMkLst>
        </pc:spChg>
        <pc:spChg chg="mod">
          <ac:chgData name="赵 乾均" userId="f9d0be29ea91f2d6" providerId="LiveId" clId="{0035057A-7923-0A4D-A3E9-321A5BCA9875}" dt="2019-04-23T13:40:39.225" v="11794" actId="1037"/>
          <ac:spMkLst>
            <pc:docMk/>
            <pc:sldMk cId="1127844215" sldId="885"/>
            <ac:spMk id="10" creationId="{3259F125-0240-7042-B3C7-642955CBEFF6}"/>
          </ac:spMkLst>
        </pc:spChg>
        <pc:spChg chg="add mod">
          <ac:chgData name="赵 乾均" userId="f9d0be29ea91f2d6" providerId="LiveId" clId="{0035057A-7923-0A4D-A3E9-321A5BCA9875}" dt="2019-04-19T08:52:46.644" v="309" actId="1035"/>
          <ac:spMkLst>
            <pc:docMk/>
            <pc:sldMk cId="1127844215" sldId="885"/>
            <ac:spMk id="11" creationId="{A68AFEB0-F024-DF42-85A8-75AB1C600383}"/>
          </ac:spMkLst>
        </pc:spChg>
        <pc:spChg chg="add mod">
          <ac:chgData name="赵 乾均" userId="f9d0be29ea91f2d6" providerId="LiveId" clId="{0035057A-7923-0A4D-A3E9-321A5BCA9875}" dt="2019-04-19T08:52:46.644" v="309" actId="1035"/>
          <ac:spMkLst>
            <pc:docMk/>
            <pc:sldMk cId="1127844215" sldId="885"/>
            <ac:spMk id="13" creationId="{0724E6E6-5EF1-8042-9700-735D03E43DF0}"/>
          </ac:spMkLst>
        </pc:spChg>
        <pc:spChg chg="add mod">
          <ac:chgData name="赵 乾均" userId="f9d0be29ea91f2d6" providerId="LiveId" clId="{0035057A-7923-0A4D-A3E9-321A5BCA9875}" dt="2019-04-19T08:52:46.644" v="309" actId="1035"/>
          <ac:spMkLst>
            <pc:docMk/>
            <pc:sldMk cId="1127844215" sldId="885"/>
            <ac:spMk id="14" creationId="{94611CD7-6B03-FB47-AF54-0B3DF640EB5C}"/>
          </ac:spMkLst>
        </pc:spChg>
        <pc:spChg chg="add del mod">
          <ac:chgData name="赵 乾均" userId="f9d0be29ea91f2d6" providerId="LiveId" clId="{0035057A-7923-0A4D-A3E9-321A5BCA9875}" dt="2019-04-19T08:50:22.595" v="277" actId="478"/>
          <ac:spMkLst>
            <pc:docMk/>
            <pc:sldMk cId="1127844215" sldId="885"/>
            <ac:spMk id="15" creationId="{DEE33411-9EB4-D842-AD89-8FF80ADC48BA}"/>
          </ac:spMkLst>
        </pc:spChg>
        <pc:spChg chg="add del mod">
          <ac:chgData name="赵 乾均" userId="f9d0be29ea91f2d6" providerId="LiveId" clId="{0035057A-7923-0A4D-A3E9-321A5BCA9875}" dt="2019-04-19T08:50:38.098" v="284" actId="478"/>
          <ac:spMkLst>
            <pc:docMk/>
            <pc:sldMk cId="1127844215" sldId="885"/>
            <ac:spMk id="16" creationId="{39F51C20-9876-EC48-823B-3B60230B86DE}"/>
          </ac:spMkLst>
        </pc:spChg>
        <pc:spChg chg="add mod">
          <ac:chgData name="赵 乾均" userId="f9d0be29ea91f2d6" providerId="LiveId" clId="{0035057A-7923-0A4D-A3E9-321A5BCA9875}" dt="2019-04-19T08:52:46.644" v="309" actId="1035"/>
          <ac:spMkLst>
            <pc:docMk/>
            <pc:sldMk cId="1127844215" sldId="885"/>
            <ac:spMk id="17" creationId="{EA811B6E-93BD-1C41-AD8E-8F6FE093640E}"/>
          </ac:spMkLst>
        </pc:spChg>
        <pc:spChg chg="add del mod">
          <ac:chgData name="赵 乾均" userId="f9d0be29ea91f2d6" providerId="LiveId" clId="{0035057A-7923-0A4D-A3E9-321A5BCA9875}" dt="2019-04-19T08:51:05.657" v="291" actId="767"/>
          <ac:spMkLst>
            <pc:docMk/>
            <pc:sldMk cId="1127844215" sldId="885"/>
            <ac:spMk id="18" creationId="{C1C27B02-7B91-3F40-A2B2-13270631C6BC}"/>
          </ac:spMkLst>
        </pc:spChg>
        <pc:spChg chg="add mod">
          <ac:chgData name="赵 乾均" userId="f9d0be29ea91f2d6" providerId="LiveId" clId="{0035057A-7923-0A4D-A3E9-321A5BCA9875}" dt="2019-04-19T08:52:46.644" v="309" actId="1035"/>
          <ac:spMkLst>
            <pc:docMk/>
            <pc:sldMk cId="1127844215" sldId="885"/>
            <ac:spMk id="19" creationId="{507B0542-EC5B-844E-B38C-A4C641CD9B5A}"/>
          </ac:spMkLst>
        </pc:spChg>
        <pc:spChg chg="add mod">
          <ac:chgData name="赵 乾均" userId="f9d0be29ea91f2d6" providerId="LiveId" clId="{0035057A-7923-0A4D-A3E9-321A5BCA9875}" dt="2019-04-19T08:52:46.644" v="309" actId="1035"/>
          <ac:spMkLst>
            <pc:docMk/>
            <pc:sldMk cId="1127844215" sldId="885"/>
            <ac:spMk id="20" creationId="{634AF27A-1C2B-FA4C-B1BD-07134BA9197E}"/>
          </ac:spMkLst>
        </pc:spChg>
        <pc:spChg chg="add mod">
          <ac:chgData name="赵 乾均" userId="f9d0be29ea91f2d6" providerId="LiveId" clId="{0035057A-7923-0A4D-A3E9-321A5BCA9875}" dt="2019-04-19T08:52:46.644" v="309" actId="1035"/>
          <ac:spMkLst>
            <pc:docMk/>
            <pc:sldMk cId="1127844215" sldId="885"/>
            <ac:spMk id="21" creationId="{FFCC66CE-8AEB-3546-AD78-7D2063403CD7}"/>
          </ac:spMkLst>
        </pc:spChg>
      </pc:sldChg>
      <pc:sldChg chg="addSp delSp modSp add modAnim">
        <pc:chgData name="赵 乾均" userId="f9d0be29ea91f2d6" providerId="LiveId" clId="{0035057A-7923-0A4D-A3E9-321A5BCA9875}" dt="2019-04-23T13:43:52.661" v="11796" actId="122"/>
        <pc:sldMkLst>
          <pc:docMk/>
          <pc:sldMk cId="493951267" sldId="886"/>
        </pc:sldMkLst>
        <pc:spChg chg="del">
          <ac:chgData name="赵 乾均" userId="f9d0be29ea91f2d6" providerId="LiveId" clId="{0035057A-7923-0A4D-A3E9-321A5BCA9875}" dt="2019-04-19T08:54:26.439" v="311" actId="478"/>
          <ac:spMkLst>
            <pc:docMk/>
            <pc:sldMk cId="493951267" sldId="886"/>
            <ac:spMk id="4" creationId="{556CB87C-D9FD-5C45-A54C-C8F17995F6AE}"/>
          </ac:spMkLst>
        </pc:spChg>
        <pc:spChg chg="del">
          <ac:chgData name="赵 乾均" userId="f9d0be29ea91f2d6" providerId="LiveId" clId="{0035057A-7923-0A4D-A3E9-321A5BCA9875}" dt="2019-04-19T08:54:26.439" v="311" actId="478"/>
          <ac:spMkLst>
            <pc:docMk/>
            <pc:sldMk cId="493951267" sldId="886"/>
            <ac:spMk id="5" creationId="{87DB0D99-2B7F-434E-8685-253ED0F2C381}"/>
          </ac:spMkLst>
        </pc:spChg>
        <pc:spChg chg="del">
          <ac:chgData name="赵 乾均" userId="f9d0be29ea91f2d6" providerId="LiveId" clId="{0035057A-7923-0A4D-A3E9-321A5BCA9875}" dt="2019-04-19T08:54:26.439" v="311" actId="478"/>
          <ac:spMkLst>
            <pc:docMk/>
            <pc:sldMk cId="493951267" sldId="886"/>
            <ac:spMk id="6" creationId="{221DF85D-1276-F74B-BE37-AED06EB037EF}"/>
          </ac:spMkLst>
        </pc:spChg>
        <pc:spChg chg="mod">
          <ac:chgData name="赵 乾均" userId="f9d0be29ea91f2d6" providerId="LiveId" clId="{0035057A-7923-0A4D-A3E9-321A5BCA9875}" dt="2019-04-19T08:54:39.208" v="312" actId="164"/>
          <ac:spMkLst>
            <pc:docMk/>
            <pc:sldMk cId="493951267" sldId="886"/>
            <ac:spMk id="7" creationId="{7F7E5883-2BEC-2B4C-99E7-096286F9FD0C}"/>
          </ac:spMkLst>
        </pc:spChg>
        <pc:spChg chg="mod">
          <ac:chgData name="赵 乾均" userId="f9d0be29ea91f2d6" providerId="LiveId" clId="{0035057A-7923-0A4D-A3E9-321A5BCA9875}" dt="2019-04-19T08:54:39.208" v="312" actId="164"/>
          <ac:spMkLst>
            <pc:docMk/>
            <pc:sldMk cId="493951267" sldId="886"/>
            <ac:spMk id="9" creationId="{8079DF1E-7E8B-FB4A-8A86-CE492AA58B39}"/>
          </ac:spMkLst>
        </pc:spChg>
        <pc:spChg chg="mod">
          <ac:chgData name="赵 乾均" userId="f9d0be29ea91f2d6" providerId="LiveId" clId="{0035057A-7923-0A4D-A3E9-321A5BCA9875}" dt="2019-04-19T08:54:39.208" v="312" actId="164"/>
          <ac:spMkLst>
            <pc:docMk/>
            <pc:sldMk cId="493951267" sldId="886"/>
            <ac:spMk id="11" creationId="{A68AFEB0-F024-DF42-85A8-75AB1C600383}"/>
          </ac:spMkLst>
        </pc:spChg>
        <pc:spChg chg="mod">
          <ac:chgData name="赵 乾均" userId="f9d0be29ea91f2d6" providerId="LiveId" clId="{0035057A-7923-0A4D-A3E9-321A5BCA9875}" dt="2019-04-19T08:54:39.208" v="312" actId="164"/>
          <ac:spMkLst>
            <pc:docMk/>
            <pc:sldMk cId="493951267" sldId="886"/>
            <ac:spMk id="13" creationId="{0724E6E6-5EF1-8042-9700-735D03E43DF0}"/>
          </ac:spMkLst>
        </pc:spChg>
        <pc:spChg chg="mod">
          <ac:chgData name="赵 乾均" userId="f9d0be29ea91f2d6" providerId="LiveId" clId="{0035057A-7923-0A4D-A3E9-321A5BCA9875}" dt="2019-04-19T08:54:39.208" v="312" actId="164"/>
          <ac:spMkLst>
            <pc:docMk/>
            <pc:sldMk cId="493951267" sldId="886"/>
            <ac:spMk id="14" creationId="{94611CD7-6B03-FB47-AF54-0B3DF640EB5C}"/>
          </ac:spMkLst>
        </pc:spChg>
        <pc:spChg chg="add mod">
          <ac:chgData name="赵 乾均" userId="f9d0be29ea91f2d6" providerId="LiveId" clId="{0035057A-7923-0A4D-A3E9-321A5BCA9875}" dt="2019-04-22T14:39:21.607" v="11120" actId="1036"/>
          <ac:spMkLst>
            <pc:docMk/>
            <pc:sldMk cId="493951267" sldId="886"/>
            <ac:spMk id="16" creationId="{963185E8-C456-7A4A-A7D7-817C3443EB1C}"/>
          </ac:spMkLst>
        </pc:spChg>
        <pc:spChg chg="mod">
          <ac:chgData name="赵 乾均" userId="f9d0be29ea91f2d6" providerId="LiveId" clId="{0035057A-7923-0A4D-A3E9-321A5BCA9875}" dt="2019-04-19T08:54:39.208" v="312" actId="164"/>
          <ac:spMkLst>
            <pc:docMk/>
            <pc:sldMk cId="493951267" sldId="886"/>
            <ac:spMk id="17" creationId="{EA811B6E-93BD-1C41-AD8E-8F6FE093640E}"/>
          </ac:spMkLst>
        </pc:spChg>
        <pc:spChg chg="add mod">
          <ac:chgData name="赵 乾均" userId="f9d0be29ea91f2d6" providerId="LiveId" clId="{0035057A-7923-0A4D-A3E9-321A5BCA9875}" dt="2019-04-23T13:43:52.661" v="11796" actId="122"/>
          <ac:spMkLst>
            <pc:docMk/>
            <pc:sldMk cId="493951267" sldId="886"/>
            <ac:spMk id="18" creationId="{06945649-1805-8844-B4A1-BDAA260CCE44}"/>
          </ac:spMkLst>
        </pc:spChg>
        <pc:spChg chg="mod">
          <ac:chgData name="赵 乾均" userId="f9d0be29ea91f2d6" providerId="LiveId" clId="{0035057A-7923-0A4D-A3E9-321A5BCA9875}" dt="2019-04-19T08:54:39.208" v="312" actId="164"/>
          <ac:spMkLst>
            <pc:docMk/>
            <pc:sldMk cId="493951267" sldId="886"/>
            <ac:spMk id="19" creationId="{507B0542-EC5B-844E-B38C-A4C641CD9B5A}"/>
          </ac:spMkLst>
        </pc:spChg>
        <pc:spChg chg="mod">
          <ac:chgData name="赵 乾均" userId="f9d0be29ea91f2d6" providerId="LiveId" clId="{0035057A-7923-0A4D-A3E9-321A5BCA9875}" dt="2019-04-19T08:54:39.208" v="312" actId="164"/>
          <ac:spMkLst>
            <pc:docMk/>
            <pc:sldMk cId="493951267" sldId="886"/>
            <ac:spMk id="20" creationId="{634AF27A-1C2B-FA4C-B1BD-07134BA9197E}"/>
          </ac:spMkLst>
        </pc:spChg>
        <pc:spChg chg="mod">
          <ac:chgData name="赵 乾均" userId="f9d0be29ea91f2d6" providerId="LiveId" clId="{0035057A-7923-0A4D-A3E9-321A5BCA9875}" dt="2019-04-19T08:54:39.208" v="312" actId="164"/>
          <ac:spMkLst>
            <pc:docMk/>
            <pc:sldMk cId="493951267" sldId="886"/>
            <ac:spMk id="21" creationId="{FFCC66CE-8AEB-3546-AD78-7D2063403CD7}"/>
          </ac:spMkLst>
        </pc:spChg>
        <pc:grpChg chg="add mod">
          <ac:chgData name="赵 乾均" userId="f9d0be29ea91f2d6" providerId="LiveId" clId="{0035057A-7923-0A4D-A3E9-321A5BCA9875}" dt="2019-04-19T08:54:39.208" v="312" actId="164"/>
          <ac:grpSpMkLst>
            <pc:docMk/>
            <pc:sldMk cId="493951267" sldId="886"/>
            <ac:grpSpMk id="15" creationId="{DD3DD329-86CB-944E-9556-ACF81BCB6140}"/>
          </ac:grpSpMkLst>
        </pc:grpChg>
      </pc:sldChg>
      <pc:sldChg chg="addSp delSp modSp add del modAnim">
        <pc:chgData name="赵 乾均" userId="f9d0be29ea91f2d6" providerId="LiveId" clId="{0035057A-7923-0A4D-A3E9-321A5BCA9875}" dt="2019-04-23T13:47:09.829" v="11806" actId="20577"/>
        <pc:sldMkLst>
          <pc:docMk/>
          <pc:sldMk cId="755760570" sldId="887"/>
        </pc:sldMkLst>
        <pc:spChg chg="mod">
          <ac:chgData name="赵 乾均" userId="f9d0be29ea91f2d6" providerId="LiveId" clId="{0035057A-7923-0A4D-A3E9-321A5BCA9875}" dt="2019-04-19T09:54:08.660" v="735" actId="20577"/>
          <ac:spMkLst>
            <pc:docMk/>
            <pc:sldMk cId="755760570" sldId="887"/>
            <ac:spMk id="3" creationId="{00000000-0000-0000-0000-000000000000}"/>
          </ac:spMkLst>
        </pc:spChg>
        <pc:spChg chg="add del mod">
          <ac:chgData name="赵 乾均" userId="f9d0be29ea91f2d6" providerId="LiveId" clId="{0035057A-7923-0A4D-A3E9-321A5BCA9875}" dt="2019-04-23T13:44:55.175" v="11799" actId="122"/>
          <ac:spMkLst>
            <pc:docMk/>
            <pc:sldMk cId="755760570" sldId="887"/>
            <ac:spMk id="18" creationId="{06945649-1805-8844-B4A1-BDAA260CCE44}"/>
          </ac:spMkLst>
        </pc:spChg>
        <pc:spChg chg="add del">
          <ac:chgData name="赵 乾均" userId="f9d0be29ea91f2d6" providerId="LiveId" clId="{0035057A-7923-0A4D-A3E9-321A5BCA9875}" dt="2019-04-19T09:54:09.774" v="736" actId="478"/>
          <ac:spMkLst>
            <pc:docMk/>
            <pc:sldMk cId="755760570" sldId="887"/>
            <ac:spMk id="25" creationId="{6EB47996-EDA0-3841-8790-D1938320DD6D}"/>
          </ac:spMkLst>
        </pc:spChg>
        <pc:spChg chg="add del">
          <ac:chgData name="赵 乾均" userId="f9d0be29ea91f2d6" providerId="LiveId" clId="{0035057A-7923-0A4D-A3E9-321A5BCA9875}" dt="2019-04-19T09:54:09.774" v="736" actId="478"/>
          <ac:spMkLst>
            <pc:docMk/>
            <pc:sldMk cId="755760570" sldId="887"/>
            <ac:spMk id="33" creationId="{5E59F62A-0E76-3148-8790-C12A3934B9D9}"/>
          </ac:spMkLst>
        </pc:spChg>
        <pc:spChg chg="add del">
          <ac:chgData name="赵 乾均" userId="f9d0be29ea91f2d6" providerId="LiveId" clId="{0035057A-7923-0A4D-A3E9-321A5BCA9875}" dt="2019-04-19T09:54:09.774" v="736" actId="478"/>
          <ac:spMkLst>
            <pc:docMk/>
            <pc:sldMk cId="755760570" sldId="887"/>
            <ac:spMk id="35" creationId="{A3873C46-3ABA-8E47-8849-F23C6210380E}"/>
          </ac:spMkLst>
        </pc:spChg>
        <pc:spChg chg="add del">
          <ac:chgData name="赵 乾均" userId="f9d0be29ea91f2d6" providerId="LiveId" clId="{0035057A-7923-0A4D-A3E9-321A5BCA9875}" dt="2019-04-19T09:54:09.774" v="736" actId="478"/>
          <ac:spMkLst>
            <pc:docMk/>
            <pc:sldMk cId="755760570" sldId="887"/>
            <ac:spMk id="36" creationId="{3F1B43EC-57F3-3248-AE96-95BD2E5A927E}"/>
          </ac:spMkLst>
        </pc:spChg>
        <pc:spChg chg="add del">
          <ac:chgData name="赵 乾均" userId="f9d0be29ea91f2d6" providerId="LiveId" clId="{0035057A-7923-0A4D-A3E9-321A5BCA9875}" dt="2019-04-19T09:54:09.774" v="736" actId="478"/>
          <ac:spMkLst>
            <pc:docMk/>
            <pc:sldMk cId="755760570" sldId="887"/>
            <ac:spMk id="37" creationId="{4C52CB8E-025D-5745-8B4F-95D83A9304B8}"/>
          </ac:spMkLst>
        </pc:spChg>
        <pc:spChg chg="add del">
          <ac:chgData name="赵 乾均" userId="f9d0be29ea91f2d6" providerId="LiveId" clId="{0035057A-7923-0A4D-A3E9-321A5BCA9875}" dt="2019-04-19T09:54:09.774" v="736" actId="478"/>
          <ac:spMkLst>
            <pc:docMk/>
            <pc:sldMk cId="755760570" sldId="887"/>
            <ac:spMk id="38" creationId="{DEE1EB24-3C27-C64F-B80B-E6357DBC7B26}"/>
          </ac:spMkLst>
        </pc:spChg>
        <pc:spChg chg="add del mod">
          <ac:chgData name="赵 乾均" userId="f9d0be29ea91f2d6" providerId="LiveId" clId="{0035057A-7923-0A4D-A3E9-321A5BCA9875}" dt="2019-04-23T13:47:09.829" v="11806" actId="20577"/>
          <ac:spMkLst>
            <pc:docMk/>
            <pc:sldMk cId="755760570" sldId="887"/>
            <ac:spMk id="39" creationId="{69CC6548-0A07-1B4D-8830-976573534B77}"/>
          </ac:spMkLst>
        </pc:spChg>
        <pc:spChg chg="add del">
          <ac:chgData name="赵 乾均" userId="f9d0be29ea91f2d6" providerId="LiveId" clId="{0035057A-7923-0A4D-A3E9-321A5BCA9875}" dt="2019-04-19T09:54:09.774" v="736" actId="478"/>
          <ac:spMkLst>
            <pc:docMk/>
            <pc:sldMk cId="755760570" sldId="887"/>
            <ac:spMk id="40" creationId="{885A2E08-05E4-A743-935B-2F72A97BEBC0}"/>
          </ac:spMkLst>
        </pc:spChg>
        <pc:spChg chg="add del">
          <ac:chgData name="赵 乾均" userId="f9d0be29ea91f2d6" providerId="LiveId" clId="{0035057A-7923-0A4D-A3E9-321A5BCA9875}" dt="2019-04-19T09:54:09.774" v="736" actId="478"/>
          <ac:spMkLst>
            <pc:docMk/>
            <pc:sldMk cId="755760570" sldId="887"/>
            <ac:spMk id="41" creationId="{755734DC-9BC2-474A-A476-F17EC3EC58AF}"/>
          </ac:spMkLst>
        </pc:spChg>
        <pc:picChg chg="add del">
          <ac:chgData name="赵 乾均" userId="f9d0be29ea91f2d6" providerId="LiveId" clId="{0035057A-7923-0A4D-A3E9-321A5BCA9875}" dt="2019-04-19T09:54:09.774" v="736" actId="478"/>
          <ac:picMkLst>
            <pc:docMk/>
            <pc:sldMk cId="755760570" sldId="887"/>
            <ac:picMk id="5" creationId="{AC1F3DAB-E587-A54D-A902-0D255E076E66}"/>
          </ac:picMkLst>
        </pc:picChg>
        <pc:cxnChg chg="add del">
          <ac:chgData name="赵 乾均" userId="f9d0be29ea91f2d6" providerId="LiveId" clId="{0035057A-7923-0A4D-A3E9-321A5BCA9875}" dt="2019-04-19T09:54:09.774" v="736" actId="478"/>
          <ac:cxnSpMkLst>
            <pc:docMk/>
            <pc:sldMk cId="755760570" sldId="887"/>
            <ac:cxnSpMk id="43" creationId="{CDC8405D-9694-604D-9C25-006624DE5DF6}"/>
          </ac:cxnSpMkLst>
        </pc:cxnChg>
        <pc:cxnChg chg="add del">
          <ac:chgData name="赵 乾均" userId="f9d0be29ea91f2d6" providerId="LiveId" clId="{0035057A-7923-0A4D-A3E9-321A5BCA9875}" dt="2019-04-19T09:54:09.774" v="736" actId="478"/>
          <ac:cxnSpMkLst>
            <pc:docMk/>
            <pc:sldMk cId="755760570" sldId="887"/>
            <ac:cxnSpMk id="45" creationId="{89B9B083-702C-F842-9D50-9022EBE71E59}"/>
          </ac:cxnSpMkLst>
        </pc:cxnChg>
        <pc:cxnChg chg="add del">
          <ac:chgData name="赵 乾均" userId="f9d0be29ea91f2d6" providerId="LiveId" clId="{0035057A-7923-0A4D-A3E9-321A5BCA9875}" dt="2019-04-19T09:54:09.774" v="736" actId="478"/>
          <ac:cxnSpMkLst>
            <pc:docMk/>
            <pc:sldMk cId="755760570" sldId="887"/>
            <ac:cxnSpMk id="46" creationId="{4539396B-D029-FB4F-BD3A-1A3253EA0613}"/>
          </ac:cxnSpMkLst>
        </pc:cxnChg>
      </pc:sldChg>
      <pc:sldChg chg="addSp delSp modSp add modAnim">
        <pc:chgData name="赵 乾均" userId="f9d0be29ea91f2d6" providerId="LiveId" clId="{0035057A-7923-0A4D-A3E9-321A5BCA9875}" dt="2019-04-23T13:44:50.004" v="11798" actId="122"/>
        <pc:sldMkLst>
          <pc:docMk/>
          <pc:sldMk cId="2597128703" sldId="888"/>
        </pc:sldMkLst>
        <pc:spChg chg="mod">
          <ac:chgData name="赵 乾均" userId="f9d0be29ea91f2d6" providerId="LiveId" clId="{0035057A-7923-0A4D-A3E9-321A5BCA9875}" dt="2019-04-23T13:44:50.004" v="11798" actId="122"/>
          <ac:spMkLst>
            <pc:docMk/>
            <pc:sldMk cId="2597128703" sldId="888"/>
            <ac:spMk id="18" creationId="{06945649-1805-8844-B4A1-BDAA260CCE44}"/>
          </ac:spMkLst>
        </pc:spChg>
        <pc:spChg chg="mod topLvl">
          <ac:chgData name="赵 乾均" userId="f9d0be29ea91f2d6" providerId="LiveId" clId="{0035057A-7923-0A4D-A3E9-321A5BCA9875}" dt="2019-04-22T14:43:29.028" v="11135" actId="164"/>
          <ac:spMkLst>
            <pc:docMk/>
            <pc:sldMk cId="2597128703" sldId="888"/>
            <ac:spMk id="25" creationId="{6EB47996-EDA0-3841-8790-D1938320DD6D}"/>
          </ac:spMkLst>
        </pc:spChg>
        <pc:spChg chg="mod topLvl">
          <ac:chgData name="赵 乾均" userId="f9d0be29ea91f2d6" providerId="LiveId" clId="{0035057A-7923-0A4D-A3E9-321A5BCA9875}" dt="2019-04-22T14:43:29.028" v="11135" actId="164"/>
          <ac:spMkLst>
            <pc:docMk/>
            <pc:sldMk cId="2597128703" sldId="888"/>
            <ac:spMk id="33" creationId="{5E59F62A-0E76-3148-8790-C12A3934B9D9}"/>
          </ac:spMkLst>
        </pc:spChg>
        <pc:spChg chg="mod topLvl">
          <ac:chgData name="赵 乾均" userId="f9d0be29ea91f2d6" providerId="LiveId" clId="{0035057A-7923-0A4D-A3E9-321A5BCA9875}" dt="2019-04-22T14:44:14.813" v="11142" actId="164"/>
          <ac:spMkLst>
            <pc:docMk/>
            <pc:sldMk cId="2597128703" sldId="888"/>
            <ac:spMk id="35" creationId="{A3873C46-3ABA-8E47-8849-F23C6210380E}"/>
          </ac:spMkLst>
        </pc:spChg>
        <pc:spChg chg="mod topLvl">
          <ac:chgData name="赵 乾均" userId="f9d0be29ea91f2d6" providerId="LiveId" clId="{0035057A-7923-0A4D-A3E9-321A5BCA9875}" dt="2019-04-22T14:44:14.813" v="11142" actId="164"/>
          <ac:spMkLst>
            <pc:docMk/>
            <pc:sldMk cId="2597128703" sldId="888"/>
            <ac:spMk id="36" creationId="{3F1B43EC-57F3-3248-AE96-95BD2E5A927E}"/>
          </ac:spMkLst>
        </pc:spChg>
        <pc:spChg chg="mod topLvl">
          <ac:chgData name="赵 乾均" userId="f9d0be29ea91f2d6" providerId="LiveId" clId="{0035057A-7923-0A4D-A3E9-321A5BCA9875}" dt="2019-04-22T14:43:29.028" v="11135" actId="164"/>
          <ac:spMkLst>
            <pc:docMk/>
            <pc:sldMk cId="2597128703" sldId="888"/>
            <ac:spMk id="37" creationId="{4C52CB8E-025D-5745-8B4F-95D83A9304B8}"/>
          </ac:spMkLst>
        </pc:spChg>
        <pc:spChg chg="mod topLvl">
          <ac:chgData name="赵 乾均" userId="f9d0be29ea91f2d6" providerId="LiveId" clId="{0035057A-7923-0A4D-A3E9-321A5BCA9875}" dt="2019-04-22T14:43:29.028" v="11135" actId="164"/>
          <ac:spMkLst>
            <pc:docMk/>
            <pc:sldMk cId="2597128703" sldId="888"/>
            <ac:spMk id="38" creationId="{DEE1EB24-3C27-C64F-B80B-E6357DBC7B26}"/>
          </ac:spMkLst>
        </pc:spChg>
        <pc:spChg chg="mod">
          <ac:chgData name="赵 乾均" userId="f9d0be29ea91f2d6" providerId="LiveId" clId="{0035057A-7923-0A4D-A3E9-321A5BCA9875}" dt="2019-04-22T14:44:53.122" v="11147" actId="164"/>
          <ac:spMkLst>
            <pc:docMk/>
            <pc:sldMk cId="2597128703" sldId="888"/>
            <ac:spMk id="39" creationId="{69CC6548-0A07-1B4D-8830-976573534B77}"/>
          </ac:spMkLst>
        </pc:spChg>
        <pc:spChg chg="mod">
          <ac:chgData name="赵 乾均" userId="f9d0be29ea91f2d6" providerId="LiveId" clId="{0035057A-7923-0A4D-A3E9-321A5BCA9875}" dt="2019-04-22T14:45:25.096" v="11151" actId="164"/>
          <ac:spMkLst>
            <pc:docMk/>
            <pc:sldMk cId="2597128703" sldId="888"/>
            <ac:spMk id="40" creationId="{885A2E08-05E4-A743-935B-2F72A97BEBC0}"/>
          </ac:spMkLst>
        </pc:spChg>
        <pc:spChg chg="mod">
          <ac:chgData name="赵 乾均" userId="f9d0be29ea91f2d6" providerId="LiveId" clId="{0035057A-7923-0A4D-A3E9-321A5BCA9875}" dt="2019-04-22T14:44:39.712" v="11145" actId="164"/>
          <ac:spMkLst>
            <pc:docMk/>
            <pc:sldMk cId="2597128703" sldId="888"/>
            <ac:spMk id="41" creationId="{755734DC-9BC2-474A-A476-F17EC3EC58AF}"/>
          </ac:spMkLst>
        </pc:spChg>
        <pc:grpChg chg="add del mod topLvl">
          <ac:chgData name="赵 乾均" userId="f9d0be29ea91f2d6" providerId="LiveId" clId="{0035057A-7923-0A4D-A3E9-321A5BCA9875}" dt="2019-04-22T14:43:10.230" v="11134" actId="165"/>
          <ac:grpSpMkLst>
            <pc:docMk/>
            <pc:sldMk cId="2597128703" sldId="888"/>
            <ac:grpSpMk id="4" creationId="{7BF1A49A-D25F-954B-97AA-A51B94E97220}"/>
          </ac:grpSpMkLst>
        </pc:grpChg>
        <pc:grpChg chg="add del mod">
          <ac:chgData name="赵 乾均" userId="f9d0be29ea91f2d6" providerId="LiveId" clId="{0035057A-7923-0A4D-A3E9-321A5BCA9875}" dt="2019-04-22T14:43:04.326" v="11133" actId="165"/>
          <ac:grpSpMkLst>
            <pc:docMk/>
            <pc:sldMk cId="2597128703" sldId="888"/>
            <ac:grpSpMk id="6" creationId="{8CFFE71B-2E7E-9B41-956E-5A391D108BCA}"/>
          </ac:grpSpMkLst>
        </pc:grpChg>
        <pc:grpChg chg="add mod">
          <ac:chgData name="赵 乾均" userId="f9d0be29ea91f2d6" providerId="LiveId" clId="{0035057A-7923-0A4D-A3E9-321A5BCA9875}" dt="2019-04-23T13:44:42.650" v="11797" actId="167"/>
          <ac:grpSpMkLst>
            <pc:docMk/>
            <pc:sldMk cId="2597128703" sldId="888"/>
            <ac:grpSpMk id="7" creationId="{8DCB08D5-40B6-A945-95FB-E36A8CCA28D9}"/>
          </ac:grpSpMkLst>
        </pc:grpChg>
        <pc:grpChg chg="add mod">
          <ac:chgData name="赵 乾均" userId="f9d0be29ea91f2d6" providerId="LiveId" clId="{0035057A-7923-0A4D-A3E9-321A5BCA9875}" dt="2019-04-23T13:44:42.650" v="11797" actId="167"/>
          <ac:grpSpMkLst>
            <pc:docMk/>
            <pc:sldMk cId="2597128703" sldId="888"/>
            <ac:grpSpMk id="8" creationId="{FD7C8BF9-DA85-F24B-B385-9A1008CE113B}"/>
          </ac:grpSpMkLst>
        </pc:grpChg>
        <pc:grpChg chg="add mod">
          <ac:chgData name="赵 乾均" userId="f9d0be29ea91f2d6" providerId="LiveId" clId="{0035057A-7923-0A4D-A3E9-321A5BCA9875}" dt="2019-04-23T13:44:42.650" v="11797" actId="167"/>
          <ac:grpSpMkLst>
            <pc:docMk/>
            <pc:sldMk cId="2597128703" sldId="888"/>
            <ac:grpSpMk id="9" creationId="{4530018E-5A5A-614F-90AC-D164DF474596}"/>
          </ac:grpSpMkLst>
        </pc:grpChg>
        <pc:grpChg chg="add mod">
          <ac:chgData name="赵 乾均" userId="f9d0be29ea91f2d6" providerId="LiveId" clId="{0035057A-7923-0A4D-A3E9-321A5BCA9875}" dt="2019-04-23T13:44:42.650" v="11797" actId="167"/>
          <ac:grpSpMkLst>
            <pc:docMk/>
            <pc:sldMk cId="2597128703" sldId="888"/>
            <ac:grpSpMk id="10" creationId="{8E38890E-CFF8-654A-9EE2-DDCB0D0B9170}"/>
          </ac:grpSpMkLst>
        </pc:grpChg>
        <pc:grpChg chg="add mod">
          <ac:chgData name="赵 乾均" userId="f9d0be29ea91f2d6" providerId="LiveId" clId="{0035057A-7923-0A4D-A3E9-321A5BCA9875}" dt="2019-04-23T13:44:42.650" v="11797" actId="167"/>
          <ac:grpSpMkLst>
            <pc:docMk/>
            <pc:sldMk cId="2597128703" sldId="888"/>
            <ac:grpSpMk id="11" creationId="{D7256960-E0B7-744A-8B70-2ABE5A7498AE}"/>
          </ac:grpSpMkLst>
        </pc:grpChg>
        <pc:picChg chg="mod topLvl">
          <ac:chgData name="赵 乾均" userId="f9d0be29ea91f2d6" providerId="LiveId" clId="{0035057A-7923-0A4D-A3E9-321A5BCA9875}" dt="2019-04-22T14:43:29.028" v="11135" actId="164"/>
          <ac:picMkLst>
            <pc:docMk/>
            <pc:sldMk cId="2597128703" sldId="888"/>
            <ac:picMk id="5" creationId="{AC1F3DAB-E587-A54D-A902-0D255E076E66}"/>
          </ac:picMkLst>
        </pc:picChg>
        <pc:cxnChg chg="mod">
          <ac:chgData name="赵 乾均" userId="f9d0be29ea91f2d6" providerId="LiveId" clId="{0035057A-7923-0A4D-A3E9-321A5BCA9875}" dt="2019-04-22T14:44:39.712" v="11145" actId="164"/>
          <ac:cxnSpMkLst>
            <pc:docMk/>
            <pc:sldMk cId="2597128703" sldId="888"/>
            <ac:cxnSpMk id="43" creationId="{CDC8405D-9694-604D-9C25-006624DE5DF6}"/>
          </ac:cxnSpMkLst>
        </pc:cxnChg>
        <pc:cxnChg chg="mod">
          <ac:chgData name="赵 乾均" userId="f9d0be29ea91f2d6" providerId="LiveId" clId="{0035057A-7923-0A4D-A3E9-321A5BCA9875}" dt="2019-04-22T14:44:53.122" v="11147" actId="164"/>
          <ac:cxnSpMkLst>
            <pc:docMk/>
            <pc:sldMk cId="2597128703" sldId="888"/>
            <ac:cxnSpMk id="45" creationId="{89B9B083-702C-F842-9D50-9022EBE71E59}"/>
          </ac:cxnSpMkLst>
        </pc:cxnChg>
        <pc:cxnChg chg="mod">
          <ac:chgData name="赵 乾均" userId="f9d0be29ea91f2d6" providerId="LiveId" clId="{0035057A-7923-0A4D-A3E9-321A5BCA9875}" dt="2019-04-22T14:45:25.096" v="11151" actId="164"/>
          <ac:cxnSpMkLst>
            <pc:docMk/>
            <pc:sldMk cId="2597128703" sldId="888"/>
            <ac:cxnSpMk id="46" creationId="{4539396B-D029-FB4F-BD3A-1A3253EA0613}"/>
          </ac:cxnSpMkLst>
        </pc:cxnChg>
      </pc:sldChg>
      <pc:sldChg chg="addSp delSp modSp add modAnim">
        <pc:chgData name="赵 乾均" userId="f9d0be29ea91f2d6" providerId="LiveId" clId="{0035057A-7923-0A4D-A3E9-321A5BCA9875}" dt="2019-04-23T13:54:15.272" v="11864" actId="1036"/>
        <pc:sldMkLst>
          <pc:docMk/>
          <pc:sldMk cId="1633970134" sldId="889"/>
        </pc:sldMkLst>
        <pc:spChg chg="mod">
          <ac:chgData name="赵 乾均" userId="f9d0be29ea91f2d6" providerId="LiveId" clId="{0035057A-7923-0A4D-A3E9-321A5BCA9875}" dt="2019-04-19T13:31:49.158" v="1284"/>
          <ac:spMkLst>
            <pc:docMk/>
            <pc:sldMk cId="1633970134" sldId="889"/>
            <ac:spMk id="3" creationId="{00000000-0000-0000-0000-000000000000}"/>
          </ac:spMkLst>
        </pc:spChg>
        <pc:spChg chg="add del mod">
          <ac:chgData name="赵 乾均" userId="f9d0be29ea91f2d6" providerId="LiveId" clId="{0035057A-7923-0A4D-A3E9-321A5BCA9875}" dt="2019-04-19T11:49:56.590" v="1054" actId="478"/>
          <ac:spMkLst>
            <pc:docMk/>
            <pc:sldMk cId="1633970134" sldId="889"/>
            <ac:spMk id="12" creationId="{26CE4028-49BC-6B44-B3C9-3ACAEAC99A34}"/>
          </ac:spMkLst>
        </pc:spChg>
        <pc:spChg chg="add mod">
          <ac:chgData name="赵 乾均" userId="f9d0be29ea91f2d6" providerId="LiveId" clId="{0035057A-7923-0A4D-A3E9-321A5BCA9875}" dt="2019-04-19T11:43:09.054" v="985" actId="164"/>
          <ac:spMkLst>
            <pc:docMk/>
            <pc:sldMk cId="1633970134" sldId="889"/>
            <ac:spMk id="13" creationId="{8B0B529E-2B7F-1F41-B547-F114A93EB038}"/>
          </ac:spMkLst>
        </pc:spChg>
        <pc:spChg chg="add del mod">
          <ac:chgData name="赵 乾均" userId="f9d0be29ea91f2d6" providerId="LiveId" clId="{0035057A-7923-0A4D-A3E9-321A5BCA9875}" dt="2019-04-19T11:49:56.590" v="1054" actId="478"/>
          <ac:spMkLst>
            <pc:docMk/>
            <pc:sldMk cId="1633970134" sldId="889"/>
            <ac:spMk id="15" creationId="{A507CB61-9F87-EE4F-BD89-4D40C58436DC}"/>
          </ac:spMkLst>
        </pc:spChg>
        <pc:spChg chg="add del mod">
          <ac:chgData name="赵 乾均" userId="f9d0be29ea91f2d6" providerId="LiveId" clId="{0035057A-7923-0A4D-A3E9-321A5BCA9875}" dt="2019-04-19T13:31:54.122" v="1285" actId="478"/>
          <ac:spMkLst>
            <pc:docMk/>
            <pc:sldMk cId="1633970134" sldId="889"/>
            <ac:spMk id="16" creationId="{84340D3B-5ABD-5F4A-94C2-03B16FA32947}"/>
          </ac:spMkLst>
        </pc:spChg>
        <pc:spChg chg="add del mod">
          <ac:chgData name="赵 乾均" userId="f9d0be29ea91f2d6" providerId="LiveId" clId="{0035057A-7923-0A4D-A3E9-321A5BCA9875}" dt="2019-04-19T13:30:39.810" v="1269" actId="478"/>
          <ac:spMkLst>
            <pc:docMk/>
            <pc:sldMk cId="1633970134" sldId="889"/>
            <ac:spMk id="17" creationId="{DF0B3220-AA5B-D046-8A88-BFBD53725E98}"/>
          </ac:spMkLst>
        </pc:spChg>
        <pc:spChg chg="del">
          <ac:chgData name="赵 乾均" userId="f9d0be29ea91f2d6" providerId="LiveId" clId="{0035057A-7923-0A4D-A3E9-321A5BCA9875}" dt="2019-04-19T09:54:24.960" v="739" actId="478"/>
          <ac:spMkLst>
            <pc:docMk/>
            <pc:sldMk cId="1633970134" sldId="889"/>
            <ac:spMk id="18" creationId="{06945649-1805-8844-B4A1-BDAA260CCE44}"/>
          </ac:spMkLst>
        </pc:spChg>
        <pc:spChg chg="add del mod">
          <ac:chgData name="赵 乾均" userId="f9d0be29ea91f2d6" providerId="LiveId" clId="{0035057A-7923-0A4D-A3E9-321A5BCA9875}" dt="2019-04-19T11:49:56.590" v="1054" actId="478"/>
          <ac:spMkLst>
            <pc:docMk/>
            <pc:sldMk cId="1633970134" sldId="889"/>
            <ac:spMk id="19" creationId="{F96627A8-1E06-6144-9A8F-39FA6AE1E4EE}"/>
          </ac:spMkLst>
        </pc:spChg>
        <pc:spChg chg="add del mod">
          <ac:chgData name="赵 乾均" userId="f9d0be29ea91f2d6" providerId="LiveId" clId="{0035057A-7923-0A4D-A3E9-321A5BCA9875}" dt="2019-04-19T11:49:56.590" v="1054" actId="478"/>
          <ac:spMkLst>
            <pc:docMk/>
            <pc:sldMk cId="1633970134" sldId="889"/>
            <ac:spMk id="20" creationId="{3E5E524C-68EE-104D-8043-CC70F404DF52}"/>
          </ac:spMkLst>
        </pc:spChg>
        <pc:spChg chg="add del mod">
          <ac:chgData name="赵 乾均" userId="f9d0be29ea91f2d6" providerId="LiveId" clId="{0035057A-7923-0A4D-A3E9-321A5BCA9875}" dt="2019-04-19T11:17:30.967" v="871" actId="478"/>
          <ac:spMkLst>
            <pc:docMk/>
            <pc:sldMk cId="1633970134" sldId="889"/>
            <ac:spMk id="21" creationId="{0F32BDA1-429A-944E-9A24-38EB74A547BF}"/>
          </ac:spMkLst>
        </pc:spChg>
        <pc:spChg chg="add del mod">
          <ac:chgData name="赵 乾均" userId="f9d0be29ea91f2d6" providerId="LiveId" clId="{0035057A-7923-0A4D-A3E9-321A5BCA9875}" dt="2019-04-19T11:49:56.590" v="1054" actId="478"/>
          <ac:spMkLst>
            <pc:docMk/>
            <pc:sldMk cId="1633970134" sldId="889"/>
            <ac:spMk id="22" creationId="{9CED8FF7-AC4A-CD4C-AD8F-868F177E7061}"/>
          </ac:spMkLst>
        </pc:spChg>
        <pc:spChg chg="add del mod">
          <ac:chgData name="赵 乾均" userId="f9d0be29ea91f2d6" providerId="LiveId" clId="{0035057A-7923-0A4D-A3E9-321A5BCA9875}" dt="2019-04-19T11:49:56.590" v="1054" actId="478"/>
          <ac:spMkLst>
            <pc:docMk/>
            <pc:sldMk cId="1633970134" sldId="889"/>
            <ac:spMk id="23" creationId="{AAE355E7-F6FF-8C41-BBE6-E436CD23FC78}"/>
          </ac:spMkLst>
        </pc:spChg>
        <pc:spChg chg="add del mod">
          <ac:chgData name="赵 乾均" userId="f9d0be29ea91f2d6" providerId="LiveId" clId="{0035057A-7923-0A4D-A3E9-321A5BCA9875}" dt="2019-04-19T13:32:00.820" v="1288" actId="478"/>
          <ac:spMkLst>
            <pc:docMk/>
            <pc:sldMk cId="1633970134" sldId="889"/>
            <ac:spMk id="24" creationId="{4A7511F8-BFC5-1040-BDFA-AC6AA80FC9AD}"/>
          </ac:spMkLst>
        </pc:spChg>
        <pc:spChg chg="del">
          <ac:chgData name="赵 乾均" userId="f9d0be29ea91f2d6" providerId="LiveId" clId="{0035057A-7923-0A4D-A3E9-321A5BCA9875}" dt="2019-04-19T09:54:24.960" v="739" actId="478"/>
          <ac:spMkLst>
            <pc:docMk/>
            <pc:sldMk cId="1633970134" sldId="889"/>
            <ac:spMk id="25" creationId="{6EB47996-EDA0-3841-8790-D1938320DD6D}"/>
          </ac:spMkLst>
        </pc:spChg>
        <pc:spChg chg="add del mod">
          <ac:chgData name="赵 乾均" userId="f9d0be29ea91f2d6" providerId="LiveId" clId="{0035057A-7923-0A4D-A3E9-321A5BCA9875}" dt="2019-04-19T13:32:02.789" v="1289" actId="478"/>
          <ac:spMkLst>
            <pc:docMk/>
            <pc:sldMk cId="1633970134" sldId="889"/>
            <ac:spMk id="26" creationId="{744ECB62-B103-7541-A969-25395D6C550D}"/>
          </ac:spMkLst>
        </pc:spChg>
        <pc:spChg chg="add mod">
          <ac:chgData name="赵 乾均" userId="f9d0be29ea91f2d6" providerId="LiveId" clId="{0035057A-7923-0A4D-A3E9-321A5BCA9875}" dt="2019-04-22T14:48:47.683" v="11170" actId="20577"/>
          <ac:spMkLst>
            <pc:docMk/>
            <pc:sldMk cId="1633970134" sldId="889"/>
            <ac:spMk id="30" creationId="{1D53020E-AF5A-E44E-8A72-923DAB270C4B}"/>
          </ac:spMkLst>
        </pc:spChg>
        <pc:spChg chg="add mod">
          <ac:chgData name="赵 乾均" userId="f9d0be29ea91f2d6" providerId="LiveId" clId="{0035057A-7923-0A4D-A3E9-321A5BCA9875}" dt="2019-04-19T11:43:09.054" v="985" actId="164"/>
          <ac:spMkLst>
            <pc:docMk/>
            <pc:sldMk cId="1633970134" sldId="889"/>
            <ac:spMk id="32" creationId="{D27CB8B5-DC5D-9445-8DDD-7CDCE7CEB9E7}"/>
          </ac:spMkLst>
        </pc:spChg>
        <pc:spChg chg="del">
          <ac:chgData name="赵 乾均" userId="f9d0be29ea91f2d6" providerId="LiveId" clId="{0035057A-7923-0A4D-A3E9-321A5BCA9875}" dt="2019-04-19T09:54:24.960" v="739" actId="478"/>
          <ac:spMkLst>
            <pc:docMk/>
            <pc:sldMk cId="1633970134" sldId="889"/>
            <ac:spMk id="33" creationId="{5E59F62A-0E76-3148-8790-C12A3934B9D9}"/>
          </ac:spMkLst>
        </pc:spChg>
        <pc:spChg chg="add del mod">
          <ac:chgData name="赵 乾均" userId="f9d0be29ea91f2d6" providerId="LiveId" clId="{0035057A-7923-0A4D-A3E9-321A5BCA9875}" dt="2019-04-19T11:43:09.054" v="985" actId="164"/>
          <ac:spMkLst>
            <pc:docMk/>
            <pc:sldMk cId="1633970134" sldId="889"/>
            <ac:spMk id="34" creationId="{AE1129E1-ECAA-9B4A-9714-F19BDDC5EA6F}"/>
          </ac:spMkLst>
        </pc:spChg>
        <pc:spChg chg="del">
          <ac:chgData name="赵 乾均" userId="f9d0be29ea91f2d6" providerId="LiveId" clId="{0035057A-7923-0A4D-A3E9-321A5BCA9875}" dt="2019-04-19T09:54:24.960" v="739" actId="478"/>
          <ac:spMkLst>
            <pc:docMk/>
            <pc:sldMk cId="1633970134" sldId="889"/>
            <ac:spMk id="35" creationId="{A3873C46-3ABA-8E47-8849-F23C6210380E}"/>
          </ac:spMkLst>
        </pc:spChg>
        <pc:spChg chg="del">
          <ac:chgData name="赵 乾均" userId="f9d0be29ea91f2d6" providerId="LiveId" clId="{0035057A-7923-0A4D-A3E9-321A5BCA9875}" dt="2019-04-19T09:54:24.960" v="739" actId="478"/>
          <ac:spMkLst>
            <pc:docMk/>
            <pc:sldMk cId="1633970134" sldId="889"/>
            <ac:spMk id="36" creationId="{3F1B43EC-57F3-3248-AE96-95BD2E5A927E}"/>
          </ac:spMkLst>
        </pc:spChg>
        <pc:spChg chg="del">
          <ac:chgData name="赵 乾均" userId="f9d0be29ea91f2d6" providerId="LiveId" clId="{0035057A-7923-0A4D-A3E9-321A5BCA9875}" dt="2019-04-19T09:54:24.960" v="739" actId="478"/>
          <ac:spMkLst>
            <pc:docMk/>
            <pc:sldMk cId="1633970134" sldId="889"/>
            <ac:spMk id="37" creationId="{4C52CB8E-025D-5745-8B4F-95D83A9304B8}"/>
          </ac:spMkLst>
        </pc:spChg>
        <pc:spChg chg="del">
          <ac:chgData name="赵 乾均" userId="f9d0be29ea91f2d6" providerId="LiveId" clId="{0035057A-7923-0A4D-A3E9-321A5BCA9875}" dt="2019-04-19T09:54:24.960" v="739" actId="478"/>
          <ac:spMkLst>
            <pc:docMk/>
            <pc:sldMk cId="1633970134" sldId="889"/>
            <ac:spMk id="38" creationId="{DEE1EB24-3C27-C64F-B80B-E6357DBC7B26}"/>
          </ac:spMkLst>
        </pc:spChg>
        <pc:spChg chg="del">
          <ac:chgData name="赵 乾均" userId="f9d0be29ea91f2d6" providerId="LiveId" clId="{0035057A-7923-0A4D-A3E9-321A5BCA9875}" dt="2019-04-19T09:54:24.960" v="739" actId="478"/>
          <ac:spMkLst>
            <pc:docMk/>
            <pc:sldMk cId="1633970134" sldId="889"/>
            <ac:spMk id="39" creationId="{69CC6548-0A07-1B4D-8830-976573534B77}"/>
          </ac:spMkLst>
        </pc:spChg>
        <pc:spChg chg="del">
          <ac:chgData name="赵 乾均" userId="f9d0be29ea91f2d6" providerId="LiveId" clId="{0035057A-7923-0A4D-A3E9-321A5BCA9875}" dt="2019-04-19T09:54:24.960" v="739" actId="478"/>
          <ac:spMkLst>
            <pc:docMk/>
            <pc:sldMk cId="1633970134" sldId="889"/>
            <ac:spMk id="40" creationId="{885A2E08-05E4-A743-935B-2F72A97BEBC0}"/>
          </ac:spMkLst>
        </pc:spChg>
        <pc:spChg chg="del">
          <ac:chgData name="赵 乾均" userId="f9d0be29ea91f2d6" providerId="LiveId" clId="{0035057A-7923-0A4D-A3E9-321A5BCA9875}" dt="2019-04-19T09:54:24.960" v="739" actId="478"/>
          <ac:spMkLst>
            <pc:docMk/>
            <pc:sldMk cId="1633970134" sldId="889"/>
            <ac:spMk id="41" creationId="{755734DC-9BC2-474A-A476-F17EC3EC58AF}"/>
          </ac:spMkLst>
        </pc:spChg>
        <pc:spChg chg="add del mod">
          <ac:chgData name="赵 乾均" userId="f9d0be29ea91f2d6" providerId="LiveId" clId="{0035057A-7923-0A4D-A3E9-321A5BCA9875}" dt="2019-04-19T11:47:12.495" v="1033" actId="478"/>
          <ac:spMkLst>
            <pc:docMk/>
            <pc:sldMk cId="1633970134" sldId="889"/>
            <ac:spMk id="48" creationId="{EBB46D6F-B8E1-0648-BC0C-5FED5A56403D}"/>
          </ac:spMkLst>
        </pc:spChg>
        <pc:spChg chg="add del mod">
          <ac:chgData name="赵 乾均" userId="f9d0be29ea91f2d6" providerId="LiveId" clId="{0035057A-7923-0A4D-A3E9-321A5BCA9875}" dt="2019-04-19T13:31:56.621" v="1287" actId="478"/>
          <ac:spMkLst>
            <pc:docMk/>
            <pc:sldMk cId="1633970134" sldId="889"/>
            <ac:spMk id="57" creationId="{8D947BB5-E451-6D42-9CBD-65F277E67797}"/>
          </ac:spMkLst>
        </pc:spChg>
        <pc:spChg chg="add del mod">
          <ac:chgData name="赵 乾均" userId="f9d0be29ea91f2d6" providerId="LiveId" clId="{0035057A-7923-0A4D-A3E9-321A5BCA9875}" dt="2019-04-19T13:31:55.406" v="1286" actId="478"/>
          <ac:spMkLst>
            <pc:docMk/>
            <pc:sldMk cId="1633970134" sldId="889"/>
            <ac:spMk id="58" creationId="{14D89D6E-D9E5-8E4B-980B-254A7C27CB81}"/>
          </ac:spMkLst>
        </pc:spChg>
        <pc:spChg chg="add mod">
          <ac:chgData name="赵 乾均" userId="f9d0be29ea91f2d6" providerId="LiveId" clId="{0035057A-7923-0A4D-A3E9-321A5BCA9875}" dt="2019-04-19T13:32:31.668" v="1293" actId="164"/>
          <ac:spMkLst>
            <pc:docMk/>
            <pc:sldMk cId="1633970134" sldId="889"/>
            <ac:spMk id="59" creationId="{3E5D2F6E-7FE3-1949-8E4F-493A4E0D5A76}"/>
          </ac:spMkLst>
        </pc:spChg>
        <pc:spChg chg="add mod">
          <ac:chgData name="赵 乾均" userId="f9d0be29ea91f2d6" providerId="LiveId" clId="{0035057A-7923-0A4D-A3E9-321A5BCA9875}" dt="2019-04-19T13:32:31.668" v="1293" actId="164"/>
          <ac:spMkLst>
            <pc:docMk/>
            <pc:sldMk cId="1633970134" sldId="889"/>
            <ac:spMk id="60" creationId="{FF9E9497-6DBD-6C46-B51D-D66E8E38F5E8}"/>
          </ac:spMkLst>
        </pc:spChg>
        <pc:spChg chg="add del mod">
          <ac:chgData name="赵 乾均" userId="f9d0be29ea91f2d6" providerId="LiveId" clId="{0035057A-7923-0A4D-A3E9-321A5BCA9875}" dt="2019-04-19T13:32:04.223" v="1290" actId="478"/>
          <ac:spMkLst>
            <pc:docMk/>
            <pc:sldMk cId="1633970134" sldId="889"/>
            <ac:spMk id="61" creationId="{A669DDE5-7DED-1B4B-8CC9-7E657CA6F340}"/>
          </ac:spMkLst>
        </pc:spChg>
        <pc:spChg chg="add del mod">
          <ac:chgData name="赵 乾均" userId="f9d0be29ea91f2d6" providerId="LiveId" clId="{0035057A-7923-0A4D-A3E9-321A5BCA9875}" dt="2019-04-19T13:31:03.013" v="1271" actId="478"/>
          <ac:spMkLst>
            <pc:docMk/>
            <pc:sldMk cId="1633970134" sldId="889"/>
            <ac:spMk id="62" creationId="{94FD6CE0-650E-114C-866D-948F83078365}"/>
          </ac:spMkLst>
        </pc:spChg>
        <pc:spChg chg="add mod">
          <ac:chgData name="赵 乾均" userId="f9d0be29ea91f2d6" providerId="LiveId" clId="{0035057A-7923-0A4D-A3E9-321A5BCA9875}" dt="2019-04-19T13:33:29.273" v="1303" actId="1037"/>
          <ac:spMkLst>
            <pc:docMk/>
            <pc:sldMk cId="1633970134" sldId="889"/>
            <ac:spMk id="63" creationId="{A37EC1F3-FDCF-0346-ABC8-39E0EBA9CEB2}"/>
          </ac:spMkLst>
        </pc:spChg>
        <pc:spChg chg="add">
          <ac:chgData name="赵 乾均" userId="f9d0be29ea91f2d6" providerId="LiveId" clId="{0035057A-7923-0A4D-A3E9-321A5BCA9875}" dt="2019-04-19T13:33:14.725" v="1298"/>
          <ac:spMkLst>
            <pc:docMk/>
            <pc:sldMk cId="1633970134" sldId="889"/>
            <ac:spMk id="64" creationId="{366DBA2F-D4BE-4B4D-B947-73EBD961047B}"/>
          </ac:spMkLst>
        </pc:spChg>
        <pc:spChg chg="add mod topLvl">
          <ac:chgData name="赵 乾均" userId="f9d0be29ea91f2d6" providerId="LiveId" clId="{0035057A-7923-0A4D-A3E9-321A5BCA9875}" dt="2019-04-23T13:50:29.195" v="11810" actId="164"/>
          <ac:spMkLst>
            <pc:docMk/>
            <pc:sldMk cId="1633970134" sldId="889"/>
            <ac:spMk id="68" creationId="{F825C50A-2197-EC4F-94C9-2646FEF60382}"/>
          </ac:spMkLst>
        </pc:spChg>
        <pc:spChg chg="mod topLvl">
          <ac:chgData name="赵 乾均" userId="f9d0be29ea91f2d6" providerId="LiveId" clId="{0035057A-7923-0A4D-A3E9-321A5BCA9875}" dt="2019-04-23T13:50:46" v="11815" actId="165"/>
          <ac:spMkLst>
            <pc:docMk/>
            <pc:sldMk cId="1633970134" sldId="889"/>
            <ac:spMk id="70" creationId="{E7F57E6B-2C42-C04B-A011-4B85C3689FF2}"/>
          </ac:spMkLst>
        </pc:spChg>
        <pc:spChg chg="mod topLvl">
          <ac:chgData name="赵 乾均" userId="f9d0be29ea91f2d6" providerId="LiveId" clId="{0035057A-7923-0A4D-A3E9-321A5BCA9875}" dt="2019-04-23T13:50:46" v="11815" actId="165"/>
          <ac:spMkLst>
            <pc:docMk/>
            <pc:sldMk cId="1633970134" sldId="889"/>
            <ac:spMk id="71" creationId="{3836F152-D6A6-DB49-9983-B663A635AC34}"/>
          </ac:spMkLst>
        </pc:spChg>
        <pc:spChg chg="mod topLvl">
          <ac:chgData name="赵 乾均" userId="f9d0be29ea91f2d6" providerId="LiveId" clId="{0035057A-7923-0A4D-A3E9-321A5BCA9875}" dt="2019-04-23T13:50:46" v="11815" actId="165"/>
          <ac:spMkLst>
            <pc:docMk/>
            <pc:sldMk cId="1633970134" sldId="889"/>
            <ac:spMk id="72" creationId="{C6D5A3E6-E88B-5E49-B284-A86BA7B2216C}"/>
          </ac:spMkLst>
        </pc:spChg>
        <pc:spChg chg="add mod topLvl">
          <ac:chgData name="赵 乾均" userId="f9d0be29ea91f2d6" providerId="LiveId" clId="{0035057A-7923-0A4D-A3E9-321A5BCA9875}" dt="2019-04-23T13:51:38.579" v="11831" actId="164"/>
          <ac:spMkLst>
            <pc:docMk/>
            <pc:sldMk cId="1633970134" sldId="889"/>
            <ac:spMk id="76" creationId="{91F89BDC-1758-AF47-B207-B940CC059B50}"/>
          </ac:spMkLst>
        </pc:spChg>
        <pc:spChg chg="mod topLvl">
          <ac:chgData name="赵 乾均" userId="f9d0be29ea91f2d6" providerId="LiveId" clId="{0035057A-7923-0A4D-A3E9-321A5BCA9875}" dt="2019-04-23T13:51:29.366" v="11830" actId="165"/>
          <ac:spMkLst>
            <pc:docMk/>
            <pc:sldMk cId="1633970134" sldId="889"/>
            <ac:spMk id="78" creationId="{22F45E44-A3FA-2E42-BDA6-1DE6547341E3}"/>
          </ac:spMkLst>
        </pc:spChg>
        <pc:spChg chg="mod topLvl">
          <ac:chgData name="赵 乾均" userId="f9d0be29ea91f2d6" providerId="LiveId" clId="{0035057A-7923-0A4D-A3E9-321A5BCA9875}" dt="2019-04-23T13:51:29.366" v="11830" actId="165"/>
          <ac:spMkLst>
            <pc:docMk/>
            <pc:sldMk cId="1633970134" sldId="889"/>
            <ac:spMk id="79" creationId="{28A3906F-64B3-B34E-B821-ABCF89A7ADF9}"/>
          </ac:spMkLst>
        </pc:spChg>
        <pc:spChg chg="mod topLvl">
          <ac:chgData name="赵 乾均" userId="f9d0be29ea91f2d6" providerId="LiveId" clId="{0035057A-7923-0A4D-A3E9-321A5BCA9875}" dt="2019-04-23T13:51:29.366" v="11830" actId="165"/>
          <ac:spMkLst>
            <pc:docMk/>
            <pc:sldMk cId="1633970134" sldId="889"/>
            <ac:spMk id="80" creationId="{F4F4428F-D8DA-784A-B590-BC40DD2FA43D}"/>
          </ac:spMkLst>
        </pc:spChg>
        <pc:spChg chg="add mod">
          <ac:chgData name="赵 乾均" userId="f9d0be29ea91f2d6" providerId="LiveId" clId="{0035057A-7923-0A4D-A3E9-321A5BCA9875}" dt="2019-04-23T13:54:15.272" v="11864" actId="1036"/>
          <ac:spMkLst>
            <pc:docMk/>
            <pc:sldMk cId="1633970134" sldId="889"/>
            <ac:spMk id="81" creationId="{FAD93726-6B50-C743-B247-4353F0432BBC}"/>
          </ac:spMkLst>
        </pc:spChg>
        <pc:grpChg chg="add del mod">
          <ac:chgData name="赵 乾均" userId="f9d0be29ea91f2d6" providerId="LiveId" clId="{0035057A-7923-0A4D-A3E9-321A5BCA9875}" dt="2019-04-19T11:49:56.590" v="1054" actId="478"/>
          <ac:grpSpMkLst>
            <pc:docMk/>
            <pc:sldMk cId="1633970134" sldId="889"/>
            <ac:grpSpMk id="11" creationId="{3EC94E88-50A0-1C47-BD91-D754EDF8F417}"/>
          </ac:grpSpMkLst>
        </pc:grpChg>
        <pc:grpChg chg="add del mod">
          <ac:chgData name="赵 乾均" userId="f9d0be29ea91f2d6" providerId="LiveId" clId="{0035057A-7923-0A4D-A3E9-321A5BCA9875}" dt="2019-04-19T11:49:56.590" v="1054" actId="478"/>
          <ac:grpSpMkLst>
            <pc:docMk/>
            <pc:sldMk cId="1633970134" sldId="889"/>
            <ac:grpSpMk id="14" creationId="{454885BF-89CB-734A-8E07-F25ABACFBECD}"/>
          </ac:grpSpMkLst>
        </pc:grpChg>
        <pc:grpChg chg="add mod">
          <ac:chgData name="赵 乾均" userId="f9d0be29ea91f2d6" providerId="LiveId" clId="{0035057A-7923-0A4D-A3E9-321A5BCA9875}" dt="2019-04-19T13:32:31.668" v="1293" actId="164"/>
          <ac:grpSpMkLst>
            <pc:docMk/>
            <pc:sldMk cId="1633970134" sldId="889"/>
            <ac:grpSpMk id="27" creationId="{E4059EEE-D519-4F49-8872-823D2D7B8767}"/>
          </ac:grpSpMkLst>
        </pc:grpChg>
        <pc:grpChg chg="add del mod">
          <ac:chgData name="赵 乾均" userId="f9d0be29ea91f2d6" providerId="LiveId" clId="{0035057A-7923-0A4D-A3E9-321A5BCA9875}" dt="2019-04-23T13:49:55.872" v="11807" actId="165"/>
          <ac:grpSpMkLst>
            <pc:docMk/>
            <pc:sldMk cId="1633970134" sldId="889"/>
            <ac:grpSpMk id="28" creationId="{7C1DFA42-4CBE-0A4B-BE8A-17A32AE7566C}"/>
          </ac:grpSpMkLst>
        </pc:grpChg>
        <pc:grpChg chg="add del mod">
          <ac:chgData name="赵 乾均" userId="f9d0be29ea91f2d6" providerId="LiveId" clId="{0035057A-7923-0A4D-A3E9-321A5BCA9875}" dt="2019-04-23T13:51:23.558" v="11829" actId="165"/>
          <ac:grpSpMkLst>
            <pc:docMk/>
            <pc:sldMk cId="1633970134" sldId="889"/>
            <ac:grpSpMk id="29" creationId="{0E60C0A3-76B3-8141-88EF-B9EAEAEE496B}"/>
          </ac:grpSpMkLst>
        </pc:grpChg>
        <pc:grpChg chg="add mod">
          <ac:chgData name="赵 乾均" userId="f9d0be29ea91f2d6" providerId="LiveId" clId="{0035057A-7923-0A4D-A3E9-321A5BCA9875}" dt="2019-04-23T13:50:29.195" v="11810" actId="164"/>
          <ac:grpSpMkLst>
            <pc:docMk/>
            <pc:sldMk cId="1633970134" sldId="889"/>
            <ac:grpSpMk id="31" creationId="{5DA17B50-67C7-E04B-A13C-22BE90232E0A}"/>
          </ac:grpSpMkLst>
        </pc:grpChg>
        <pc:grpChg chg="add del mod">
          <ac:chgData name="赵 乾均" userId="f9d0be29ea91f2d6" providerId="LiveId" clId="{0035057A-7923-0A4D-A3E9-321A5BCA9875}" dt="2019-04-19T11:49:56.590" v="1054" actId="478"/>
          <ac:grpSpMkLst>
            <pc:docMk/>
            <pc:sldMk cId="1633970134" sldId="889"/>
            <ac:grpSpMk id="42" creationId="{6D4884D4-DA11-3840-A808-D8770A77E3F4}"/>
          </ac:grpSpMkLst>
        </pc:grpChg>
        <pc:grpChg chg="add del mod">
          <ac:chgData name="赵 乾均" userId="f9d0be29ea91f2d6" providerId="LiveId" clId="{0035057A-7923-0A4D-A3E9-321A5BCA9875}" dt="2019-04-19T11:49:56.590" v="1054" actId="478"/>
          <ac:grpSpMkLst>
            <pc:docMk/>
            <pc:sldMk cId="1633970134" sldId="889"/>
            <ac:grpSpMk id="49" creationId="{3FEB330D-FD79-E84B-AB9B-7C9045250824}"/>
          </ac:grpSpMkLst>
        </pc:grpChg>
        <pc:grpChg chg="add del">
          <ac:chgData name="赵 乾均" userId="f9d0be29ea91f2d6" providerId="LiveId" clId="{0035057A-7923-0A4D-A3E9-321A5BCA9875}" dt="2019-04-19T11:49:28.411" v="1052"/>
          <ac:grpSpMkLst>
            <pc:docMk/>
            <pc:sldMk cId="1633970134" sldId="889"/>
            <ac:grpSpMk id="53" creationId="{F8FAB211-A67C-D446-A0BE-E6A408755B8D}"/>
          </ac:grpSpMkLst>
        </pc:grpChg>
        <pc:grpChg chg="add mod topLvl">
          <ac:chgData name="赵 乾均" userId="f9d0be29ea91f2d6" providerId="LiveId" clId="{0035057A-7923-0A4D-A3E9-321A5BCA9875}" dt="2019-04-23T13:50:29.195" v="11810" actId="164"/>
          <ac:grpSpMkLst>
            <pc:docMk/>
            <pc:sldMk cId="1633970134" sldId="889"/>
            <ac:grpSpMk id="65" creationId="{3CBE4C1C-5046-194C-BF79-75B4FDFA5F59}"/>
          </ac:grpSpMkLst>
        </pc:grpChg>
        <pc:grpChg chg="add del mod topLvl">
          <ac:chgData name="赵 乾均" userId="f9d0be29ea91f2d6" providerId="LiveId" clId="{0035057A-7923-0A4D-A3E9-321A5BCA9875}" dt="2019-04-23T13:50:46" v="11815" actId="165"/>
          <ac:grpSpMkLst>
            <pc:docMk/>
            <pc:sldMk cId="1633970134" sldId="889"/>
            <ac:grpSpMk id="69" creationId="{6665DF51-663D-F141-B961-CEB6E6BDE2F2}"/>
          </ac:grpSpMkLst>
        </pc:grpChg>
        <pc:grpChg chg="add mod topLvl">
          <ac:chgData name="赵 乾均" userId="f9d0be29ea91f2d6" providerId="LiveId" clId="{0035057A-7923-0A4D-A3E9-321A5BCA9875}" dt="2019-04-23T13:51:38.579" v="11831" actId="164"/>
          <ac:grpSpMkLst>
            <pc:docMk/>
            <pc:sldMk cId="1633970134" sldId="889"/>
            <ac:grpSpMk id="73" creationId="{A2466D2C-0A0A-F24C-B5A6-5CE84820506F}"/>
          </ac:grpSpMkLst>
        </pc:grpChg>
        <pc:grpChg chg="add del mod topLvl">
          <ac:chgData name="赵 乾均" userId="f9d0be29ea91f2d6" providerId="LiveId" clId="{0035057A-7923-0A4D-A3E9-321A5BCA9875}" dt="2019-04-23T13:51:29.366" v="11830" actId="165"/>
          <ac:grpSpMkLst>
            <pc:docMk/>
            <pc:sldMk cId="1633970134" sldId="889"/>
            <ac:grpSpMk id="77" creationId="{CA304F80-DC5E-2646-9A0E-27E45304D32B}"/>
          </ac:grpSpMkLst>
        </pc:grpChg>
        <pc:grpChg chg="add mod">
          <ac:chgData name="赵 乾均" userId="f9d0be29ea91f2d6" providerId="LiveId" clId="{0035057A-7923-0A4D-A3E9-321A5BCA9875}" dt="2019-04-23T13:51:38.579" v="11831" actId="164"/>
          <ac:grpSpMkLst>
            <pc:docMk/>
            <pc:sldMk cId="1633970134" sldId="889"/>
            <ac:grpSpMk id="82" creationId="{C2C83B66-2F5E-C44C-B5B3-2310A57DD186}"/>
          </ac:grpSpMkLst>
        </pc:grpChg>
        <pc:picChg chg="del">
          <ac:chgData name="赵 乾均" userId="f9d0be29ea91f2d6" providerId="LiveId" clId="{0035057A-7923-0A4D-A3E9-321A5BCA9875}" dt="2019-04-19T09:54:24.960" v="739" actId="478"/>
          <ac:picMkLst>
            <pc:docMk/>
            <pc:sldMk cId="1633970134" sldId="889"/>
            <ac:picMk id="5" creationId="{AC1F3DAB-E587-A54D-A902-0D255E076E66}"/>
          </ac:picMkLst>
        </pc:picChg>
        <pc:cxnChg chg="add mod">
          <ac:chgData name="赵 乾均" userId="f9d0be29ea91f2d6" providerId="LiveId" clId="{0035057A-7923-0A4D-A3E9-321A5BCA9875}" dt="2019-04-19T11:21:42.165" v="911" actId="164"/>
          <ac:cxnSpMkLst>
            <pc:docMk/>
            <pc:sldMk cId="1633970134" sldId="889"/>
            <ac:cxnSpMk id="6" creationId="{0FC250F6-A7EC-134F-A432-D5121F4603AB}"/>
          </ac:cxnSpMkLst>
        </pc:cxnChg>
        <pc:cxnChg chg="add mod">
          <ac:chgData name="赵 乾均" userId="f9d0be29ea91f2d6" providerId="LiveId" clId="{0035057A-7923-0A4D-A3E9-321A5BCA9875}" dt="2019-04-19T11:21:42.165" v="911" actId="164"/>
          <ac:cxnSpMkLst>
            <pc:docMk/>
            <pc:sldMk cId="1633970134" sldId="889"/>
            <ac:cxnSpMk id="8" creationId="{19DA5752-F738-7641-AB61-4BCC4116090E}"/>
          </ac:cxnSpMkLst>
        </pc:cxnChg>
        <pc:cxnChg chg="del">
          <ac:chgData name="赵 乾均" userId="f9d0be29ea91f2d6" providerId="LiveId" clId="{0035057A-7923-0A4D-A3E9-321A5BCA9875}" dt="2019-04-19T09:54:24.960" v="739" actId="478"/>
          <ac:cxnSpMkLst>
            <pc:docMk/>
            <pc:sldMk cId="1633970134" sldId="889"/>
            <ac:cxnSpMk id="43" creationId="{CDC8405D-9694-604D-9C25-006624DE5DF6}"/>
          </ac:cxnSpMkLst>
        </pc:cxnChg>
        <pc:cxnChg chg="del">
          <ac:chgData name="赵 乾均" userId="f9d0be29ea91f2d6" providerId="LiveId" clId="{0035057A-7923-0A4D-A3E9-321A5BCA9875}" dt="2019-04-19T09:54:24.960" v="739" actId="478"/>
          <ac:cxnSpMkLst>
            <pc:docMk/>
            <pc:sldMk cId="1633970134" sldId="889"/>
            <ac:cxnSpMk id="45" creationId="{89B9B083-702C-F842-9D50-9022EBE71E59}"/>
          </ac:cxnSpMkLst>
        </pc:cxnChg>
        <pc:cxnChg chg="del">
          <ac:chgData name="赵 乾均" userId="f9d0be29ea91f2d6" providerId="LiveId" clId="{0035057A-7923-0A4D-A3E9-321A5BCA9875}" dt="2019-04-19T09:54:24.960" v="739" actId="478"/>
          <ac:cxnSpMkLst>
            <pc:docMk/>
            <pc:sldMk cId="1633970134" sldId="889"/>
            <ac:cxnSpMk id="46" creationId="{4539396B-D029-FB4F-BD3A-1A3253EA0613}"/>
          </ac:cxnSpMkLst>
        </pc:cxnChg>
        <pc:cxnChg chg="mod">
          <ac:chgData name="赵 乾均" userId="f9d0be29ea91f2d6" providerId="LiveId" clId="{0035057A-7923-0A4D-A3E9-321A5BCA9875}" dt="2019-04-19T13:34:11.126" v="1340" actId="1035"/>
          <ac:cxnSpMkLst>
            <pc:docMk/>
            <pc:sldMk cId="1633970134" sldId="889"/>
            <ac:cxnSpMk id="66" creationId="{108D9936-AEC0-A949-ACE4-A857264E6778}"/>
          </ac:cxnSpMkLst>
        </pc:cxnChg>
      </pc:sldChg>
      <pc:sldChg chg="addSp delSp modSp add delAnim modAnim">
        <pc:chgData name="赵 乾均" userId="f9d0be29ea91f2d6" providerId="LiveId" clId="{0035057A-7923-0A4D-A3E9-321A5BCA9875}" dt="2019-04-22T14:52:50.977" v="11221"/>
        <pc:sldMkLst>
          <pc:docMk/>
          <pc:sldMk cId="216270490" sldId="891"/>
        </pc:sldMkLst>
        <pc:spChg chg="mod">
          <ac:chgData name="赵 乾均" userId="f9d0be29ea91f2d6" providerId="LiveId" clId="{0035057A-7923-0A4D-A3E9-321A5BCA9875}" dt="2019-04-19T11:22:49.266" v="930" actId="20577"/>
          <ac:spMkLst>
            <pc:docMk/>
            <pc:sldMk cId="216270490" sldId="891"/>
            <ac:spMk id="3" creationId="{00000000-0000-0000-0000-000000000000}"/>
          </ac:spMkLst>
        </pc:spChg>
        <pc:spChg chg="add mod">
          <ac:chgData name="赵 乾均" userId="f9d0be29ea91f2d6" providerId="LiveId" clId="{0035057A-7923-0A4D-A3E9-321A5BCA9875}" dt="2019-04-19T14:08:09.349" v="2033" actId="1036"/>
          <ac:spMkLst>
            <pc:docMk/>
            <pc:sldMk cId="216270490" sldId="891"/>
            <ac:spMk id="4" creationId="{48AB4502-951D-D34D-B127-468065AF7966}"/>
          </ac:spMkLst>
        </pc:spChg>
        <pc:spChg chg="add del mod">
          <ac:chgData name="赵 乾均" userId="f9d0be29ea91f2d6" providerId="LiveId" clId="{0035057A-7923-0A4D-A3E9-321A5BCA9875}" dt="2019-04-19T14:03:39.285" v="1892" actId="478"/>
          <ac:spMkLst>
            <pc:docMk/>
            <pc:sldMk cId="216270490" sldId="891"/>
            <ac:spMk id="5" creationId="{3635697E-0790-2A4F-8CB5-07E6E20F2DBD}"/>
          </ac:spMkLst>
        </pc:spChg>
        <pc:spChg chg="add mod">
          <ac:chgData name="赵 乾均" userId="f9d0be29ea91f2d6" providerId="LiveId" clId="{0035057A-7923-0A4D-A3E9-321A5BCA9875}" dt="2019-04-19T14:08:12.978" v="2036" actId="1036"/>
          <ac:spMkLst>
            <pc:docMk/>
            <pc:sldMk cId="216270490" sldId="891"/>
            <ac:spMk id="7" creationId="{B87B7C22-DA5B-4B47-849C-0398988DA98E}"/>
          </ac:spMkLst>
        </pc:spChg>
        <pc:spChg chg="add mod">
          <ac:chgData name="赵 乾均" userId="f9d0be29ea91f2d6" providerId="LiveId" clId="{0035057A-7923-0A4D-A3E9-321A5BCA9875}" dt="2019-04-19T14:09:01.438" v="2052" actId="1076"/>
          <ac:spMkLst>
            <pc:docMk/>
            <pc:sldMk cId="216270490" sldId="891"/>
            <ac:spMk id="9" creationId="{F851627F-92F8-BA45-99D6-B2EBAD89D9AD}"/>
          </ac:spMkLst>
        </pc:spChg>
        <pc:spChg chg="add mod">
          <ac:chgData name="赵 乾均" userId="f9d0be29ea91f2d6" providerId="LiveId" clId="{0035057A-7923-0A4D-A3E9-321A5BCA9875}" dt="2019-04-19T13:52:03.003" v="1730" actId="1035"/>
          <ac:spMkLst>
            <pc:docMk/>
            <pc:sldMk cId="216270490" sldId="891"/>
            <ac:spMk id="11" creationId="{48A33B73-2071-0B47-AFC9-91FCEDF27301}"/>
          </ac:spMkLst>
        </pc:spChg>
        <pc:spChg chg="add mod">
          <ac:chgData name="赵 乾均" userId="f9d0be29ea91f2d6" providerId="LiveId" clId="{0035057A-7923-0A4D-A3E9-321A5BCA9875}" dt="2019-04-19T13:52:03.003" v="1730" actId="1035"/>
          <ac:spMkLst>
            <pc:docMk/>
            <pc:sldMk cId="216270490" sldId="891"/>
            <ac:spMk id="12" creationId="{9463E3DE-FD43-B340-AB35-39E89D7CF331}"/>
          </ac:spMkLst>
        </pc:spChg>
        <pc:spChg chg="add mod">
          <ac:chgData name="赵 乾均" userId="f9d0be29ea91f2d6" providerId="LiveId" clId="{0035057A-7923-0A4D-A3E9-321A5BCA9875}" dt="2019-04-19T14:08:06.105" v="2031" actId="1036"/>
          <ac:spMkLst>
            <pc:docMk/>
            <pc:sldMk cId="216270490" sldId="891"/>
            <ac:spMk id="13" creationId="{3C8076CC-E11C-5F49-877A-E3E7EC4B1183}"/>
          </ac:spMkLst>
        </pc:spChg>
        <pc:spChg chg="add del mod">
          <ac:chgData name="赵 乾均" userId="f9d0be29ea91f2d6" providerId="LiveId" clId="{0035057A-7923-0A4D-A3E9-321A5BCA9875}" dt="2019-04-19T13:46:10.178" v="1613" actId="478"/>
          <ac:spMkLst>
            <pc:docMk/>
            <pc:sldMk cId="216270490" sldId="891"/>
            <ac:spMk id="14" creationId="{EBDCAE6E-3319-4143-8AFB-A17A0A751AFD}"/>
          </ac:spMkLst>
        </pc:spChg>
        <pc:spChg chg="add del mod">
          <ac:chgData name="赵 乾均" userId="f9d0be29ea91f2d6" providerId="LiveId" clId="{0035057A-7923-0A4D-A3E9-321A5BCA9875}" dt="2019-04-19T14:02:35.513" v="1885" actId="478"/>
          <ac:spMkLst>
            <pc:docMk/>
            <pc:sldMk cId="216270490" sldId="891"/>
            <ac:spMk id="15" creationId="{A8C847C2-14B3-7A4C-A11F-091B9D400C53}"/>
          </ac:spMkLst>
        </pc:spChg>
        <pc:spChg chg="add del mod">
          <ac:chgData name="赵 乾均" userId="f9d0be29ea91f2d6" providerId="LiveId" clId="{0035057A-7923-0A4D-A3E9-321A5BCA9875}" dt="2019-04-19T14:03:27.205" v="1889" actId="478"/>
          <ac:spMkLst>
            <pc:docMk/>
            <pc:sldMk cId="216270490" sldId="891"/>
            <ac:spMk id="16" creationId="{5BDA9A8E-1BF7-8F4E-AB16-553A94202060}"/>
          </ac:spMkLst>
        </pc:spChg>
        <pc:spChg chg="add del mod">
          <ac:chgData name="赵 乾均" userId="f9d0be29ea91f2d6" providerId="LiveId" clId="{0035057A-7923-0A4D-A3E9-321A5BCA9875}" dt="2019-04-19T14:02:35.513" v="1885" actId="478"/>
          <ac:spMkLst>
            <pc:docMk/>
            <pc:sldMk cId="216270490" sldId="891"/>
            <ac:spMk id="17" creationId="{C336BD64-2E9B-1248-8A70-EA6C169B79F5}"/>
          </ac:spMkLst>
        </pc:spChg>
        <pc:spChg chg="add del mod">
          <ac:chgData name="赵 乾均" userId="f9d0be29ea91f2d6" providerId="LiveId" clId="{0035057A-7923-0A4D-A3E9-321A5BCA9875}" dt="2019-04-19T14:02:35.513" v="1885" actId="478"/>
          <ac:spMkLst>
            <pc:docMk/>
            <pc:sldMk cId="216270490" sldId="891"/>
            <ac:spMk id="18" creationId="{7BAD2B99-CC84-EC4A-A5FF-55A926B0516F}"/>
          </ac:spMkLst>
        </pc:spChg>
        <pc:spChg chg="del">
          <ac:chgData name="赵 乾均" userId="f9d0be29ea91f2d6" providerId="LiveId" clId="{0035057A-7923-0A4D-A3E9-321A5BCA9875}" dt="2019-04-19T13:37:58.141" v="1400" actId="478"/>
          <ac:spMkLst>
            <pc:docMk/>
            <pc:sldMk cId="216270490" sldId="891"/>
            <ac:spMk id="19" creationId="{F96627A8-1E06-6144-9A8F-39FA6AE1E4EE}"/>
          </ac:spMkLst>
        </pc:spChg>
        <pc:spChg chg="del">
          <ac:chgData name="赵 乾均" userId="f9d0be29ea91f2d6" providerId="LiveId" clId="{0035057A-7923-0A4D-A3E9-321A5BCA9875}" dt="2019-04-19T13:37:58.141" v="1400" actId="478"/>
          <ac:spMkLst>
            <pc:docMk/>
            <pc:sldMk cId="216270490" sldId="891"/>
            <ac:spMk id="20" creationId="{3E5E524C-68EE-104D-8043-CC70F404DF52}"/>
          </ac:spMkLst>
        </pc:spChg>
        <pc:spChg chg="del">
          <ac:chgData name="赵 乾均" userId="f9d0be29ea91f2d6" providerId="LiveId" clId="{0035057A-7923-0A4D-A3E9-321A5BCA9875}" dt="2019-04-19T11:22:45.065" v="927" actId="478"/>
          <ac:spMkLst>
            <pc:docMk/>
            <pc:sldMk cId="216270490" sldId="891"/>
            <ac:spMk id="21" creationId="{0F32BDA1-429A-944E-9A24-38EB74A547BF}"/>
          </ac:spMkLst>
        </pc:spChg>
        <pc:spChg chg="del">
          <ac:chgData name="赵 乾均" userId="f9d0be29ea91f2d6" providerId="LiveId" clId="{0035057A-7923-0A4D-A3E9-321A5BCA9875}" dt="2019-04-19T13:36:57.630" v="1398" actId="478"/>
          <ac:spMkLst>
            <pc:docMk/>
            <pc:sldMk cId="216270490" sldId="891"/>
            <ac:spMk id="22" creationId="{9CED8FF7-AC4A-CD4C-AD8F-868F177E7061}"/>
          </ac:spMkLst>
        </pc:spChg>
        <pc:spChg chg="del">
          <ac:chgData name="赵 乾均" userId="f9d0be29ea91f2d6" providerId="LiveId" clId="{0035057A-7923-0A4D-A3E9-321A5BCA9875}" dt="2019-04-19T13:36:57.630" v="1398" actId="478"/>
          <ac:spMkLst>
            <pc:docMk/>
            <pc:sldMk cId="216270490" sldId="891"/>
            <ac:spMk id="23" creationId="{AAE355E7-F6FF-8C41-BBE6-E436CD23FC78}"/>
          </ac:spMkLst>
        </pc:spChg>
        <pc:spChg chg="add mod">
          <ac:chgData name="赵 乾均" userId="f9d0be29ea91f2d6" providerId="LiveId" clId="{0035057A-7923-0A4D-A3E9-321A5BCA9875}" dt="2019-04-19T13:52:13.676" v="1732" actId="1076"/>
          <ac:spMkLst>
            <pc:docMk/>
            <pc:sldMk cId="216270490" sldId="891"/>
            <ac:spMk id="24" creationId="{71F369A3-D341-EF46-98FA-6D8DA5E129D5}"/>
          </ac:spMkLst>
        </pc:spChg>
        <pc:spChg chg="add del mod">
          <ac:chgData name="赵 乾均" userId="f9d0be29ea91f2d6" providerId="LiveId" clId="{0035057A-7923-0A4D-A3E9-321A5BCA9875}" dt="2019-04-19T14:03:39.285" v="1892" actId="478"/>
          <ac:spMkLst>
            <pc:docMk/>
            <pc:sldMk cId="216270490" sldId="891"/>
            <ac:spMk id="25" creationId="{978FD228-F1DC-B347-8BED-87B3CF91E1FE}"/>
          </ac:spMkLst>
        </pc:spChg>
        <pc:spChg chg="add del mod">
          <ac:chgData name="赵 乾均" userId="f9d0be29ea91f2d6" providerId="LiveId" clId="{0035057A-7923-0A4D-A3E9-321A5BCA9875}" dt="2019-04-19T13:59:44.814" v="1851" actId="478"/>
          <ac:spMkLst>
            <pc:docMk/>
            <pc:sldMk cId="216270490" sldId="891"/>
            <ac:spMk id="26" creationId="{859141B9-8FF2-F647-BB71-F179779A750A}"/>
          </ac:spMkLst>
        </pc:spChg>
        <pc:spChg chg="add mod">
          <ac:chgData name="赵 乾均" userId="f9d0be29ea91f2d6" providerId="LiveId" clId="{0035057A-7923-0A4D-A3E9-321A5BCA9875}" dt="2019-04-22T14:51:34.691" v="11209" actId="1036"/>
          <ac:spMkLst>
            <pc:docMk/>
            <pc:sldMk cId="216270490" sldId="891"/>
            <ac:spMk id="27" creationId="{85D4DBA9-22CD-474E-AB61-3763584049B9}"/>
          </ac:spMkLst>
        </pc:spChg>
        <pc:spChg chg="add mod">
          <ac:chgData name="赵 乾均" userId="f9d0be29ea91f2d6" providerId="LiveId" clId="{0035057A-7923-0A4D-A3E9-321A5BCA9875}" dt="2019-04-19T14:08:20.374" v="2045" actId="1035"/>
          <ac:spMkLst>
            <pc:docMk/>
            <pc:sldMk cId="216270490" sldId="891"/>
            <ac:spMk id="28" creationId="{A0EB96E4-086E-D441-9632-7D27640917D4}"/>
          </ac:spMkLst>
        </pc:spChg>
        <pc:spChg chg="add mod">
          <ac:chgData name="赵 乾均" userId="f9d0be29ea91f2d6" providerId="LiveId" clId="{0035057A-7923-0A4D-A3E9-321A5BCA9875}" dt="2019-04-19T14:08:20.374" v="2045" actId="1035"/>
          <ac:spMkLst>
            <pc:docMk/>
            <pc:sldMk cId="216270490" sldId="891"/>
            <ac:spMk id="29" creationId="{D0A5EC37-3B4E-764E-8F02-B5180BCB1B9D}"/>
          </ac:spMkLst>
        </pc:spChg>
        <pc:spChg chg="add mod">
          <ac:chgData name="赵 乾均" userId="f9d0be29ea91f2d6" providerId="LiveId" clId="{0035057A-7923-0A4D-A3E9-321A5BCA9875}" dt="2019-04-19T14:08:20.374" v="2045" actId="1035"/>
          <ac:spMkLst>
            <pc:docMk/>
            <pc:sldMk cId="216270490" sldId="891"/>
            <ac:spMk id="30" creationId="{96D25A09-D641-8C43-BC7B-B2F9336EA484}"/>
          </ac:spMkLst>
        </pc:spChg>
        <pc:cxnChg chg="del">
          <ac:chgData name="赵 乾均" userId="f9d0be29ea91f2d6" providerId="LiveId" clId="{0035057A-7923-0A4D-A3E9-321A5BCA9875}" dt="2019-04-19T13:36:57.630" v="1398" actId="478"/>
          <ac:cxnSpMkLst>
            <pc:docMk/>
            <pc:sldMk cId="216270490" sldId="891"/>
            <ac:cxnSpMk id="6" creationId="{0FC250F6-A7EC-134F-A432-D5121F4603AB}"/>
          </ac:cxnSpMkLst>
        </pc:cxnChg>
        <pc:cxnChg chg="del">
          <ac:chgData name="赵 乾均" userId="f9d0be29ea91f2d6" providerId="LiveId" clId="{0035057A-7923-0A4D-A3E9-321A5BCA9875}" dt="2019-04-19T13:36:57.630" v="1398" actId="478"/>
          <ac:cxnSpMkLst>
            <pc:docMk/>
            <pc:sldMk cId="216270490" sldId="891"/>
            <ac:cxnSpMk id="8" creationId="{19DA5752-F738-7641-AB61-4BCC4116090E}"/>
          </ac:cxnSpMkLst>
        </pc:cxnChg>
      </pc:sldChg>
      <pc:sldChg chg="addSp modSp add modAnim">
        <pc:chgData name="赵 乾均" userId="f9d0be29ea91f2d6" providerId="LiveId" clId="{0035057A-7923-0A4D-A3E9-321A5BCA9875}" dt="2019-04-22T14:47:07.209" v="11162"/>
        <pc:sldMkLst>
          <pc:docMk/>
          <pc:sldMk cId="1132393574" sldId="893"/>
        </pc:sldMkLst>
        <pc:spChg chg="add mod">
          <ac:chgData name="赵 乾均" userId="f9d0be29ea91f2d6" providerId="LiveId" clId="{0035057A-7923-0A4D-A3E9-321A5BCA9875}" dt="2019-04-19T13:42:09.785" v="1478"/>
          <ac:spMkLst>
            <pc:docMk/>
            <pc:sldMk cId="1132393574" sldId="893"/>
            <ac:spMk id="12" creationId="{08BC76C9-1975-284F-8215-312CE259C362}"/>
          </ac:spMkLst>
        </pc:spChg>
        <pc:spChg chg="mod">
          <ac:chgData name="赵 乾均" userId="f9d0be29ea91f2d6" providerId="LiveId" clId="{0035057A-7923-0A4D-A3E9-321A5BCA9875}" dt="2019-04-19T13:41:23.179" v="1475" actId="20577"/>
          <ac:spMkLst>
            <pc:docMk/>
            <pc:sldMk cId="1132393574" sldId="893"/>
            <ac:spMk id="59" creationId="{3E5D2F6E-7FE3-1949-8E4F-493A4E0D5A76}"/>
          </ac:spMkLst>
        </pc:spChg>
        <pc:spChg chg="mod">
          <ac:chgData name="赵 乾均" userId="f9d0be29ea91f2d6" providerId="LiveId" clId="{0035057A-7923-0A4D-A3E9-321A5BCA9875}" dt="2019-04-19T13:41:18.805" v="1473" actId="20577"/>
          <ac:spMkLst>
            <pc:docMk/>
            <pc:sldMk cId="1132393574" sldId="893"/>
            <ac:spMk id="60" creationId="{FF9E9497-6DBD-6C46-B51D-D66E8E38F5E8}"/>
          </ac:spMkLst>
        </pc:spChg>
      </pc:sldChg>
      <pc:sldChg chg="addSp delSp modSp add">
        <pc:chgData name="赵 乾均" userId="f9d0be29ea91f2d6" providerId="LiveId" clId="{0035057A-7923-0A4D-A3E9-321A5BCA9875}" dt="2019-04-19T14:14:08.409" v="2084" actId="1038"/>
        <pc:sldMkLst>
          <pc:docMk/>
          <pc:sldMk cId="2005918738" sldId="895"/>
        </pc:sldMkLst>
        <pc:spChg chg="mod">
          <ac:chgData name="赵 乾均" userId="f9d0be29ea91f2d6" providerId="LiveId" clId="{0035057A-7923-0A4D-A3E9-321A5BCA9875}" dt="2019-04-19T14:10:48.921" v="2069" actId="1076"/>
          <ac:spMkLst>
            <pc:docMk/>
            <pc:sldMk cId="2005918738" sldId="895"/>
            <ac:spMk id="3" creationId="{00000000-0000-0000-0000-000000000000}"/>
          </ac:spMkLst>
        </pc:spChg>
        <pc:spChg chg="del mod">
          <ac:chgData name="赵 乾均" userId="f9d0be29ea91f2d6" providerId="LiveId" clId="{0035057A-7923-0A4D-A3E9-321A5BCA9875}" dt="2019-04-19T14:10:39.329" v="2066" actId="478"/>
          <ac:spMkLst>
            <pc:docMk/>
            <pc:sldMk cId="2005918738" sldId="895"/>
            <ac:spMk id="4" creationId="{48AB4502-951D-D34D-B127-468065AF7966}"/>
          </ac:spMkLst>
        </pc:spChg>
        <pc:spChg chg="del">
          <ac:chgData name="赵 乾均" userId="f9d0be29ea91f2d6" providerId="LiveId" clId="{0035057A-7923-0A4D-A3E9-321A5BCA9875}" dt="2019-04-19T14:10:39.329" v="2066" actId="478"/>
          <ac:spMkLst>
            <pc:docMk/>
            <pc:sldMk cId="2005918738" sldId="895"/>
            <ac:spMk id="5" creationId="{3635697E-0790-2A4F-8CB5-07E6E20F2DBD}"/>
          </ac:spMkLst>
        </pc:spChg>
        <pc:spChg chg="del">
          <ac:chgData name="赵 乾均" userId="f9d0be29ea91f2d6" providerId="LiveId" clId="{0035057A-7923-0A4D-A3E9-321A5BCA9875}" dt="2019-04-19T14:10:39.329" v="2066" actId="478"/>
          <ac:spMkLst>
            <pc:docMk/>
            <pc:sldMk cId="2005918738" sldId="895"/>
            <ac:spMk id="7" creationId="{B87B7C22-DA5B-4B47-849C-0398988DA98E}"/>
          </ac:spMkLst>
        </pc:spChg>
        <pc:spChg chg="del">
          <ac:chgData name="赵 乾均" userId="f9d0be29ea91f2d6" providerId="LiveId" clId="{0035057A-7923-0A4D-A3E9-321A5BCA9875}" dt="2019-04-19T14:10:46.188" v="2067" actId="478"/>
          <ac:spMkLst>
            <pc:docMk/>
            <pc:sldMk cId="2005918738" sldId="895"/>
            <ac:spMk id="11" creationId="{48A33B73-2071-0B47-AFC9-91FCEDF27301}"/>
          </ac:spMkLst>
        </pc:spChg>
        <pc:spChg chg="del">
          <ac:chgData name="赵 乾均" userId="f9d0be29ea91f2d6" providerId="LiveId" clId="{0035057A-7923-0A4D-A3E9-321A5BCA9875}" dt="2019-04-19T14:10:46.188" v="2067" actId="478"/>
          <ac:spMkLst>
            <pc:docMk/>
            <pc:sldMk cId="2005918738" sldId="895"/>
            <ac:spMk id="12" creationId="{9463E3DE-FD43-B340-AB35-39E89D7CF331}"/>
          </ac:spMkLst>
        </pc:spChg>
        <pc:spChg chg="del">
          <ac:chgData name="赵 乾均" userId="f9d0be29ea91f2d6" providerId="LiveId" clId="{0035057A-7923-0A4D-A3E9-321A5BCA9875}" dt="2019-04-19T14:10:39.329" v="2066" actId="478"/>
          <ac:spMkLst>
            <pc:docMk/>
            <pc:sldMk cId="2005918738" sldId="895"/>
            <ac:spMk id="13" creationId="{3C8076CC-E11C-5F49-877A-E3E7EC4B1183}"/>
          </ac:spMkLst>
        </pc:spChg>
        <pc:spChg chg="del mod">
          <ac:chgData name="赵 乾均" userId="f9d0be29ea91f2d6" providerId="LiveId" clId="{0035057A-7923-0A4D-A3E9-321A5BCA9875}" dt="2019-04-19T14:10:39.329" v="2066" actId="478"/>
          <ac:spMkLst>
            <pc:docMk/>
            <pc:sldMk cId="2005918738" sldId="895"/>
            <ac:spMk id="16" creationId="{5BDA9A8E-1BF7-8F4E-AB16-553A94202060}"/>
          </ac:spMkLst>
        </pc:spChg>
        <pc:spChg chg="del">
          <ac:chgData name="赵 乾均" userId="f9d0be29ea91f2d6" providerId="LiveId" clId="{0035057A-7923-0A4D-A3E9-321A5BCA9875}" dt="2019-04-19T14:10:51.581" v="2070" actId="478"/>
          <ac:spMkLst>
            <pc:docMk/>
            <pc:sldMk cId="2005918738" sldId="895"/>
            <ac:spMk id="24" creationId="{71F369A3-D341-EF46-98FA-6D8DA5E129D5}"/>
          </ac:spMkLst>
        </pc:spChg>
        <pc:spChg chg="del">
          <ac:chgData name="赵 乾均" userId="f9d0be29ea91f2d6" providerId="LiveId" clId="{0035057A-7923-0A4D-A3E9-321A5BCA9875}" dt="2019-04-19T14:10:39.329" v="2066" actId="478"/>
          <ac:spMkLst>
            <pc:docMk/>
            <pc:sldMk cId="2005918738" sldId="895"/>
            <ac:spMk id="25" creationId="{978FD228-F1DC-B347-8BED-87B3CF91E1FE}"/>
          </ac:spMkLst>
        </pc:spChg>
        <pc:picChg chg="add del mod">
          <ac:chgData name="赵 乾均" userId="f9d0be29ea91f2d6" providerId="LiveId" clId="{0035057A-7923-0A4D-A3E9-321A5BCA9875}" dt="2019-04-19T14:13:53.526" v="2077" actId="478"/>
          <ac:picMkLst>
            <pc:docMk/>
            <pc:sldMk cId="2005918738" sldId="895"/>
            <ac:picMk id="6" creationId="{2FB51660-07DB-D04C-8B38-E5AC11B88D04}"/>
          </ac:picMkLst>
        </pc:picChg>
        <pc:picChg chg="add mod">
          <ac:chgData name="赵 乾均" userId="f9d0be29ea91f2d6" providerId="LiveId" clId="{0035057A-7923-0A4D-A3E9-321A5BCA9875}" dt="2019-04-19T14:14:08.409" v="2084" actId="1038"/>
          <ac:picMkLst>
            <pc:docMk/>
            <pc:sldMk cId="2005918738" sldId="895"/>
            <ac:picMk id="8" creationId="{D92D1ED8-3B47-8D42-A4C3-FADD21E460F3}"/>
          </ac:picMkLst>
        </pc:picChg>
      </pc:sldChg>
      <pc:sldChg chg="addSp delSp modSp add delAnim modAnim">
        <pc:chgData name="赵 乾均" userId="f9d0be29ea91f2d6" providerId="LiveId" clId="{0035057A-7923-0A4D-A3E9-321A5BCA9875}" dt="2019-04-23T14:00:10.357" v="11878" actId="1037"/>
        <pc:sldMkLst>
          <pc:docMk/>
          <pc:sldMk cId="3489502527" sldId="896"/>
        </pc:sldMkLst>
        <pc:spChg chg="mod">
          <ac:chgData name="赵 乾均" userId="f9d0be29ea91f2d6" providerId="LiveId" clId="{0035057A-7923-0A4D-A3E9-321A5BCA9875}" dt="2019-04-19T14:05:19.438" v="1955" actId="20577"/>
          <ac:spMkLst>
            <pc:docMk/>
            <pc:sldMk cId="3489502527" sldId="896"/>
            <ac:spMk id="3" creationId="{00000000-0000-0000-0000-000000000000}"/>
          </ac:spMkLst>
        </pc:spChg>
        <pc:spChg chg="add mod">
          <ac:chgData name="赵 乾均" userId="f9d0be29ea91f2d6" providerId="LiveId" clId="{0035057A-7923-0A4D-A3E9-321A5BCA9875}" dt="2019-04-20T02:37:40.466" v="2198" actId="1076"/>
          <ac:spMkLst>
            <pc:docMk/>
            <pc:sldMk cId="3489502527" sldId="896"/>
            <ac:spMk id="4" creationId="{E5435F17-615D-5145-8D38-FC18D6A85F92}"/>
          </ac:spMkLst>
        </pc:spChg>
        <pc:spChg chg="add mod">
          <ac:chgData name="赵 乾均" userId="f9d0be29ea91f2d6" providerId="LiveId" clId="{0035057A-7923-0A4D-A3E9-321A5BCA9875}" dt="2019-04-20T12:34:58.255" v="4726" actId="1036"/>
          <ac:spMkLst>
            <pc:docMk/>
            <pc:sldMk cId="3489502527" sldId="896"/>
            <ac:spMk id="5" creationId="{9838C122-D0E4-6F4C-9916-A113D167CDA5}"/>
          </ac:spMkLst>
        </pc:spChg>
        <pc:spChg chg="add del">
          <ac:chgData name="赵 乾均" userId="f9d0be29ea91f2d6" providerId="LiveId" clId="{0035057A-7923-0A4D-A3E9-321A5BCA9875}" dt="2019-04-20T02:39:14.369" v="2247"/>
          <ac:spMkLst>
            <pc:docMk/>
            <pc:sldMk cId="3489502527" sldId="896"/>
            <ac:spMk id="6" creationId="{15F8AA4D-E4C1-3C4F-AA9E-2D110062CBDA}"/>
          </ac:spMkLst>
        </pc:spChg>
        <pc:spChg chg="add mod">
          <ac:chgData name="赵 乾均" userId="f9d0be29ea91f2d6" providerId="LiveId" clId="{0035057A-7923-0A4D-A3E9-321A5BCA9875}" dt="2019-04-20T12:35:18.250" v="4749" actId="1035"/>
          <ac:spMkLst>
            <pc:docMk/>
            <pc:sldMk cId="3489502527" sldId="896"/>
            <ac:spMk id="7" creationId="{F99833FB-CFF4-AE41-8F06-82AE2C85FB9E}"/>
          </ac:spMkLst>
        </pc:spChg>
        <pc:spChg chg="add mod">
          <ac:chgData name="赵 乾均" userId="f9d0be29ea91f2d6" providerId="LiveId" clId="{0035057A-7923-0A4D-A3E9-321A5BCA9875}" dt="2019-04-23T14:00:10.357" v="11878" actId="1037"/>
          <ac:spMkLst>
            <pc:docMk/>
            <pc:sldMk cId="3489502527" sldId="896"/>
            <ac:spMk id="8" creationId="{8E0B373E-0B37-024B-B142-A15731DBE3AB}"/>
          </ac:spMkLst>
        </pc:spChg>
        <pc:spChg chg="add mod">
          <ac:chgData name="赵 乾均" userId="f9d0be29ea91f2d6" providerId="LiveId" clId="{0035057A-7923-0A4D-A3E9-321A5BCA9875}" dt="2019-04-20T12:35:10.365" v="4741" actId="14100"/>
          <ac:spMkLst>
            <pc:docMk/>
            <pc:sldMk cId="3489502527" sldId="896"/>
            <ac:spMk id="9" creationId="{CBADF140-D8E9-BF4F-9A1E-7371F281AB49}"/>
          </ac:spMkLst>
        </pc:spChg>
        <pc:spChg chg="add mod">
          <ac:chgData name="赵 乾均" userId="f9d0be29ea91f2d6" providerId="LiveId" clId="{0035057A-7923-0A4D-A3E9-321A5BCA9875}" dt="2019-04-20T12:35:25.160" v="4750" actId="1036"/>
          <ac:spMkLst>
            <pc:docMk/>
            <pc:sldMk cId="3489502527" sldId="896"/>
            <ac:spMk id="10" creationId="{2C634DA1-4279-974A-A543-E170E710DCD6}"/>
          </ac:spMkLst>
        </pc:spChg>
        <pc:spChg chg="del">
          <ac:chgData name="赵 乾均" userId="f9d0be29ea91f2d6" providerId="LiveId" clId="{0035057A-7923-0A4D-A3E9-321A5BCA9875}" dt="2019-04-19T14:05:22.804" v="1956" actId="478"/>
          <ac:spMkLst>
            <pc:docMk/>
            <pc:sldMk cId="3489502527" sldId="896"/>
            <ac:spMk id="11" creationId="{48A33B73-2071-0B47-AFC9-91FCEDF27301}"/>
          </ac:spMkLst>
        </pc:spChg>
        <pc:spChg chg="del">
          <ac:chgData name="赵 乾均" userId="f9d0be29ea91f2d6" providerId="LiveId" clId="{0035057A-7923-0A4D-A3E9-321A5BCA9875}" dt="2019-04-19T14:05:22.804" v="1956" actId="478"/>
          <ac:spMkLst>
            <pc:docMk/>
            <pc:sldMk cId="3489502527" sldId="896"/>
            <ac:spMk id="12" creationId="{9463E3DE-FD43-B340-AB35-39E89D7CF331}"/>
          </ac:spMkLst>
        </pc:spChg>
        <pc:spChg chg="del">
          <ac:chgData name="赵 乾均" userId="f9d0be29ea91f2d6" providerId="LiveId" clId="{0035057A-7923-0A4D-A3E9-321A5BCA9875}" dt="2019-04-19T14:05:22.804" v="1956" actId="478"/>
          <ac:spMkLst>
            <pc:docMk/>
            <pc:sldMk cId="3489502527" sldId="896"/>
            <ac:spMk id="13" creationId="{3C8076CC-E11C-5F49-877A-E3E7EC4B1183}"/>
          </ac:spMkLst>
        </pc:spChg>
        <pc:spChg chg="del">
          <ac:chgData name="赵 乾均" userId="f9d0be29ea91f2d6" providerId="LiveId" clId="{0035057A-7923-0A4D-A3E9-321A5BCA9875}" dt="2019-04-19T14:05:22.804" v="1956" actId="478"/>
          <ac:spMkLst>
            <pc:docMk/>
            <pc:sldMk cId="3489502527" sldId="896"/>
            <ac:spMk id="14" creationId="{EBDCAE6E-3319-4143-8AFB-A17A0A751AFD}"/>
          </ac:spMkLst>
        </pc:spChg>
        <pc:spChg chg="del">
          <ac:chgData name="赵 乾均" userId="f9d0be29ea91f2d6" providerId="LiveId" clId="{0035057A-7923-0A4D-A3E9-321A5BCA9875}" dt="2019-04-19T14:05:22.804" v="1956" actId="478"/>
          <ac:spMkLst>
            <pc:docMk/>
            <pc:sldMk cId="3489502527" sldId="896"/>
            <ac:spMk id="15" creationId="{A8C847C2-14B3-7A4C-A11F-091B9D400C53}"/>
          </ac:spMkLst>
        </pc:spChg>
        <pc:spChg chg="del">
          <ac:chgData name="赵 乾均" userId="f9d0be29ea91f2d6" providerId="LiveId" clId="{0035057A-7923-0A4D-A3E9-321A5BCA9875}" dt="2019-04-19T14:05:22.804" v="1956" actId="478"/>
          <ac:spMkLst>
            <pc:docMk/>
            <pc:sldMk cId="3489502527" sldId="896"/>
            <ac:spMk id="16" creationId="{5BDA9A8E-1BF7-8F4E-AB16-553A94202060}"/>
          </ac:spMkLst>
        </pc:spChg>
        <pc:spChg chg="del">
          <ac:chgData name="赵 乾均" userId="f9d0be29ea91f2d6" providerId="LiveId" clId="{0035057A-7923-0A4D-A3E9-321A5BCA9875}" dt="2019-04-19T14:05:22.804" v="1956" actId="478"/>
          <ac:spMkLst>
            <pc:docMk/>
            <pc:sldMk cId="3489502527" sldId="896"/>
            <ac:spMk id="17" creationId="{C336BD64-2E9B-1248-8A70-EA6C169B79F5}"/>
          </ac:spMkLst>
        </pc:spChg>
        <pc:spChg chg="del">
          <ac:chgData name="赵 乾均" userId="f9d0be29ea91f2d6" providerId="LiveId" clId="{0035057A-7923-0A4D-A3E9-321A5BCA9875}" dt="2019-04-19T14:05:22.804" v="1956" actId="478"/>
          <ac:spMkLst>
            <pc:docMk/>
            <pc:sldMk cId="3489502527" sldId="896"/>
            <ac:spMk id="18" creationId="{7BAD2B99-CC84-EC4A-A5FF-55A926B0516F}"/>
          </ac:spMkLst>
        </pc:spChg>
        <pc:spChg chg="add mod">
          <ac:chgData name="赵 乾均" userId="f9d0be29ea91f2d6" providerId="LiveId" clId="{0035057A-7923-0A4D-A3E9-321A5BCA9875}" dt="2019-04-20T02:37:47.388" v="2201" actId="1076"/>
          <ac:spMkLst>
            <pc:docMk/>
            <pc:sldMk cId="3489502527" sldId="896"/>
            <ac:spMk id="19" creationId="{B1133D22-CB08-E647-8C5D-4117533EDA06}"/>
          </ac:spMkLst>
        </pc:spChg>
        <pc:spChg chg="add mod">
          <ac:chgData name="赵 乾均" userId="f9d0be29ea91f2d6" providerId="LiveId" clId="{0035057A-7923-0A4D-A3E9-321A5BCA9875}" dt="2019-04-20T12:35:18.250" v="4749" actId="1035"/>
          <ac:spMkLst>
            <pc:docMk/>
            <pc:sldMk cId="3489502527" sldId="896"/>
            <ac:spMk id="20" creationId="{CB62F7D2-CB53-554C-96E0-7342999D450C}"/>
          </ac:spMkLst>
        </pc:spChg>
        <pc:spChg chg="add mod">
          <ac:chgData name="赵 乾均" userId="f9d0be29ea91f2d6" providerId="LiveId" clId="{0035057A-7923-0A4D-A3E9-321A5BCA9875}" dt="2019-04-20T12:35:15.135" v="4747" actId="1035"/>
          <ac:spMkLst>
            <pc:docMk/>
            <pc:sldMk cId="3489502527" sldId="896"/>
            <ac:spMk id="21" creationId="{CDB87216-5CCC-C24A-A63D-6FC44B15F9BE}"/>
          </ac:spMkLst>
        </pc:spChg>
        <pc:spChg chg="add del mod">
          <ac:chgData name="赵 乾均" userId="f9d0be29ea91f2d6" providerId="LiveId" clId="{0035057A-7923-0A4D-A3E9-321A5BCA9875}" dt="2019-04-20T12:25:39.967" v="4493" actId="478"/>
          <ac:spMkLst>
            <pc:docMk/>
            <pc:sldMk cId="3489502527" sldId="896"/>
            <ac:spMk id="22" creationId="{35B2D642-73D5-C943-849E-0E52714E9121}"/>
          </ac:spMkLst>
        </pc:spChg>
        <pc:spChg chg="add del mod">
          <ac:chgData name="赵 乾均" userId="f9d0be29ea91f2d6" providerId="LiveId" clId="{0035057A-7923-0A4D-A3E9-321A5BCA9875}" dt="2019-04-20T12:34:33.218" v="4653" actId="478"/>
          <ac:spMkLst>
            <pc:docMk/>
            <pc:sldMk cId="3489502527" sldId="896"/>
            <ac:spMk id="23" creationId="{9AE4A117-0560-CA41-B9AF-2413643AB130}"/>
          </ac:spMkLst>
        </pc:spChg>
        <pc:spChg chg="add del mod">
          <ac:chgData name="赵 乾均" userId="f9d0be29ea91f2d6" providerId="LiveId" clId="{0035057A-7923-0A4D-A3E9-321A5BCA9875}" dt="2019-04-20T12:34:33.218" v="4653" actId="478"/>
          <ac:spMkLst>
            <pc:docMk/>
            <pc:sldMk cId="3489502527" sldId="896"/>
            <ac:spMk id="24" creationId="{CCFB0676-1F2F-6749-B076-98CC262B5C7C}"/>
          </ac:spMkLst>
        </pc:spChg>
        <pc:spChg chg="add del mod">
          <ac:chgData name="赵 乾均" userId="f9d0be29ea91f2d6" providerId="LiveId" clId="{0035057A-7923-0A4D-A3E9-321A5BCA9875}" dt="2019-04-20T12:34:33.218" v="4653" actId="478"/>
          <ac:spMkLst>
            <pc:docMk/>
            <pc:sldMk cId="3489502527" sldId="896"/>
            <ac:spMk id="25" creationId="{F02E83CB-AAB6-514B-B04C-6CB4E05BCC14}"/>
          </ac:spMkLst>
        </pc:spChg>
      </pc:sldChg>
      <pc:sldChg chg="addSp delSp modSp add modAnim">
        <pc:chgData name="赵 乾均" userId="f9d0be29ea91f2d6" providerId="LiveId" clId="{0035057A-7923-0A4D-A3E9-321A5BCA9875}" dt="2019-04-23T13:55:44.241" v="11868" actId="122"/>
        <pc:sldMkLst>
          <pc:docMk/>
          <pc:sldMk cId="2488678223" sldId="897"/>
        </pc:sldMkLst>
        <pc:spChg chg="del">
          <ac:chgData name="赵 乾均" userId="f9d0be29ea91f2d6" providerId="LiveId" clId="{0035057A-7923-0A4D-A3E9-321A5BCA9875}" dt="2019-04-19T14:09:23.865" v="2054" actId="478"/>
          <ac:spMkLst>
            <pc:docMk/>
            <pc:sldMk cId="2488678223" sldId="897"/>
            <ac:spMk id="4" creationId="{48AB4502-951D-D34D-B127-468065AF7966}"/>
          </ac:spMkLst>
        </pc:spChg>
        <pc:spChg chg="mod">
          <ac:chgData name="赵 乾均" userId="f9d0be29ea91f2d6" providerId="LiveId" clId="{0035057A-7923-0A4D-A3E9-321A5BCA9875}" dt="2019-04-20T02:24:50.439" v="2093" actId="1038"/>
          <ac:spMkLst>
            <pc:docMk/>
            <pc:sldMk cId="2488678223" sldId="897"/>
            <ac:spMk id="7" creationId="{B87B7C22-DA5B-4B47-849C-0398988DA98E}"/>
          </ac:spMkLst>
        </pc:spChg>
        <pc:spChg chg="mod">
          <ac:chgData name="赵 乾均" userId="f9d0be29ea91f2d6" providerId="LiveId" clId="{0035057A-7923-0A4D-A3E9-321A5BCA9875}" dt="2019-04-22T14:52:29.870" v="11218" actId="1076"/>
          <ac:spMkLst>
            <pc:docMk/>
            <pc:sldMk cId="2488678223" sldId="897"/>
            <ac:spMk id="9" creationId="{F851627F-92F8-BA45-99D6-B2EBAD89D9AD}"/>
          </ac:spMkLst>
        </pc:spChg>
        <pc:spChg chg="add mod">
          <ac:chgData name="赵 乾均" userId="f9d0be29ea91f2d6" providerId="LiveId" clId="{0035057A-7923-0A4D-A3E9-321A5BCA9875}" dt="2019-04-20T02:24:39.582" v="2092" actId="1035"/>
          <ac:spMkLst>
            <pc:docMk/>
            <pc:sldMk cId="2488678223" sldId="897"/>
            <ac:spMk id="15" creationId="{401333C7-DA50-3445-B751-B6738727FC13}"/>
          </ac:spMkLst>
        </pc:spChg>
        <pc:spChg chg="add mod">
          <ac:chgData name="赵 乾均" userId="f9d0be29ea91f2d6" providerId="LiveId" clId="{0035057A-7923-0A4D-A3E9-321A5BCA9875}" dt="2019-04-23T13:55:44.241" v="11868" actId="122"/>
          <ac:spMkLst>
            <pc:docMk/>
            <pc:sldMk cId="2488678223" sldId="897"/>
            <ac:spMk id="16" creationId="{8E299455-26C4-B64A-A039-218D16A54B22}"/>
          </ac:spMkLst>
        </pc:spChg>
        <pc:spChg chg="mod">
          <ac:chgData name="赵 乾均" userId="f9d0be29ea91f2d6" providerId="LiveId" clId="{0035057A-7923-0A4D-A3E9-321A5BCA9875}" dt="2019-04-22T14:51:39.559" v="11210" actId="1036"/>
          <ac:spMkLst>
            <pc:docMk/>
            <pc:sldMk cId="2488678223" sldId="897"/>
            <ac:spMk id="27" creationId="{85D4DBA9-22CD-474E-AB61-3763584049B9}"/>
          </ac:spMkLst>
        </pc:spChg>
        <pc:spChg chg="mod">
          <ac:chgData name="赵 乾均" userId="f9d0be29ea91f2d6" providerId="LiveId" clId="{0035057A-7923-0A4D-A3E9-321A5BCA9875}" dt="2019-04-19T14:10:22.657" v="2063"/>
          <ac:spMkLst>
            <pc:docMk/>
            <pc:sldMk cId="2488678223" sldId="897"/>
            <ac:spMk id="30" creationId="{96D25A09-D641-8C43-BC7B-B2F9336EA484}"/>
          </ac:spMkLst>
        </pc:spChg>
      </pc:sldChg>
      <pc:sldChg chg="addSp delSp modSp add modAnim">
        <pc:chgData name="赵 乾均" userId="f9d0be29ea91f2d6" providerId="LiveId" clId="{0035057A-7923-0A4D-A3E9-321A5BCA9875}" dt="2019-04-23T14:10:08.604" v="11963" actId="1038"/>
        <pc:sldMkLst>
          <pc:docMk/>
          <pc:sldMk cId="2311094562" sldId="898"/>
        </pc:sldMkLst>
        <pc:spChg chg="del">
          <ac:chgData name="赵 乾均" userId="f9d0be29ea91f2d6" providerId="LiveId" clId="{0035057A-7923-0A4D-A3E9-321A5BCA9875}" dt="2019-04-20T04:00:55.032" v="2487" actId="478"/>
          <ac:spMkLst>
            <pc:docMk/>
            <pc:sldMk cId="2311094562" sldId="898"/>
            <ac:spMk id="5" creationId="{9838C122-D0E4-6F4C-9916-A113D167CDA5}"/>
          </ac:spMkLst>
        </pc:spChg>
        <pc:spChg chg="add mod">
          <ac:chgData name="赵 乾均" userId="f9d0be29ea91f2d6" providerId="LiveId" clId="{0035057A-7923-0A4D-A3E9-321A5BCA9875}" dt="2019-04-23T14:10:08.604" v="11963" actId="1038"/>
          <ac:spMkLst>
            <pc:docMk/>
            <pc:sldMk cId="2311094562" sldId="898"/>
            <ac:spMk id="6" creationId="{03571F21-59E6-6844-B62E-2EA0800E8849}"/>
          </ac:spMkLst>
        </pc:spChg>
        <pc:spChg chg="del">
          <ac:chgData name="赵 乾均" userId="f9d0be29ea91f2d6" providerId="LiveId" clId="{0035057A-7923-0A4D-A3E9-321A5BCA9875}" dt="2019-04-20T04:00:55.032" v="2487" actId="478"/>
          <ac:spMkLst>
            <pc:docMk/>
            <pc:sldMk cId="2311094562" sldId="898"/>
            <ac:spMk id="7" creationId="{F99833FB-CFF4-AE41-8F06-82AE2C85FB9E}"/>
          </ac:spMkLst>
        </pc:spChg>
        <pc:spChg chg="del">
          <ac:chgData name="赵 乾均" userId="f9d0be29ea91f2d6" providerId="LiveId" clId="{0035057A-7923-0A4D-A3E9-321A5BCA9875}" dt="2019-04-20T04:00:55.032" v="2487" actId="478"/>
          <ac:spMkLst>
            <pc:docMk/>
            <pc:sldMk cId="2311094562" sldId="898"/>
            <ac:spMk id="8" creationId="{8E0B373E-0B37-024B-B142-A15731DBE3AB}"/>
          </ac:spMkLst>
        </pc:spChg>
        <pc:spChg chg="del">
          <ac:chgData name="赵 乾均" userId="f9d0be29ea91f2d6" providerId="LiveId" clId="{0035057A-7923-0A4D-A3E9-321A5BCA9875}" dt="2019-04-20T04:00:55.032" v="2487" actId="478"/>
          <ac:spMkLst>
            <pc:docMk/>
            <pc:sldMk cId="2311094562" sldId="898"/>
            <ac:spMk id="9" creationId="{CBADF140-D8E9-BF4F-9A1E-7371F281AB49}"/>
          </ac:spMkLst>
        </pc:spChg>
        <pc:spChg chg="mod">
          <ac:chgData name="赵 乾均" userId="f9d0be29ea91f2d6" providerId="LiveId" clId="{0035057A-7923-0A4D-A3E9-321A5BCA9875}" dt="2019-04-21T01:12:29.339" v="5567" actId="1035"/>
          <ac:spMkLst>
            <pc:docMk/>
            <pc:sldMk cId="2311094562" sldId="898"/>
            <ac:spMk id="10" creationId="{2C634DA1-4279-974A-A543-E170E710DCD6}"/>
          </ac:spMkLst>
        </pc:spChg>
        <pc:spChg chg="add mod">
          <ac:chgData name="赵 乾均" userId="f9d0be29ea91f2d6" providerId="LiveId" clId="{0035057A-7923-0A4D-A3E9-321A5BCA9875}" dt="2019-04-22T15:06:13.918" v="11292" actId="692"/>
          <ac:spMkLst>
            <pc:docMk/>
            <pc:sldMk cId="2311094562" sldId="898"/>
            <ac:spMk id="11" creationId="{02E0C8F5-B664-454E-A920-884D0F022D20}"/>
          </ac:spMkLst>
        </pc:spChg>
        <pc:spChg chg="add mod">
          <ac:chgData name="赵 乾均" userId="f9d0be29ea91f2d6" providerId="LiveId" clId="{0035057A-7923-0A4D-A3E9-321A5BCA9875}" dt="2019-04-21T01:12:57.277" v="5568" actId="1076"/>
          <ac:spMkLst>
            <pc:docMk/>
            <pc:sldMk cId="2311094562" sldId="898"/>
            <ac:spMk id="14" creationId="{2BC8DA0C-8914-8642-A6D1-5C2929DE314B}"/>
          </ac:spMkLst>
        </pc:spChg>
        <pc:spChg chg="add mod">
          <ac:chgData name="赵 乾均" userId="f9d0be29ea91f2d6" providerId="LiveId" clId="{0035057A-7923-0A4D-A3E9-321A5BCA9875}" dt="2019-04-21T01:34:40.268" v="5613" actId="692"/>
          <ac:spMkLst>
            <pc:docMk/>
            <pc:sldMk cId="2311094562" sldId="898"/>
            <ac:spMk id="16" creationId="{6ABAD3B7-D420-7743-B2B0-3450F39445C0}"/>
          </ac:spMkLst>
        </pc:spChg>
        <pc:spChg chg="add del">
          <ac:chgData name="赵 乾均" userId="f9d0be29ea91f2d6" providerId="LiveId" clId="{0035057A-7923-0A4D-A3E9-321A5BCA9875}" dt="2019-04-21T01:09:53.869" v="5552"/>
          <ac:spMkLst>
            <pc:docMk/>
            <pc:sldMk cId="2311094562" sldId="898"/>
            <ac:spMk id="17" creationId="{93DFB0EB-79C4-CC4F-A0A7-EDC9C06850F6}"/>
          </ac:spMkLst>
        </pc:spChg>
        <pc:spChg chg="del">
          <ac:chgData name="赵 乾均" userId="f9d0be29ea91f2d6" providerId="LiveId" clId="{0035057A-7923-0A4D-A3E9-321A5BCA9875}" dt="2019-04-20T04:00:55.032" v="2487" actId="478"/>
          <ac:spMkLst>
            <pc:docMk/>
            <pc:sldMk cId="2311094562" sldId="898"/>
            <ac:spMk id="20" creationId="{CB62F7D2-CB53-554C-96E0-7342999D450C}"/>
          </ac:spMkLst>
        </pc:spChg>
        <pc:spChg chg="del">
          <ac:chgData name="赵 乾均" userId="f9d0be29ea91f2d6" providerId="LiveId" clId="{0035057A-7923-0A4D-A3E9-321A5BCA9875}" dt="2019-04-20T04:00:55.032" v="2487" actId="478"/>
          <ac:spMkLst>
            <pc:docMk/>
            <pc:sldMk cId="2311094562" sldId="898"/>
            <ac:spMk id="21" creationId="{CDB87216-5CCC-C24A-A63D-6FC44B15F9BE}"/>
          </ac:spMkLst>
        </pc:spChg>
        <pc:spChg chg="del">
          <ac:chgData name="赵 乾均" userId="f9d0be29ea91f2d6" providerId="LiveId" clId="{0035057A-7923-0A4D-A3E9-321A5BCA9875}" dt="2019-04-20T04:00:50.483" v="2486" actId="478"/>
          <ac:spMkLst>
            <pc:docMk/>
            <pc:sldMk cId="2311094562" sldId="898"/>
            <ac:spMk id="22" creationId="{35B2D642-73D5-C943-849E-0E52714E9121}"/>
          </ac:spMkLst>
        </pc:spChg>
      </pc:sldChg>
      <pc:sldChg chg="addSp delSp modSp add delAnim modAnim">
        <pc:chgData name="赵 乾均" userId="f9d0be29ea91f2d6" providerId="LiveId" clId="{0035057A-7923-0A4D-A3E9-321A5BCA9875}" dt="2019-04-23T14:11:54.911" v="11964" actId="20577"/>
        <pc:sldMkLst>
          <pc:docMk/>
          <pc:sldMk cId="1305084567" sldId="899"/>
        </pc:sldMkLst>
        <pc:spChg chg="mod">
          <ac:chgData name="赵 乾均" userId="f9d0be29ea91f2d6" providerId="LiveId" clId="{0035057A-7923-0A4D-A3E9-321A5BCA9875}" dt="2019-04-20T04:24:42.039" v="2729" actId="20578"/>
          <ac:spMkLst>
            <pc:docMk/>
            <pc:sldMk cId="1305084567" sldId="899"/>
            <ac:spMk id="4" creationId="{E5435F17-615D-5145-8D38-FC18D6A85F92}"/>
          </ac:spMkLst>
        </pc:spChg>
        <pc:spChg chg="add mod">
          <ac:chgData name="赵 乾均" userId="f9d0be29ea91f2d6" providerId="LiveId" clId="{0035057A-7923-0A4D-A3E9-321A5BCA9875}" dt="2019-04-21T01:36:03.483" v="5629" actId="1036"/>
          <ac:spMkLst>
            <pc:docMk/>
            <pc:sldMk cId="1305084567" sldId="899"/>
            <ac:spMk id="5" creationId="{63B65F06-01DB-704E-ADD5-A3CB5704DDC9}"/>
          </ac:spMkLst>
        </pc:spChg>
        <pc:spChg chg="del mod">
          <ac:chgData name="赵 乾均" userId="f9d0be29ea91f2d6" providerId="LiveId" clId="{0035057A-7923-0A4D-A3E9-321A5BCA9875}" dt="2019-04-20T04:17:19.904" v="2618" actId="478"/>
          <ac:spMkLst>
            <pc:docMk/>
            <pc:sldMk cId="1305084567" sldId="899"/>
            <ac:spMk id="6" creationId="{03571F21-59E6-6844-B62E-2EA0800E8849}"/>
          </ac:spMkLst>
        </pc:spChg>
        <pc:spChg chg="add mod">
          <ac:chgData name="赵 乾均" userId="f9d0be29ea91f2d6" providerId="LiveId" clId="{0035057A-7923-0A4D-A3E9-321A5BCA9875}" dt="2019-04-21T01:36:52.453" v="5631" actId="1036"/>
          <ac:spMkLst>
            <pc:docMk/>
            <pc:sldMk cId="1305084567" sldId="899"/>
            <ac:spMk id="7" creationId="{67A6CCC2-20AB-1F4F-B480-8DD5D244E81A}"/>
          </ac:spMkLst>
        </pc:spChg>
        <pc:spChg chg="add mod">
          <ac:chgData name="赵 乾均" userId="f9d0be29ea91f2d6" providerId="LiveId" clId="{0035057A-7923-0A4D-A3E9-321A5BCA9875}" dt="2019-04-23T14:11:54.911" v="11964" actId="20577"/>
          <ac:spMkLst>
            <pc:docMk/>
            <pc:sldMk cId="1305084567" sldId="899"/>
            <ac:spMk id="8" creationId="{DB2C6D56-8B1D-FE4F-9966-F96F12FB189A}"/>
          </ac:spMkLst>
        </pc:spChg>
        <pc:spChg chg="del">
          <ac:chgData name="赵 乾均" userId="f9d0be29ea91f2d6" providerId="LiveId" clId="{0035057A-7923-0A4D-A3E9-321A5BCA9875}" dt="2019-04-20T04:17:21.586" v="2619" actId="478"/>
          <ac:spMkLst>
            <pc:docMk/>
            <pc:sldMk cId="1305084567" sldId="899"/>
            <ac:spMk id="10" creationId="{2C634DA1-4279-974A-A543-E170E710DCD6}"/>
          </ac:spMkLst>
        </pc:spChg>
        <pc:spChg chg="add mod">
          <ac:chgData name="赵 乾均" userId="f9d0be29ea91f2d6" providerId="LiveId" clId="{0035057A-7923-0A4D-A3E9-321A5BCA9875}" dt="2019-04-21T01:36:03.483" v="5629" actId="1036"/>
          <ac:spMkLst>
            <pc:docMk/>
            <pc:sldMk cId="1305084567" sldId="899"/>
            <ac:spMk id="11" creationId="{96C6ABB8-AA3E-0749-95FA-CFC38BD9088B}"/>
          </ac:spMkLst>
        </pc:spChg>
        <pc:spChg chg="add mod">
          <ac:chgData name="赵 乾均" userId="f9d0be29ea91f2d6" providerId="LiveId" clId="{0035057A-7923-0A4D-A3E9-321A5BCA9875}" dt="2019-04-21T01:36:57.234" v="5632" actId="1037"/>
          <ac:spMkLst>
            <pc:docMk/>
            <pc:sldMk cId="1305084567" sldId="899"/>
            <ac:spMk id="13" creationId="{EC502992-573A-C749-96FF-2D8660E23C95}"/>
          </ac:spMkLst>
        </pc:spChg>
        <pc:spChg chg="del">
          <ac:chgData name="赵 乾均" userId="f9d0be29ea91f2d6" providerId="LiveId" clId="{0035057A-7923-0A4D-A3E9-321A5BCA9875}" dt="2019-04-20T04:17:23.102" v="2620" actId="478"/>
          <ac:spMkLst>
            <pc:docMk/>
            <pc:sldMk cId="1305084567" sldId="899"/>
            <ac:spMk id="14" creationId="{2BC8DA0C-8914-8642-A6D1-5C2929DE314B}"/>
          </ac:spMkLst>
        </pc:spChg>
        <pc:spChg chg="add mod">
          <ac:chgData name="赵 乾均" userId="f9d0be29ea91f2d6" providerId="LiveId" clId="{0035057A-7923-0A4D-A3E9-321A5BCA9875}" dt="2019-04-21T01:36:03.483" v="5629" actId="1036"/>
          <ac:spMkLst>
            <pc:docMk/>
            <pc:sldMk cId="1305084567" sldId="899"/>
            <ac:spMk id="15" creationId="{DE38D520-22A5-7745-B1CE-84FAE96C519B}"/>
          </ac:spMkLst>
        </pc:spChg>
        <pc:spChg chg="del">
          <ac:chgData name="赵 乾均" userId="f9d0be29ea91f2d6" providerId="LiveId" clId="{0035057A-7923-0A4D-A3E9-321A5BCA9875}" dt="2019-04-21T01:35:08.260" v="5614" actId="478"/>
          <ac:spMkLst>
            <pc:docMk/>
            <pc:sldMk cId="1305084567" sldId="899"/>
            <ac:spMk id="16" creationId="{6ABAD3B7-D420-7743-B2B0-3450F39445C0}"/>
          </ac:spMkLst>
        </pc:spChg>
        <pc:spChg chg="add">
          <ac:chgData name="赵 乾均" userId="f9d0be29ea91f2d6" providerId="LiveId" clId="{0035057A-7923-0A4D-A3E9-321A5BCA9875}" dt="2019-04-21T01:35:10.218" v="5615"/>
          <ac:spMkLst>
            <pc:docMk/>
            <pc:sldMk cId="1305084567" sldId="899"/>
            <ac:spMk id="17" creationId="{CCB45A39-926E-974A-86D2-9E8E64751188}"/>
          </ac:spMkLst>
        </pc:spChg>
      </pc:sldChg>
      <pc:sldChg chg="addSp delSp modSp add delAnim modAnim">
        <pc:chgData name="赵 乾均" userId="f9d0be29ea91f2d6" providerId="LiveId" clId="{0035057A-7923-0A4D-A3E9-321A5BCA9875}" dt="2019-04-23T14:22:37.834" v="12058" actId="14100"/>
        <pc:sldMkLst>
          <pc:docMk/>
          <pc:sldMk cId="3511075158" sldId="900"/>
        </pc:sldMkLst>
        <pc:spChg chg="del">
          <ac:chgData name="赵 乾均" userId="f9d0be29ea91f2d6" providerId="LiveId" clId="{0035057A-7923-0A4D-A3E9-321A5BCA9875}" dt="2019-04-20T09:52:33.461" v="3014" actId="478"/>
          <ac:spMkLst>
            <pc:docMk/>
            <pc:sldMk cId="3511075158" sldId="900"/>
            <ac:spMk id="4" creationId="{E5435F17-615D-5145-8D38-FC18D6A85F92}"/>
          </ac:spMkLst>
        </pc:spChg>
        <pc:spChg chg="del">
          <ac:chgData name="赵 乾均" userId="f9d0be29ea91f2d6" providerId="LiveId" clId="{0035057A-7923-0A4D-A3E9-321A5BCA9875}" dt="2019-04-20T09:52:08.728" v="3008" actId="478"/>
          <ac:spMkLst>
            <pc:docMk/>
            <pc:sldMk cId="3511075158" sldId="900"/>
            <ac:spMk id="5" creationId="{63B65F06-01DB-704E-ADD5-A3CB5704DDC9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6" creationId="{8E02915D-DEFB-E044-8333-A9F3AA3FF311}"/>
          </ac:spMkLst>
        </pc:spChg>
        <pc:spChg chg="del">
          <ac:chgData name="赵 乾均" userId="f9d0be29ea91f2d6" providerId="LiveId" clId="{0035057A-7923-0A4D-A3E9-321A5BCA9875}" dt="2019-04-20T09:52:13.207" v="3010" actId="478"/>
          <ac:spMkLst>
            <pc:docMk/>
            <pc:sldMk cId="3511075158" sldId="900"/>
            <ac:spMk id="7" creationId="{67A6CCC2-20AB-1F4F-B480-8DD5D244E81A}"/>
          </ac:spMkLst>
        </pc:spChg>
        <pc:spChg chg="del">
          <ac:chgData name="赵 乾均" userId="f9d0be29ea91f2d6" providerId="LiveId" clId="{0035057A-7923-0A4D-A3E9-321A5BCA9875}" dt="2019-04-20T09:52:15.046" v="3011" actId="478"/>
          <ac:spMkLst>
            <pc:docMk/>
            <pc:sldMk cId="3511075158" sldId="900"/>
            <ac:spMk id="8" creationId="{DB2C6D56-8B1D-FE4F-9966-F96F12FB189A}"/>
          </ac:spMkLst>
        </pc:spChg>
        <pc:spChg chg="add del mod">
          <ac:chgData name="赵 乾均" userId="f9d0be29ea91f2d6" providerId="LiveId" clId="{0035057A-7923-0A4D-A3E9-321A5BCA9875}" dt="2019-04-20T10:27:27.013" v="3170" actId="767"/>
          <ac:spMkLst>
            <pc:docMk/>
            <pc:sldMk cId="3511075158" sldId="900"/>
            <ac:spMk id="9" creationId="{063EB29C-98E7-784F-B006-74F18E87AC4A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10" creationId="{807DFD49-4328-AA4B-85B6-ADC988A7F759}"/>
          </ac:spMkLst>
        </pc:spChg>
        <pc:spChg chg="del">
          <ac:chgData name="赵 乾均" userId="f9d0be29ea91f2d6" providerId="LiveId" clId="{0035057A-7923-0A4D-A3E9-321A5BCA9875}" dt="2019-04-20T09:52:11.573" v="3009" actId="478"/>
          <ac:spMkLst>
            <pc:docMk/>
            <pc:sldMk cId="3511075158" sldId="900"/>
            <ac:spMk id="11" creationId="{96C6ABB8-AA3E-0749-95FA-CFC38BD9088B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12" creationId="{227BA44C-024E-4346-A9A1-A3258C3A66A5}"/>
          </ac:spMkLst>
        </pc:spChg>
        <pc:spChg chg="del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13" creationId="{EC502992-573A-C749-96FF-2D8660E23C95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14" creationId="{81F14912-A9EC-A04B-9A10-B0BEA40A016E}"/>
          </ac:spMkLst>
        </pc:spChg>
        <pc:spChg chg="del">
          <ac:chgData name="赵 乾均" userId="f9d0be29ea91f2d6" providerId="LiveId" clId="{0035057A-7923-0A4D-A3E9-321A5BCA9875}" dt="2019-04-20T09:52:20.770" v="3013" actId="478"/>
          <ac:spMkLst>
            <pc:docMk/>
            <pc:sldMk cId="3511075158" sldId="900"/>
            <ac:spMk id="15" creationId="{DE38D520-22A5-7745-B1CE-84FAE96C519B}"/>
          </ac:spMkLst>
        </pc:spChg>
        <pc:spChg chg="del">
          <ac:chgData name="赵 乾均" userId="f9d0be29ea91f2d6" providerId="LiveId" clId="{0035057A-7923-0A4D-A3E9-321A5BCA9875}" dt="2019-04-20T09:52:18.527" v="3012" actId="478"/>
          <ac:spMkLst>
            <pc:docMk/>
            <pc:sldMk cId="3511075158" sldId="900"/>
            <ac:spMk id="16" creationId="{6ABAD3B7-D420-7743-B2B0-3450F39445C0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17" creationId="{EA7A7AE7-A97D-564D-9EF0-CC7EF6BDB5C2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18" creationId="{2A38C172-F428-5744-8746-FD20249DCB35}"/>
          </ac:spMkLst>
        </pc:spChg>
        <pc:spChg chg="del">
          <ac:chgData name="赵 乾均" userId="f9d0be29ea91f2d6" providerId="LiveId" clId="{0035057A-7923-0A4D-A3E9-321A5BCA9875}" dt="2019-04-20T09:52:33.461" v="3014" actId="478"/>
          <ac:spMkLst>
            <pc:docMk/>
            <pc:sldMk cId="3511075158" sldId="900"/>
            <ac:spMk id="19" creationId="{B1133D22-CB08-E647-8C5D-4117533EDA06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20" creationId="{056F6F3C-6FCD-C14D-A678-22BA2A8670CE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21" creationId="{4DFA0190-4545-AF44-A803-3E881EC19698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22" creationId="{0BED9548-04B6-4D4B-9974-9517B8757FD6}"/>
          </ac:spMkLst>
        </pc:spChg>
        <pc:spChg chg="add del mod">
          <ac:chgData name="赵 乾均" userId="f9d0be29ea91f2d6" providerId="LiveId" clId="{0035057A-7923-0A4D-A3E9-321A5BCA9875}" dt="2019-04-20T10:29:04.786" v="3202"/>
          <ac:spMkLst>
            <pc:docMk/>
            <pc:sldMk cId="3511075158" sldId="900"/>
            <ac:spMk id="23" creationId="{8EBF6978-6B3A-D442-AE2F-ED83D69ED1DE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24" creationId="{4DA3844F-BB58-E648-BB25-2EAD6B49CB64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25" creationId="{01303054-2041-7647-A70A-179C165E82C5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26" creationId="{38EC4620-AF88-D44C-8C2A-B4BA51EFBCC1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27" creationId="{A38C60F5-17E6-7E4A-A25E-CAC49C15E9D6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28" creationId="{FC49030D-C61C-6A4B-B241-B89D1E010831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29" creationId="{F922CBD1-6AE4-EB47-A530-C755E290B257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30" creationId="{692BC39B-D0D2-084F-A62A-02712341FF4C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31" creationId="{FBC5B68B-9E6B-6043-8B80-3803D0632F6C}"/>
          </ac:spMkLst>
        </pc:spChg>
        <pc:spChg chg="add del mod">
          <ac:chgData name="赵 乾均" userId="f9d0be29ea91f2d6" providerId="LiveId" clId="{0035057A-7923-0A4D-A3E9-321A5BCA9875}" dt="2019-04-20T11:01:52.494" v="3953" actId="478"/>
          <ac:spMkLst>
            <pc:docMk/>
            <pc:sldMk cId="3511075158" sldId="900"/>
            <ac:spMk id="32" creationId="{8B75742B-4410-6245-9376-2D06E118105E}"/>
          </ac:spMkLst>
        </pc:spChg>
        <pc:spChg chg="add mod topLvl">
          <ac:chgData name="赵 乾均" userId="f9d0be29ea91f2d6" providerId="LiveId" clId="{0035057A-7923-0A4D-A3E9-321A5BCA9875}" dt="2019-04-20T11:16:14.371" v="4241" actId="164"/>
          <ac:spMkLst>
            <pc:docMk/>
            <pc:sldMk cId="3511075158" sldId="900"/>
            <ac:spMk id="33" creationId="{271F433F-6067-974D-8A9C-37F4B7938635}"/>
          </ac:spMkLst>
        </pc:spChg>
        <pc:spChg chg="add mod topLvl">
          <ac:chgData name="赵 乾均" userId="f9d0be29ea91f2d6" providerId="LiveId" clId="{0035057A-7923-0A4D-A3E9-321A5BCA9875}" dt="2019-04-20T11:16:14.371" v="4241" actId="164"/>
          <ac:spMkLst>
            <pc:docMk/>
            <pc:sldMk cId="3511075158" sldId="900"/>
            <ac:spMk id="34" creationId="{6F9EDD7D-0AD2-024B-809A-AABCB1BB993C}"/>
          </ac:spMkLst>
        </pc:spChg>
        <pc:spChg chg="add del">
          <ac:chgData name="赵 乾均" userId="f9d0be29ea91f2d6" providerId="LiveId" clId="{0035057A-7923-0A4D-A3E9-321A5BCA9875}" dt="2019-04-20T11:07:03.312" v="4081" actId="478"/>
          <ac:spMkLst>
            <pc:docMk/>
            <pc:sldMk cId="3511075158" sldId="900"/>
            <ac:spMk id="38" creationId="{CCE4CDA8-8C3D-3647-A854-A1046DA73168}"/>
          </ac:spMkLst>
        </pc:spChg>
        <pc:spChg chg="add del">
          <ac:chgData name="赵 乾均" userId="f9d0be29ea91f2d6" providerId="LiveId" clId="{0035057A-7923-0A4D-A3E9-321A5BCA9875}" dt="2019-04-20T11:07:01.042" v="4080" actId="478"/>
          <ac:spMkLst>
            <pc:docMk/>
            <pc:sldMk cId="3511075158" sldId="900"/>
            <ac:spMk id="39" creationId="{6C620EE1-C2C3-8949-98B1-02BF84C34D46}"/>
          </ac:spMkLst>
        </pc:spChg>
        <pc:spChg chg="add del">
          <ac:chgData name="赵 乾均" userId="f9d0be29ea91f2d6" providerId="LiveId" clId="{0035057A-7923-0A4D-A3E9-321A5BCA9875}" dt="2019-04-20T11:06:59.334" v="4079" actId="478"/>
          <ac:spMkLst>
            <pc:docMk/>
            <pc:sldMk cId="3511075158" sldId="900"/>
            <ac:spMk id="40" creationId="{55A443EF-079B-CF49-B99C-90A3E9828B64}"/>
          </ac:spMkLst>
        </pc:spChg>
        <pc:spChg chg="add del mod">
          <ac:chgData name="赵 乾均" userId="f9d0be29ea91f2d6" providerId="LiveId" clId="{0035057A-7923-0A4D-A3E9-321A5BCA9875}" dt="2019-04-20T11:23:10.417" v="4381" actId="478"/>
          <ac:spMkLst>
            <pc:docMk/>
            <pc:sldMk cId="3511075158" sldId="900"/>
            <ac:spMk id="63" creationId="{D2E7BEE2-DAD8-274D-A582-69BF513393E4}"/>
          </ac:spMkLst>
        </pc:spChg>
        <pc:spChg chg="add del mod">
          <ac:chgData name="赵 乾均" userId="f9d0be29ea91f2d6" providerId="LiveId" clId="{0035057A-7923-0A4D-A3E9-321A5BCA9875}" dt="2019-04-20T11:23:10.417" v="4381" actId="478"/>
          <ac:spMkLst>
            <pc:docMk/>
            <pc:sldMk cId="3511075158" sldId="900"/>
            <ac:spMk id="64" creationId="{AF1AA1A9-7325-F341-B013-CB28D83DAF61}"/>
          </ac:spMkLst>
        </pc:spChg>
        <pc:spChg chg="add del mod">
          <ac:chgData name="赵 乾均" userId="f9d0be29ea91f2d6" providerId="LiveId" clId="{0035057A-7923-0A4D-A3E9-321A5BCA9875}" dt="2019-04-20T11:23:16.654" v="4382" actId="478"/>
          <ac:spMkLst>
            <pc:docMk/>
            <pc:sldMk cId="3511075158" sldId="900"/>
            <ac:spMk id="65" creationId="{BE1E16BD-B56B-4F40-BC62-27DEBB961ABB}"/>
          </ac:spMkLst>
        </pc:spChg>
        <pc:spChg chg="add del mod">
          <ac:chgData name="赵 乾均" userId="f9d0be29ea91f2d6" providerId="LiveId" clId="{0035057A-7923-0A4D-A3E9-321A5BCA9875}" dt="2019-04-20T11:23:10.417" v="4381" actId="478"/>
          <ac:spMkLst>
            <pc:docMk/>
            <pc:sldMk cId="3511075158" sldId="900"/>
            <ac:spMk id="66" creationId="{2CC958B8-E456-9F42-9B8A-AF482FA118BC}"/>
          </ac:spMkLst>
        </pc:spChg>
        <pc:spChg chg="add del mod">
          <ac:chgData name="赵 乾均" userId="f9d0be29ea91f2d6" providerId="LiveId" clId="{0035057A-7923-0A4D-A3E9-321A5BCA9875}" dt="2019-04-20T11:23:10.417" v="4381" actId="478"/>
          <ac:spMkLst>
            <pc:docMk/>
            <pc:sldMk cId="3511075158" sldId="900"/>
            <ac:spMk id="67" creationId="{AB81EA54-2D2B-FC41-8CC9-1C50A3AC64B8}"/>
          </ac:spMkLst>
        </pc:spChg>
        <pc:spChg chg="add mod">
          <ac:chgData name="赵 乾均" userId="f9d0be29ea91f2d6" providerId="LiveId" clId="{0035057A-7923-0A4D-A3E9-321A5BCA9875}" dt="2019-04-21T12:37:31.518" v="9082" actId="1036"/>
          <ac:spMkLst>
            <pc:docMk/>
            <pc:sldMk cId="3511075158" sldId="900"/>
            <ac:spMk id="68" creationId="{D10328FF-4496-7449-A6C3-1019BA2BED20}"/>
          </ac:spMkLst>
        </pc:spChg>
        <pc:spChg chg="add mod">
          <ac:chgData name="赵 乾均" userId="f9d0be29ea91f2d6" providerId="LiveId" clId="{0035057A-7923-0A4D-A3E9-321A5BCA9875}" dt="2019-04-23T14:22:32.390" v="12057" actId="14100"/>
          <ac:spMkLst>
            <pc:docMk/>
            <pc:sldMk cId="3511075158" sldId="900"/>
            <ac:spMk id="69" creationId="{3C2D3A7C-482E-694B-ACA4-5594B11A5E41}"/>
          </ac:spMkLst>
        </pc:spChg>
        <pc:spChg chg="add mod">
          <ac:chgData name="赵 乾均" userId="f9d0be29ea91f2d6" providerId="LiveId" clId="{0035057A-7923-0A4D-A3E9-321A5BCA9875}" dt="2019-04-23T14:22:37.834" v="12058" actId="14100"/>
          <ac:spMkLst>
            <pc:docMk/>
            <pc:sldMk cId="3511075158" sldId="900"/>
            <ac:spMk id="70" creationId="{240C8A5C-6171-D742-8D6E-D6301F39B97B}"/>
          </ac:spMkLst>
        </pc:spChg>
        <pc:grpChg chg="add del mod">
          <ac:chgData name="赵 乾均" userId="f9d0be29ea91f2d6" providerId="LiveId" clId="{0035057A-7923-0A4D-A3E9-321A5BCA9875}" dt="2019-04-20T11:15:54.799" v="4237" actId="165"/>
          <ac:grpSpMkLst>
            <pc:docMk/>
            <pc:sldMk cId="3511075158" sldId="900"/>
            <ac:grpSpMk id="43" creationId="{BF052F60-5A79-C244-88DC-CE942DB1AF15}"/>
          </ac:grpSpMkLst>
        </pc:grpChg>
        <pc:grpChg chg="add mod">
          <ac:chgData name="赵 乾均" userId="f9d0be29ea91f2d6" providerId="LiveId" clId="{0035057A-7923-0A4D-A3E9-321A5BCA9875}" dt="2019-04-21T12:37:28.883" v="9081" actId="1035"/>
          <ac:grpSpMkLst>
            <pc:docMk/>
            <pc:sldMk cId="3511075158" sldId="900"/>
            <ac:grpSpMk id="47" creationId="{1A621847-3D0B-6643-9FEE-8BC9F6559E43}"/>
          </ac:grpSpMkLst>
        </pc:grpChg>
        <pc:grpChg chg="add del mod">
          <ac:chgData name="赵 乾均" userId="f9d0be29ea91f2d6" providerId="LiveId" clId="{0035057A-7923-0A4D-A3E9-321A5BCA9875}" dt="2019-04-20T11:16:42.610" v="4245" actId="165"/>
          <ac:grpSpMkLst>
            <pc:docMk/>
            <pc:sldMk cId="3511075158" sldId="900"/>
            <ac:grpSpMk id="48" creationId="{E39D5801-2C38-294B-94D8-415F41085908}"/>
          </ac:grpSpMkLst>
        </pc:grpChg>
        <pc:grpChg chg="del mod topLvl">
          <ac:chgData name="赵 乾均" userId="f9d0be29ea91f2d6" providerId="LiveId" clId="{0035057A-7923-0A4D-A3E9-321A5BCA9875}" dt="2019-04-20T11:16:49.413" v="4246" actId="165"/>
          <ac:grpSpMkLst>
            <pc:docMk/>
            <pc:sldMk cId="3511075158" sldId="900"/>
            <ac:grpSpMk id="50" creationId="{D03323F3-9A38-8F45-A4DB-1669B8E3918D}"/>
          </ac:grpSpMkLst>
        </pc:grpChg>
        <pc:grpChg chg="del mod topLvl">
          <ac:chgData name="赵 乾均" userId="f9d0be29ea91f2d6" providerId="LiveId" clId="{0035057A-7923-0A4D-A3E9-321A5BCA9875}" dt="2019-04-20T11:16:55.613" v="4247" actId="165"/>
          <ac:grpSpMkLst>
            <pc:docMk/>
            <pc:sldMk cId="3511075158" sldId="900"/>
            <ac:grpSpMk id="51" creationId="{8DBFB29E-53CA-A348-8D4A-8A2CC84961A7}"/>
          </ac:grpSpMkLst>
        </pc:grpChg>
        <pc:grpChg chg="add del mod">
          <ac:chgData name="赵 乾均" userId="f9d0be29ea91f2d6" providerId="LiveId" clId="{0035057A-7923-0A4D-A3E9-321A5BCA9875}" dt="2019-04-20T11:23:10.417" v="4381" actId="478"/>
          <ac:grpSpMkLst>
            <pc:docMk/>
            <pc:sldMk cId="3511075158" sldId="900"/>
            <ac:grpSpMk id="62" creationId="{57086C0F-1099-764D-BE35-758D38086C69}"/>
          </ac:grpSpMkLst>
        </pc:grpChg>
        <pc:cxnChg chg="add mod topLvl">
          <ac:chgData name="赵 乾均" userId="f9d0be29ea91f2d6" providerId="LiveId" clId="{0035057A-7923-0A4D-A3E9-321A5BCA9875}" dt="2019-04-20T11:16:14.371" v="4241" actId="164"/>
          <ac:cxnSpMkLst>
            <pc:docMk/>
            <pc:sldMk cId="3511075158" sldId="900"/>
            <ac:cxnSpMk id="35" creationId="{8D68E85D-A6C7-5446-B394-DE923E5F15F4}"/>
          </ac:cxnSpMkLst>
        </pc:cxnChg>
        <pc:cxnChg chg="add mod topLvl">
          <ac:chgData name="赵 乾均" userId="f9d0be29ea91f2d6" providerId="LiveId" clId="{0035057A-7923-0A4D-A3E9-321A5BCA9875}" dt="2019-04-20T11:16:14.371" v="4241" actId="164"/>
          <ac:cxnSpMkLst>
            <pc:docMk/>
            <pc:sldMk cId="3511075158" sldId="900"/>
            <ac:cxnSpMk id="36" creationId="{9DCD5C4C-66B7-E445-89CF-602BF1765118}"/>
          </ac:cxnSpMkLst>
        </pc:cxnChg>
        <pc:cxnChg chg="add mod topLvl">
          <ac:chgData name="赵 乾均" userId="f9d0be29ea91f2d6" providerId="LiveId" clId="{0035057A-7923-0A4D-A3E9-321A5BCA9875}" dt="2019-04-20T11:16:14.371" v="4241" actId="164"/>
          <ac:cxnSpMkLst>
            <pc:docMk/>
            <pc:sldMk cId="3511075158" sldId="900"/>
            <ac:cxnSpMk id="37" creationId="{BBDEAD72-4F9C-F647-864E-F9328B8E2698}"/>
          </ac:cxnSpMkLst>
        </pc:cxnChg>
        <pc:cxnChg chg="del mod topLvl">
          <ac:chgData name="赵 乾均" userId="f9d0be29ea91f2d6" providerId="LiveId" clId="{0035057A-7923-0A4D-A3E9-321A5BCA9875}" dt="2019-04-20T11:17:03.638" v="4249" actId="478"/>
          <ac:cxnSpMkLst>
            <pc:docMk/>
            <pc:sldMk cId="3511075158" sldId="900"/>
            <ac:cxnSpMk id="49" creationId="{A53F9877-AEBA-044D-BEE6-F0ED30669923}"/>
          </ac:cxnSpMkLst>
        </pc:cxnChg>
        <pc:cxnChg chg="del mod topLvl">
          <ac:chgData name="赵 乾均" userId="f9d0be29ea91f2d6" providerId="LiveId" clId="{0035057A-7923-0A4D-A3E9-321A5BCA9875}" dt="2019-04-20T11:17:06.008" v="4250" actId="478"/>
          <ac:cxnSpMkLst>
            <pc:docMk/>
            <pc:sldMk cId="3511075158" sldId="900"/>
            <ac:cxnSpMk id="52" creationId="{97BD4395-1C3F-1E44-8700-6F11BBC54F2E}"/>
          </ac:cxnSpMkLst>
        </pc:cxnChg>
        <pc:cxnChg chg="mod topLvl">
          <ac:chgData name="赵 乾均" userId="f9d0be29ea91f2d6" providerId="LiveId" clId="{0035057A-7923-0A4D-A3E9-321A5BCA9875}" dt="2019-04-20T11:19:23.555" v="4301" actId="164"/>
          <ac:cxnSpMkLst>
            <pc:docMk/>
            <pc:sldMk cId="3511075158" sldId="900"/>
            <ac:cxnSpMk id="53" creationId="{3DA36FF9-FC6A-6447-87B5-B0B80E313C11}"/>
          </ac:cxnSpMkLst>
        </pc:cxnChg>
        <pc:cxnChg chg="mod topLvl">
          <ac:chgData name="赵 乾均" userId="f9d0be29ea91f2d6" providerId="LiveId" clId="{0035057A-7923-0A4D-A3E9-321A5BCA9875}" dt="2019-04-20T11:19:23.555" v="4301" actId="164"/>
          <ac:cxnSpMkLst>
            <pc:docMk/>
            <pc:sldMk cId="3511075158" sldId="900"/>
            <ac:cxnSpMk id="54" creationId="{00B754AD-AD2D-E549-A0D7-8668EABF7741}"/>
          </ac:cxnSpMkLst>
        </pc:cxnChg>
        <pc:cxnChg chg="del mod topLvl">
          <ac:chgData name="赵 乾均" userId="f9d0be29ea91f2d6" providerId="LiveId" clId="{0035057A-7923-0A4D-A3E9-321A5BCA9875}" dt="2019-04-20T11:17:21.264" v="4267" actId="478"/>
          <ac:cxnSpMkLst>
            <pc:docMk/>
            <pc:sldMk cId="3511075158" sldId="900"/>
            <ac:cxnSpMk id="55" creationId="{1E497146-6EB2-1C4C-A357-1612C623B3FE}"/>
          </ac:cxnSpMkLst>
        </pc:cxnChg>
        <pc:cxnChg chg="mod topLvl">
          <ac:chgData name="赵 乾均" userId="f9d0be29ea91f2d6" providerId="LiveId" clId="{0035057A-7923-0A4D-A3E9-321A5BCA9875}" dt="2019-04-20T11:19:23.555" v="4301" actId="164"/>
          <ac:cxnSpMkLst>
            <pc:docMk/>
            <pc:sldMk cId="3511075158" sldId="900"/>
            <ac:cxnSpMk id="56" creationId="{C09CDF9A-507F-B642-B12A-74051CEE5161}"/>
          </ac:cxnSpMkLst>
        </pc:cxnChg>
        <pc:cxnChg chg="add mod">
          <ac:chgData name="赵 乾均" userId="f9d0be29ea91f2d6" providerId="LiveId" clId="{0035057A-7923-0A4D-A3E9-321A5BCA9875}" dt="2019-04-20T11:19:23.555" v="4301" actId="164"/>
          <ac:cxnSpMkLst>
            <pc:docMk/>
            <pc:sldMk cId="3511075158" sldId="900"/>
            <ac:cxnSpMk id="58" creationId="{5A697AA3-B6EA-AC46-B042-3AE2D0EC8D26}"/>
          </ac:cxnSpMkLst>
        </pc:cxnChg>
        <pc:cxnChg chg="add mod">
          <ac:chgData name="赵 乾均" userId="f9d0be29ea91f2d6" providerId="LiveId" clId="{0035057A-7923-0A4D-A3E9-321A5BCA9875}" dt="2019-04-20T11:19:23.555" v="4301" actId="164"/>
          <ac:cxnSpMkLst>
            <pc:docMk/>
            <pc:sldMk cId="3511075158" sldId="900"/>
            <ac:cxnSpMk id="60" creationId="{3C769914-67BC-1942-B5C0-9E3CC166AD60}"/>
          </ac:cxnSpMkLst>
        </pc:cxnChg>
      </pc:sldChg>
      <pc:sldChg chg="addSp delSp modSp add del modAnim">
        <pc:chgData name="赵 乾均" userId="f9d0be29ea91f2d6" providerId="LiveId" clId="{0035057A-7923-0A4D-A3E9-321A5BCA9875}" dt="2019-04-23T14:19:50.905" v="12034" actId="20577"/>
        <pc:sldMkLst>
          <pc:docMk/>
          <pc:sldMk cId="2464929227" sldId="901"/>
        </pc:sldMkLst>
        <pc:spChg chg="add del mod">
          <ac:chgData name="赵 乾均" userId="f9d0be29ea91f2d6" providerId="LiveId" clId="{0035057A-7923-0A4D-A3E9-321A5BCA9875}" dt="2019-04-20T10:40:56.886" v="3454" actId="11529"/>
          <ac:spMkLst>
            <pc:docMk/>
            <pc:sldMk cId="2464929227" sldId="901"/>
            <ac:spMk id="4" creationId="{2EC25E7E-F9AB-6442-8395-C309F2396081}"/>
          </ac:spMkLst>
        </pc:spChg>
        <pc:spChg chg="add del mod">
          <ac:chgData name="赵 乾均" userId="f9d0be29ea91f2d6" providerId="LiveId" clId="{0035057A-7923-0A4D-A3E9-321A5BCA9875}" dt="2019-04-20T10:42:03.811" v="3460" actId="478"/>
          <ac:spMkLst>
            <pc:docMk/>
            <pc:sldMk cId="2464929227" sldId="901"/>
            <ac:spMk id="5" creationId="{35346DA9-600F-2A4E-B47F-9EB65B4E53FB}"/>
          </ac:spMkLst>
        </pc:spChg>
        <pc:spChg chg="mod">
          <ac:chgData name="赵 乾均" userId="f9d0be29ea91f2d6" providerId="LiveId" clId="{0035057A-7923-0A4D-A3E9-321A5BCA9875}" dt="2019-04-22T15:12:36.655" v="11358" actId="1036"/>
          <ac:spMkLst>
            <pc:docMk/>
            <pc:sldMk cId="2464929227" sldId="901"/>
            <ac:spMk id="6" creationId="{8E02915D-DEFB-E044-8333-A9F3AA3FF311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10" creationId="{807DFD49-4328-AA4B-85B6-ADC988A7F759}"/>
          </ac:spMkLst>
        </pc:spChg>
        <pc:spChg chg="mod">
          <ac:chgData name="赵 乾均" userId="f9d0be29ea91f2d6" providerId="LiveId" clId="{0035057A-7923-0A4D-A3E9-321A5BCA9875}" dt="2019-04-23T14:17:52.364" v="12022" actId="1038"/>
          <ac:spMkLst>
            <pc:docMk/>
            <pc:sldMk cId="2464929227" sldId="901"/>
            <ac:spMk id="12" creationId="{227BA44C-024E-4346-A9A1-A3258C3A66A5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14" creationId="{81F14912-A9EC-A04B-9A10-B0BEA40A016E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17" creationId="{EA7A7AE7-A97D-564D-9EF0-CC7EF6BDB5C2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18" creationId="{2A38C172-F428-5744-8746-FD20249DCB35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20" creationId="{056F6F3C-6FCD-C14D-A678-22BA2A8670CE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21" creationId="{4DFA0190-4545-AF44-A803-3E881EC19698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22" creationId="{0BED9548-04B6-4D4B-9974-9517B8757FD6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24" creationId="{4DA3844F-BB58-E648-BB25-2EAD6B49CB64}"/>
          </ac:spMkLst>
        </pc:spChg>
        <pc:spChg chg="mod">
          <ac:chgData name="赵 乾均" userId="f9d0be29ea91f2d6" providerId="LiveId" clId="{0035057A-7923-0A4D-A3E9-321A5BCA9875}" dt="2019-04-23T14:17:28.775" v="12000" actId="20577"/>
          <ac:spMkLst>
            <pc:docMk/>
            <pc:sldMk cId="2464929227" sldId="901"/>
            <ac:spMk id="25" creationId="{01303054-2041-7647-A70A-179C165E82C5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26" creationId="{38EC4620-AF88-D44C-8C2A-B4BA51EFBCC1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27" creationId="{A38C60F5-17E6-7E4A-A25E-CAC49C15E9D6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28" creationId="{FC49030D-C61C-6A4B-B241-B89D1E010831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29" creationId="{F922CBD1-6AE4-EB47-A530-C755E290B257}"/>
          </ac:spMkLst>
        </pc:spChg>
        <pc:spChg chg="mod">
          <ac:chgData name="赵 乾均" userId="f9d0be29ea91f2d6" providerId="LiveId" clId="{0035057A-7923-0A4D-A3E9-321A5BCA9875}" dt="2019-04-23T14:17:42.064" v="12002" actId="20577"/>
          <ac:spMkLst>
            <pc:docMk/>
            <pc:sldMk cId="2464929227" sldId="901"/>
            <ac:spMk id="30" creationId="{692BC39B-D0D2-084F-A62A-02712341FF4C}"/>
          </ac:spMkLst>
        </pc:spChg>
        <pc:spChg chg="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31" creationId="{FBC5B68B-9E6B-6043-8B80-3803D0632F6C}"/>
          </ac:spMkLst>
        </pc:spChg>
        <pc:spChg chg="mod">
          <ac:chgData name="赵 乾均" userId="f9d0be29ea91f2d6" providerId="LiveId" clId="{0035057A-7923-0A4D-A3E9-321A5BCA9875}" dt="2019-04-23T14:17:52.364" v="12022" actId="1038"/>
          <ac:spMkLst>
            <pc:docMk/>
            <pc:sldMk cId="2464929227" sldId="901"/>
            <ac:spMk id="32" creationId="{8B75742B-4410-6245-9376-2D06E118105E}"/>
          </ac:spMkLst>
        </pc:spChg>
        <pc:spChg chg="del mod topLvl">
          <ac:chgData name="赵 乾均" userId="f9d0be29ea91f2d6" providerId="LiveId" clId="{0035057A-7923-0A4D-A3E9-321A5BCA9875}" dt="2019-04-20T10:40:42.014" v="3452" actId="478"/>
          <ac:spMkLst>
            <pc:docMk/>
            <pc:sldMk cId="2464929227" sldId="901"/>
            <ac:spMk id="34" creationId="{CB49ABFD-0DF6-4945-9871-F7D1C4274804}"/>
          </ac:spMkLst>
        </pc:spChg>
        <pc:spChg chg="add mod">
          <ac:chgData name="赵 乾均" userId="f9d0be29ea91f2d6" providerId="LiveId" clId="{0035057A-7923-0A4D-A3E9-321A5BCA9875}" dt="2019-04-20T11:01:46.493" v="3952" actId="1036"/>
          <ac:spMkLst>
            <pc:docMk/>
            <pc:sldMk cId="2464929227" sldId="901"/>
            <ac:spMk id="48" creationId="{166CD498-61A2-B748-9219-8EFF7D68F5C9}"/>
          </ac:spMkLst>
        </pc:spChg>
        <pc:spChg chg="add 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49" creationId="{604CC640-0360-C840-9D90-0F175343B3C4}"/>
          </ac:spMkLst>
        </pc:spChg>
        <pc:spChg chg="add 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50" creationId="{86DAFF79-A9D4-B74A-A5A9-F42AF0515BE7}"/>
          </ac:spMkLst>
        </pc:spChg>
        <pc:spChg chg="add mod">
          <ac:chgData name="赵 乾均" userId="f9d0be29ea91f2d6" providerId="LiveId" clId="{0035057A-7923-0A4D-A3E9-321A5BCA9875}" dt="2019-04-20T11:01:24.721" v="3944" actId="1036"/>
          <ac:spMkLst>
            <pc:docMk/>
            <pc:sldMk cId="2464929227" sldId="901"/>
            <ac:spMk id="51" creationId="{C807163A-F17F-7048-B819-0AA0515934EF}"/>
          </ac:spMkLst>
        </pc:spChg>
        <pc:spChg chg="add del">
          <ac:chgData name="赵 乾均" userId="f9d0be29ea91f2d6" providerId="LiveId" clId="{0035057A-7923-0A4D-A3E9-321A5BCA9875}" dt="2019-04-20T10:57:21.536" v="3804" actId="478"/>
          <ac:spMkLst>
            <pc:docMk/>
            <pc:sldMk cId="2464929227" sldId="901"/>
            <ac:spMk id="52" creationId="{8F925BBF-1E94-794E-81C7-F9E87C9FF1A2}"/>
          </ac:spMkLst>
        </pc:spChg>
        <pc:spChg chg="add mod">
          <ac:chgData name="赵 乾均" userId="f9d0be29ea91f2d6" providerId="LiveId" clId="{0035057A-7923-0A4D-A3E9-321A5BCA9875}" dt="2019-04-23T14:19:50.905" v="12034" actId="20577"/>
          <ac:spMkLst>
            <pc:docMk/>
            <pc:sldMk cId="2464929227" sldId="901"/>
            <ac:spMk id="53" creationId="{1360E91A-B660-AC4D-8301-82592073295A}"/>
          </ac:spMkLst>
        </pc:spChg>
        <pc:grpChg chg="add mod topLvl">
          <ac:chgData name="赵 乾均" userId="f9d0be29ea91f2d6" providerId="LiveId" clId="{0035057A-7923-0A4D-A3E9-321A5BCA9875}" dt="2019-04-23T14:14:39.068" v="11970" actId="1037"/>
          <ac:grpSpMkLst>
            <pc:docMk/>
            <pc:sldMk cId="2464929227" sldId="901"/>
            <ac:grpSpMk id="19" creationId="{5BA69C89-54F2-1C46-9610-488674D00DFA}"/>
          </ac:grpSpMkLst>
        </pc:grpChg>
        <pc:grpChg chg="add del mod">
          <ac:chgData name="赵 乾均" userId="f9d0be29ea91f2d6" providerId="LiveId" clId="{0035057A-7923-0A4D-A3E9-321A5BCA9875}" dt="2019-04-20T10:40:36.874" v="3450" actId="165"/>
          <ac:grpSpMkLst>
            <pc:docMk/>
            <pc:sldMk cId="2464929227" sldId="901"/>
            <ac:grpSpMk id="23" creationId="{DBB8368A-D7AA-474D-8477-9E250E017EC0}"/>
          </ac:grpSpMkLst>
        </pc:grpChg>
        <pc:grpChg chg="del mod topLvl">
          <ac:chgData name="赵 乾均" userId="f9d0be29ea91f2d6" providerId="LiveId" clId="{0035057A-7923-0A4D-A3E9-321A5BCA9875}" dt="2019-04-20T10:45:34.956" v="3538" actId="165"/>
          <ac:grpSpMkLst>
            <pc:docMk/>
            <pc:sldMk cId="2464929227" sldId="901"/>
            <ac:grpSpMk id="33" creationId="{C22AA511-1F18-8D4E-998E-D3C4447CD421}"/>
          </ac:grpSpMkLst>
        </pc:grpChg>
        <pc:grpChg chg="del mod topLvl">
          <ac:chgData name="赵 乾均" userId="f9d0be29ea91f2d6" providerId="LiveId" clId="{0035057A-7923-0A4D-A3E9-321A5BCA9875}" dt="2019-04-20T10:40:40.455" v="3451" actId="478"/>
          <ac:grpSpMkLst>
            <pc:docMk/>
            <pc:sldMk cId="2464929227" sldId="901"/>
            <ac:grpSpMk id="35" creationId="{6F1B0E5A-4925-1F42-AAF9-210E03F0E69B}"/>
          </ac:grpSpMkLst>
        </pc:grpChg>
        <pc:grpChg chg="add del mod topLvl">
          <ac:chgData name="赵 乾均" userId="f9d0be29ea91f2d6" providerId="LiveId" clId="{0035057A-7923-0A4D-A3E9-321A5BCA9875}" dt="2019-04-23T14:14:33.750" v="11968" actId="165"/>
          <ac:grpSpMkLst>
            <pc:docMk/>
            <pc:sldMk cId="2464929227" sldId="901"/>
            <ac:grpSpMk id="54" creationId="{F9816A39-5CC3-4E43-ABF8-DF6BF3B22DC0}"/>
          </ac:grpSpMkLst>
        </pc:grpChg>
        <pc:grpChg chg="add del mod">
          <ac:chgData name="赵 乾均" userId="f9d0be29ea91f2d6" providerId="LiveId" clId="{0035057A-7923-0A4D-A3E9-321A5BCA9875}" dt="2019-04-23T14:14:15.548" v="11965" actId="165"/>
          <ac:grpSpMkLst>
            <pc:docMk/>
            <pc:sldMk cId="2464929227" sldId="901"/>
            <ac:grpSpMk id="55" creationId="{CC18A529-FADF-C94A-9510-83E79F1BE745}"/>
          </ac:grpSpMkLst>
        </pc:grpChg>
        <pc:cxnChg chg="add del mod">
          <ac:chgData name="赵 乾均" userId="f9d0be29ea91f2d6" providerId="LiveId" clId="{0035057A-7923-0A4D-A3E9-321A5BCA9875}" dt="2019-04-20T10:42:29.487" v="3462" actId="11529"/>
          <ac:cxnSpMkLst>
            <pc:docMk/>
            <pc:sldMk cId="2464929227" sldId="901"/>
            <ac:cxnSpMk id="8" creationId="{D40D235D-4EEC-DF44-AD5C-38A71A8D2D3C}"/>
          </ac:cxnSpMkLst>
        </pc:cxnChg>
        <pc:cxnChg chg="add mod">
          <ac:chgData name="赵 乾均" userId="f9d0be29ea91f2d6" providerId="LiveId" clId="{0035057A-7923-0A4D-A3E9-321A5BCA9875}" dt="2019-04-20T10:46:24.645" v="3544" actId="692"/>
          <ac:cxnSpMkLst>
            <pc:docMk/>
            <pc:sldMk cId="2464929227" sldId="901"/>
            <ac:cxnSpMk id="11" creationId="{F98B565C-1F00-054D-AC6E-4ABA1EFB1E5D}"/>
          </ac:cxnSpMkLst>
        </pc:cxnChg>
        <pc:cxnChg chg="mod topLvl">
          <ac:chgData name="赵 乾均" userId="f9d0be29ea91f2d6" providerId="LiveId" clId="{0035057A-7923-0A4D-A3E9-321A5BCA9875}" dt="2019-04-20T10:45:58.827" v="3540" actId="164"/>
          <ac:cxnSpMkLst>
            <pc:docMk/>
            <pc:sldMk cId="2464929227" sldId="901"/>
            <ac:cxnSpMk id="39" creationId="{D8BC235F-133E-F746-A446-34DD44BE62E8}"/>
          </ac:cxnSpMkLst>
        </pc:cxnChg>
        <pc:cxnChg chg="mod topLvl">
          <ac:chgData name="赵 乾均" userId="f9d0be29ea91f2d6" providerId="LiveId" clId="{0035057A-7923-0A4D-A3E9-321A5BCA9875}" dt="2019-04-20T10:45:58.827" v="3540" actId="164"/>
          <ac:cxnSpMkLst>
            <pc:docMk/>
            <pc:sldMk cId="2464929227" sldId="901"/>
            <ac:cxnSpMk id="40" creationId="{66C50B0F-AFCB-9C49-B590-5288649EA38E}"/>
          </ac:cxnSpMkLst>
        </pc:cxnChg>
        <pc:cxnChg chg="add mod">
          <ac:chgData name="赵 乾均" userId="f9d0be29ea91f2d6" providerId="LiveId" clId="{0035057A-7923-0A4D-A3E9-321A5BCA9875}" dt="2019-04-20T10:46:19.574" v="3543" actId="692"/>
          <ac:cxnSpMkLst>
            <pc:docMk/>
            <pc:sldMk cId="2464929227" sldId="901"/>
            <ac:cxnSpMk id="41" creationId="{64D6390E-C395-7542-B1FA-ABC0FA4B3F80}"/>
          </ac:cxnSpMkLst>
        </pc:cxnChg>
        <pc:cxnChg chg="add mod topLvl">
          <ac:chgData name="赵 乾均" userId="f9d0be29ea91f2d6" providerId="LiveId" clId="{0035057A-7923-0A4D-A3E9-321A5BCA9875}" dt="2019-04-23T14:14:15.548" v="11965" actId="165"/>
          <ac:cxnSpMkLst>
            <pc:docMk/>
            <pc:sldMk cId="2464929227" sldId="901"/>
            <ac:cxnSpMk id="43" creationId="{558EAA98-013A-BE45-8D10-74489E381531}"/>
          </ac:cxnSpMkLst>
        </pc:cxnChg>
        <pc:cxnChg chg="add mod topLvl">
          <ac:chgData name="赵 乾均" userId="f9d0be29ea91f2d6" providerId="LiveId" clId="{0035057A-7923-0A4D-A3E9-321A5BCA9875}" dt="2019-04-23T14:14:33.750" v="11968" actId="165"/>
          <ac:cxnSpMkLst>
            <pc:docMk/>
            <pc:sldMk cId="2464929227" sldId="901"/>
            <ac:cxnSpMk id="44" creationId="{56957684-0EE9-CB40-98FC-33B22AA8E63D}"/>
          </ac:cxnSpMkLst>
        </pc:cxnChg>
      </pc:sldChg>
      <pc:sldChg chg="addSp delSp modSp add modAnim">
        <pc:chgData name="赵 乾均" userId="f9d0be29ea91f2d6" providerId="LiveId" clId="{0035057A-7923-0A4D-A3E9-321A5BCA9875}" dt="2019-04-22T15:15:07.596" v="11365"/>
        <pc:sldMkLst>
          <pc:docMk/>
          <pc:sldMk cId="2795440470" sldId="902"/>
        </pc:sldMkLst>
        <pc:spChg chg="add mod">
          <ac:chgData name="赵 乾均" userId="f9d0be29ea91f2d6" providerId="LiveId" clId="{0035057A-7923-0A4D-A3E9-321A5BCA9875}" dt="2019-04-20T11:27:53.936" v="4492" actId="1038"/>
          <ac:spMkLst>
            <pc:docMk/>
            <pc:sldMk cId="2795440470" sldId="902"/>
            <ac:spMk id="5" creationId="{2EBDF974-D9B8-0A43-8491-E3078DF56534}"/>
          </ac:spMkLst>
        </pc:spChg>
        <pc:spChg chg="add mod">
          <ac:chgData name="赵 乾均" userId="f9d0be29ea91f2d6" providerId="LiveId" clId="{0035057A-7923-0A4D-A3E9-321A5BCA9875}" dt="2019-04-20T11:27:39.070" v="4487" actId="164"/>
          <ac:spMkLst>
            <pc:docMk/>
            <pc:sldMk cId="2795440470" sldId="902"/>
            <ac:spMk id="6" creationId="{195D5446-8B2C-1648-9949-5F013082A92E}"/>
          </ac:spMkLst>
        </pc:spChg>
        <pc:spChg chg="mod">
          <ac:chgData name="赵 乾均" userId="f9d0be29ea91f2d6" providerId="LiveId" clId="{0035057A-7923-0A4D-A3E9-321A5BCA9875}" dt="2019-04-20T11:27:39.070" v="4487" actId="164"/>
          <ac:spMkLst>
            <pc:docMk/>
            <pc:sldMk cId="2795440470" sldId="902"/>
            <ac:spMk id="63" creationId="{D2E7BEE2-DAD8-274D-A582-69BF513393E4}"/>
          </ac:spMkLst>
        </pc:spChg>
        <pc:spChg chg="mod">
          <ac:chgData name="赵 乾均" userId="f9d0be29ea91f2d6" providerId="LiveId" clId="{0035057A-7923-0A4D-A3E9-321A5BCA9875}" dt="2019-04-20T11:25:46.993" v="4460" actId="164"/>
          <ac:spMkLst>
            <pc:docMk/>
            <pc:sldMk cId="2795440470" sldId="902"/>
            <ac:spMk id="64" creationId="{AF1AA1A9-7325-F341-B013-CB28D83DAF61}"/>
          </ac:spMkLst>
        </pc:spChg>
        <pc:spChg chg="mod">
          <ac:chgData name="赵 乾均" userId="f9d0be29ea91f2d6" providerId="LiveId" clId="{0035057A-7923-0A4D-A3E9-321A5BCA9875}" dt="2019-04-20T11:25:46.993" v="4460" actId="164"/>
          <ac:spMkLst>
            <pc:docMk/>
            <pc:sldMk cId="2795440470" sldId="902"/>
            <ac:spMk id="65" creationId="{BE1E16BD-B56B-4F40-BC62-27DEBB961ABB}"/>
          </ac:spMkLst>
        </pc:spChg>
        <pc:spChg chg="mod">
          <ac:chgData name="赵 乾均" userId="f9d0be29ea91f2d6" providerId="LiveId" clId="{0035057A-7923-0A4D-A3E9-321A5BCA9875}" dt="2019-04-20T11:25:46.993" v="4460" actId="164"/>
          <ac:spMkLst>
            <pc:docMk/>
            <pc:sldMk cId="2795440470" sldId="902"/>
            <ac:spMk id="66" creationId="{2CC958B8-E456-9F42-9B8A-AF482FA118BC}"/>
          </ac:spMkLst>
        </pc:spChg>
        <pc:spChg chg="mod">
          <ac:chgData name="赵 乾均" userId="f9d0be29ea91f2d6" providerId="LiveId" clId="{0035057A-7923-0A4D-A3E9-321A5BCA9875}" dt="2019-04-20T11:25:46.993" v="4460" actId="164"/>
          <ac:spMkLst>
            <pc:docMk/>
            <pc:sldMk cId="2795440470" sldId="902"/>
            <ac:spMk id="67" creationId="{AB81EA54-2D2B-FC41-8CC9-1C50A3AC64B8}"/>
          </ac:spMkLst>
        </pc:spChg>
        <pc:grpChg chg="add mod">
          <ac:chgData name="赵 乾均" userId="f9d0be29ea91f2d6" providerId="LiveId" clId="{0035057A-7923-0A4D-A3E9-321A5BCA9875}" dt="2019-04-20T11:26:29.379" v="4470" actId="1076"/>
          <ac:grpSpMkLst>
            <pc:docMk/>
            <pc:sldMk cId="2795440470" sldId="902"/>
            <ac:grpSpMk id="4" creationId="{DCCCB36A-D9A7-074B-BE92-573C6C97D7DC}"/>
          </ac:grpSpMkLst>
        </pc:grpChg>
        <pc:grpChg chg="add mod">
          <ac:chgData name="赵 乾均" userId="f9d0be29ea91f2d6" providerId="LiveId" clId="{0035057A-7923-0A4D-A3E9-321A5BCA9875}" dt="2019-04-20T11:27:48.305" v="4490" actId="1076"/>
          <ac:grpSpMkLst>
            <pc:docMk/>
            <pc:sldMk cId="2795440470" sldId="902"/>
            <ac:grpSpMk id="7" creationId="{123148AD-783B-9B4C-A72F-2836468F9C73}"/>
          </ac:grpSpMkLst>
        </pc:grpChg>
        <pc:grpChg chg="del">
          <ac:chgData name="赵 乾均" userId="f9d0be29ea91f2d6" providerId="LiveId" clId="{0035057A-7923-0A4D-A3E9-321A5BCA9875}" dt="2019-04-20T11:23:36.491" v="4423" actId="478"/>
          <ac:grpSpMkLst>
            <pc:docMk/>
            <pc:sldMk cId="2795440470" sldId="902"/>
            <ac:grpSpMk id="47" creationId="{1A621847-3D0B-6643-9FEE-8BC9F6559E43}"/>
          </ac:grpSpMkLst>
        </pc:grpChg>
        <pc:grpChg chg="mod">
          <ac:chgData name="赵 乾均" userId="f9d0be29ea91f2d6" providerId="LiveId" clId="{0035057A-7923-0A4D-A3E9-321A5BCA9875}" dt="2019-04-20T11:25:46.993" v="4460" actId="164"/>
          <ac:grpSpMkLst>
            <pc:docMk/>
            <pc:sldMk cId="2795440470" sldId="902"/>
            <ac:grpSpMk id="62" creationId="{57086C0F-1099-764D-BE35-758D38086C69}"/>
          </ac:grpSpMkLst>
        </pc:grpChg>
        <pc:cxnChg chg="mod">
          <ac:chgData name="赵 乾均" userId="f9d0be29ea91f2d6" providerId="LiveId" clId="{0035057A-7923-0A4D-A3E9-321A5BCA9875}" dt="2019-04-20T11:24:11.312" v="4437" actId="1037"/>
          <ac:cxnSpMkLst>
            <pc:docMk/>
            <pc:sldMk cId="2795440470" sldId="902"/>
            <ac:cxnSpMk id="56" creationId="{C09CDF9A-507F-B642-B12A-74051CEE5161}"/>
          </ac:cxnSpMkLst>
        </pc:cxnChg>
        <pc:cxnChg chg="mod">
          <ac:chgData name="赵 乾均" userId="f9d0be29ea91f2d6" providerId="LiveId" clId="{0035057A-7923-0A4D-A3E9-321A5BCA9875}" dt="2019-04-20T11:24:02.282" v="4434" actId="1035"/>
          <ac:cxnSpMkLst>
            <pc:docMk/>
            <pc:sldMk cId="2795440470" sldId="902"/>
            <ac:cxnSpMk id="58" creationId="{5A697AA3-B6EA-AC46-B042-3AE2D0EC8D26}"/>
          </ac:cxnSpMkLst>
        </pc:cxnChg>
      </pc:sldChg>
      <pc:sldChg chg="addSp delSp modSp add modAnim">
        <pc:chgData name="赵 乾均" userId="f9d0be29ea91f2d6" providerId="LiveId" clId="{0035057A-7923-0A4D-A3E9-321A5BCA9875}" dt="2019-04-23T14:04:21.780" v="11912"/>
        <pc:sldMkLst>
          <pc:docMk/>
          <pc:sldMk cId="480155424" sldId="905"/>
        </pc:sldMkLst>
        <pc:spChg chg="add del mod">
          <ac:chgData name="赵 乾均" userId="f9d0be29ea91f2d6" providerId="LiveId" clId="{0035057A-7923-0A4D-A3E9-321A5BCA9875}" dt="2019-04-21T01:06:07.898" v="5479" actId="478"/>
          <ac:spMkLst>
            <pc:docMk/>
            <pc:sldMk cId="480155424" sldId="905"/>
            <ac:spMk id="5" creationId="{01B2BD4E-5F00-594F-9327-A6C35D2EB87C}"/>
          </ac:spMkLst>
        </pc:spChg>
        <pc:spChg chg="del">
          <ac:chgData name="赵 乾均" userId="f9d0be29ea91f2d6" providerId="LiveId" clId="{0035057A-7923-0A4D-A3E9-321A5BCA9875}" dt="2019-04-21T01:01:38.134" v="5228" actId="478"/>
          <ac:spMkLst>
            <pc:docMk/>
            <pc:sldMk cId="480155424" sldId="905"/>
            <ac:spMk id="6" creationId="{E010B55C-8E4C-3042-B14B-AA74ABF0DB34}"/>
          </ac:spMkLst>
        </pc:spChg>
        <pc:spChg chg="add mod">
          <ac:chgData name="赵 乾均" userId="f9d0be29ea91f2d6" providerId="LiveId" clId="{0035057A-7923-0A4D-A3E9-321A5BCA9875}" dt="2019-04-23T14:03:58.615" v="11905" actId="1035"/>
          <ac:spMkLst>
            <pc:docMk/>
            <pc:sldMk cId="480155424" sldId="905"/>
            <ac:spMk id="8" creationId="{D65BA178-285D-7845-BAFC-BF84CB651928}"/>
          </ac:spMkLst>
        </pc:spChg>
        <pc:spChg chg="add del mod">
          <ac:chgData name="赵 乾均" userId="f9d0be29ea91f2d6" providerId="LiveId" clId="{0035057A-7923-0A4D-A3E9-321A5BCA9875}" dt="2019-04-21T01:06:07.898" v="5479" actId="478"/>
          <ac:spMkLst>
            <pc:docMk/>
            <pc:sldMk cId="480155424" sldId="905"/>
            <ac:spMk id="14" creationId="{18B3A0DE-4FFC-664F-8E2A-6880EC0C2538}"/>
          </ac:spMkLst>
        </pc:spChg>
        <pc:spChg chg="mod">
          <ac:chgData name="赵 乾均" userId="f9d0be29ea91f2d6" providerId="LiveId" clId="{0035057A-7923-0A4D-A3E9-321A5BCA9875}" dt="2019-04-22T14:57:41.194" v="11245" actId="164"/>
          <ac:spMkLst>
            <pc:docMk/>
            <pc:sldMk cId="480155424" sldId="905"/>
            <ac:spMk id="17" creationId="{0D6B78E2-AE5B-FC44-B057-0B32C93C52FA}"/>
          </ac:spMkLst>
        </pc:spChg>
        <pc:spChg chg="mod">
          <ac:chgData name="赵 乾均" userId="f9d0be29ea91f2d6" providerId="LiveId" clId="{0035057A-7923-0A4D-A3E9-321A5BCA9875}" dt="2019-04-22T14:57:41.194" v="11245" actId="164"/>
          <ac:spMkLst>
            <pc:docMk/>
            <pc:sldMk cId="480155424" sldId="905"/>
            <ac:spMk id="18" creationId="{BE23EEC4-0704-C841-8FDF-6653F698ECF9}"/>
          </ac:spMkLst>
        </pc:spChg>
        <pc:spChg chg="mod">
          <ac:chgData name="赵 乾均" userId="f9d0be29ea91f2d6" providerId="LiveId" clId="{0035057A-7923-0A4D-A3E9-321A5BCA9875}" dt="2019-04-21T01:08:36.376" v="5548" actId="1038"/>
          <ac:spMkLst>
            <pc:docMk/>
            <pc:sldMk cId="480155424" sldId="905"/>
            <ac:spMk id="22" creationId="{B6EF7E5C-D1CF-514E-AE02-0C4868A9C0C4}"/>
          </ac:spMkLst>
        </pc:spChg>
        <pc:spChg chg="mod">
          <ac:chgData name="赵 乾均" userId="f9d0be29ea91f2d6" providerId="LiveId" clId="{0035057A-7923-0A4D-A3E9-321A5BCA9875}" dt="2019-04-21T01:08:36.376" v="5548" actId="1038"/>
          <ac:spMkLst>
            <pc:docMk/>
            <pc:sldMk cId="480155424" sldId="905"/>
            <ac:spMk id="23" creationId="{C57CAD44-959F-9248-BE84-B66E3FFE9D58}"/>
          </ac:spMkLst>
        </pc:spChg>
        <pc:spChg chg="del">
          <ac:chgData name="赵 乾均" userId="f9d0be29ea91f2d6" providerId="LiveId" clId="{0035057A-7923-0A4D-A3E9-321A5BCA9875}" dt="2019-04-21T01:01:36.436" v="5227" actId="478"/>
          <ac:spMkLst>
            <pc:docMk/>
            <pc:sldMk cId="480155424" sldId="905"/>
            <ac:spMk id="24" creationId="{1EA8B965-740F-0743-BD12-C109998E79E7}"/>
          </ac:spMkLst>
        </pc:spChg>
        <pc:spChg chg="del">
          <ac:chgData name="赵 乾均" userId="f9d0be29ea91f2d6" providerId="LiveId" clId="{0035057A-7923-0A4D-A3E9-321A5BCA9875}" dt="2019-04-21T01:01:35.067" v="5226" actId="478"/>
          <ac:spMkLst>
            <pc:docMk/>
            <pc:sldMk cId="480155424" sldId="905"/>
            <ac:spMk id="25" creationId="{AD818B88-34DD-E446-A3D3-8C88FE0B052D}"/>
          </ac:spMkLst>
        </pc:spChg>
        <pc:grpChg chg="add mod">
          <ac:chgData name="赵 乾均" userId="f9d0be29ea91f2d6" providerId="LiveId" clId="{0035057A-7923-0A4D-A3E9-321A5BCA9875}" dt="2019-04-22T14:57:41.194" v="11245" actId="164"/>
          <ac:grpSpMkLst>
            <pc:docMk/>
            <pc:sldMk cId="480155424" sldId="905"/>
            <ac:grpSpMk id="7" creationId="{43577CB1-7DAF-3341-923A-BD9EB79F1D38}"/>
          </ac:grpSpMkLst>
        </pc:grpChg>
      </pc:sldChg>
      <pc:sldChg chg="addSp delSp modSp add modAnim">
        <pc:chgData name="赵 乾均" userId="f9d0be29ea91f2d6" providerId="LiveId" clId="{0035057A-7923-0A4D-A3E9-321A5BCA9875}" dt="2019-04-23T14:28:12.969" v="12079"/>
        <pc:sldMkLst>
          <pc:docMk/>
          <pc:sldMk cId="353248604" sldId="906"/>
        </pc:sldMkLst>
        <pc:spChg chg="mod">
          <ac:chgData name="赵 乾均" userId="f9d0be29ea91f2d6" providerId="LiveId" clId="{0035057A-7923-0A4D-A3E9-321A5BCA9875}" dt="2019-04-23T14:28:12.969" v="12079"/>
          <ac:spMkLst>
            <pc:docMk/>
            <pc:sldMk cId="353248604" sldId="906"/>
            <ac:spMk id="3" creationId="{00000000-0000-0000-0000-000000000000}"/>
          </ac:spMkLst>
        </pc:spChg>
        <pc:spChg chg="del">
          <ac:chgData name="赵 乾均" userId="f9d0be29ea91f2d6" providerId="LiveId" clId="{0035057A-7923-0A4D-A3E9-321A5BCA9875}" dt="2019-04-21T01:58:05.718" v="5877" actId="478"/>
          <ac:spMkLst>
            <pc:docMk/>
            <pc:sldMk cId="353248604" sldId="906"/>
            <ac:spMk id="4" creationId="{9E8F50F6-5F2C-9548-8E61-6E2CFC5D228B}"/>
          </ac:spMkLst>
        </pc:spChg>
        <pc:spChg chg="del">
          <ac:chgData name="赵 乾均" userId="f9d0be29ea91f2d6" providerId="LiveId" clId="{0035057A-7923-0A4D-A3E9-321A5BCA9875}" dt="2019-04-21T01:58:06.925" v="5878" actId="478"/>
          <ac:spMkLst>
            <pc:docMk/>
            <pc:sldMk cId="353248604" sldId="906"/>
            <ac:spMk id="5" creationId="{F0B44076-853E-1442-8D7F-A9B24775150B}"/>
          </ac:spMkLst>
        </pc:spChg>
        <pc:spChg chg="add mod">
          <ac:chgData name="赵 乾均" userId="f9d0be29ea91f2d6" providerId="LiveId" clId="{0035057A-7923-0A4D-A3E9-321A5BCA9875}" dt="2019-04-23T14:26:46.611" v="12072" actId="20577"/>
          <ac:spMkLst>
            <pc:docMk/>
            <pc:sldMk cId="353248604" sldId="906"/>
            <ac:spMk id="6" creationId="{8923376F-E515-D444-8A21-BE836133C1D3}"/>
          </ac:spMkLst>
        </pc:spChg>
        <pc:spChg chg="add mod">
          <ac:chgData name="赵 乾均" userId="f9d0be29ea91f2d6" providerId="LiveId" clId="{0035057A-7923-0A4D-A3E9-321A5BCA9875}" dt="2019-04-21T03:38:36.482" v="6505" actId="1035"/>
          <ac:spMkLst>
            <pc:docMk/>
            <pc:sldMk cId="353248604" sldId="906"/>
            <ac:spMk id="7" creationId="{5CC8E2E7-37DF-9241-BE81-CF2B4D97CAA7}"/>
          </ac:spMkLst>
        </pc:spChg>
        <pc:spChg chg="add mod">
          <ac:chgData name="赵 乾均" userId="f9d0be29ea91f2d6" providerId="LiveId" clId="{0035057A-7923-0A4D-A3E9-321A5BCA9875}" dt="2019-04-21T03:41:14.358" v="6555" actId="1037"/>
          <ac:spMkLst>
            <pc:docMk/>
            <pc:sldMk cId="353248604" sldId="906"/>
            <ac:spMk id="9" creationId="{2BE873CC-AD44-554D-9E3D-78691F1768FF}"/>
          </ac:spMkLst>
        </pc:spChg>
        <pc:spChg chg="add mod">
          <ac:chgData name="赵 乾均" userId="f9d0be29ea91f2d6" providerId="LiveId" clId="{0035057A-7923-0A4D-A3E9-321A5BCA9875}" dt="2019-04-21T03:46:17.667" v="6617" actId="1076"/>
          <ac:spMkLst>
            <pc:docMk/>
            <pc:sldMk cId="353248604" sldId="906"/>
            <ac:spMk id="11" creationId="{C9A95B4C-F166-F347-A387-1FA5CD68B1F1}"/>
          </ac:spMkLst>
        </pc:spChg>
        <pc:spChg chg="add mod">
          <ac:chgData name="赵 乾均" userId="f9d0be29ea91f2d6" providerId="LiveId" clId="{0035057A-7923-0A4D-A3E9-321A5BCA9875}" dt="2019-04-22T15:21:17.422" v="11394" actId="20577"/>
          <ac:spMkLst>
            <pc:docMk/>
            <pc:sldMk cId="353248604" sldId="906"/>
            <ac:spMk id="13" creationId="{8C06912E-952A-BC4E-B236-78D1E6FD1CFE}"/>
          </ac:spMkLst>
        </pc:spChg>
        <pc:spChg chg="add mod">
          <ac:chgData name="赵 乾均" userId="f9d0be29ea91f2d6" providerId="LiveId" clId="{0035057A-7923-0A4D-A3E9-321A5BCA9875}" dt="2019-04-21T03:41:14.358" v="6555" actId="1037"/>
          <ac:spMkLst>
            <pc:docMk/>
            <pc:sldMk cId="353248604" sldId="906"/>
            <ac:spMk id="23" creationId="{8B44014F-0433-F044-BCFF-B3C51F9F6243}"/>
          </ac:spMkLst>
        </pc:spChg>
        <pc:spChg chg="add mod">
          <ac:chgData name="赵 乾均" userId="f9d0be29ea91f2d6" providerId="LiveId" clId="{0035057A-7923-0A4D-A3E9-321A5BCA9875}" dt="2019-04-21T03:41:14.358" v="6555" actId="1037"/>
          <ac:spMkLst>
            <pc:docMk/>
            <pc:sldMk cId="353248604" sldId="906"/>
            <ac:spMk id="24" creationId="{0D1E1C2B-C5E8-5549-B974-844BA52BB1C8}"/>
          </ac:spMkLst>
        </pc:spChg>
        <pc:spChg chg="add mod">
          <ac:chgData name="赵 乾均" userId="f9d0be29ea91f2d6" providerId="LiveId" clId="{0035057A-7923-0A4D-A3E9-321A5BCA9875}" dt="2019-04-22T15:21:28.020" v="11396" actId="1076"/>
          <ac:spMkLst>
            <pc:docMk/>
            <pc:sldMk cId="353248604" sldId="906"/>
            <ac:spMk id="25" creationId="{E241B816-2C62-1243-95FF-CFAFC7B445EC}"/>
          </ac:spMkLst>
        </pc:spChg>
        <pc:spChg chg="add mod">
          <ac:chgData name="赵 乾均" userId="f9d0be29ea91f2d6" providerId="LiveId" clId="{0035057A-7923-0A4D-A3E9-321A5BCA9875}" dt="2019-04-23T14:27:21.850" v="12078" actId="1036"/>
          <ac:spMkLst>
            <pc:docMk/>
            <pc:sldMk cId="353248604" sldId="906"/>
            <ac:spMk id="26" creationId="{6A105FD8-B912-9B4A-8308-96E3C01BFFFD}"/>
          </ac:spMkLst>
        </pc:spChg>
        <pc:spChg chg="add mod">
          <ac:chgData name="赵 乾均" userId="f9d0be29ea91f2d6" providerId="LiveId" clId="{0035057A-7923-0A4D-A3E9-321A5BCA9875}" dt="2019-04-22T15:22:36.529" v="11418" actId="1076"/>
          <ac:spMkLst>
            <pc:docMk/>
            <pc:sldMk cId="353248604" sldId="906"/>
            <ac:spMk id="27" creationId="{6576A962-C9E8-404C-8DA1-B1EAEE516A37}"/>
          </ac:spMkLst>
        </pc:spChg>
        <pc:spChg chg="add mod">
          <ac:chgData name="赵 乾均" userId="f9d0be29ea91f2d6" providerId="LiveId" clId="{0035057A-7923-0A4D-A3E9-321A5BCA9875}" dt="2019-04-22T15:22:56.085" v="11422" actId="14100"/>
          <ac:spMkLst>
            <pc:docMk/>
            <pc:sldMk cId="353248604" sldId="906"/>
            <ac:spMk id="28" creationId="{80710050-BE70-014C-9630-007FE66FDB15}"/>
          </ac:spMkLst>
        </pc:spChg>
        <pc:grpChg chg="del">
          <ac:chgData name="赵 乾均" userId="f9d0be29ea91f2d6" providerId="LiveId" clId="{0035057A-7923-0A4D-A3E9-321A5BCA9875}" dt="2019-04-21T01:58:03.772" v="5876" actId="478"/>
          <ac:grpSpMkLst>
            <pc:docMk/>
            <pc:sldMk cId="353248604" sldId="906"/>
            <ac:grpSpMk id="19" creationId="{1715B863-5C9A-A342-A221-22EF157D5D3E}"/>
          </ac:grpSpMkLst>
        </pc:grpChg>
        <pc:grpChg chg="del">
          <ac:chgData name="赵 乾均" userId="f9d0be29ea91f2d6" providerId="LiveId" clId="{0035057A-7923-0A4D-A3E9-321A5BCA9875}" dt="2019-04-21T01:58:09.339" v="5881" actId="478"/>
          <ac:grpSpMkLst>
            <pc:docMk/>
            <pc:sldMk cId="353248604" sldId="906"/>
            <ac:grpSpMk id="20" creationId="{187A1219-60C1-AB4B-A878-23AD59F11C00}"/>
          </ac:grpSpMkLst>
        </pc:grpChg>
        <pc:grpChg chg="del">
          <ac:chgData name="赵 乾均" userId="f9d0be29ea91f2d6" providerId="LiveId" clId="{0035057A-7923-0A4D-A3E9-321A5BCA9875}" dt="2019-04-21T01:58:08.672" v="5880" actId="478"/>
          <ac:grpSpMkLst>
            <pc:docMk/>
            <pc:sldMk cId="353248604" sldId="906"/>
            <ac:grpSpMk id="21" creationId="{7438D03B-8A48-9844-8515-B69CFC1B23F3}"/>
          </ac:grpSpMkLst>
        </pc:grpChg>
        <pc:grpChg chg="del">
          <ac:chgData name="赵 乾均" userId="f9d0be29ea91f2d6" providerId="LiveId" clId="{0035057A-7923-0A4D-A3E9-321A5BCA9875}" dt="2019-04-21T01:58:08.282" v="5879" actId="478"/>
          <ac:grpSpMkLst>
            <pc:docMk/>
            <pc:sldMk cId="353248604" sldId="906"/>
            <ac:grpSpMk id="22" creationId="{31FC900D-C7BF-4C44-9FBD-31D990A548FC}"/>
          </ac:grpSpMkLst>
        </pc:grpChg>
        <pc:grpChg chg="add mod">
          <ac:chgData name="赵 乾均" userId="f9d0be29ea91f2d6" providerId="LiveId" clId="{0035057A-7923-0A4D-A3E9-321A5BCA9875}" dt="2019-04-22T15:23:05.143" v="11423" actId="1076"/>
          <ac:grpSpMkLst>
            <pc:docMk/>
            <pc:sldMk cId="353248604" sldId="906"/>
            <ac:grpSpMk id="29" creationId="{71D19AAF-D0F8-7544-AD88-9D7818D31F73}"/>
          </ac:grpSpMkLst>
        </pc:grpChg>
      </pc:sldChg>
      <pc:sldChg chg="addSp delSp modSp add modAnim">
        <pc:chgData name="赵 乾均" userId="f9d0be29ea91f2d6" providerId="LiveId" clId="{0035057A-7923-0A4D-A3E9-321A5BCA9875}" dt="2019-04-22T15:32:13.101" v="11520"/>
        <pc:sldMkLst>
          <pc:docMk/>
          <pc:sldMk cId="1033564769" sldId="907"/>
        </pc:sldMkLst>
        <pc:spChg chg="mod">
          <ac:chgData name="赵 乾均" userId="f9d0be29ea91f2d6" providerId="LiveId" clId="{0035057A-7923-0A4D-A3E9-321A5BCA9875}" dt="2019-04-21T02:19:21.198" v="6233"/>
          <ac:spMkLst>
            <pc:docMk/>
            <pc:sldMk cId="1033564769" sldId="907"/>
            <ac:spMk id="3" creationId="{00000000-0000-0000-0000-000000000000}"/>
          </ac:spMkLst>
        </pc:spChg>
        <pc:spChg chg="add mod">
          <ac:chgData name="赵 乾均" userId="f9d0be29ea91f2d6" providerId="LiveId" clId="{0035057A-7923-0A4D-A3E9-321A5BCA9875}" dt="2019-04-22T15:29:05.925" v="11499" actId="692"/>
          <ac:spMkLst>
            <pc:docMk/>
            <pc:sldMk cId="1033564769" sldId="907"/>
            <ac:spMk id="4" creationId="{4AE7FC86-6953-C04A-A68A-8C8C6168C613}"/>
          </ac:spMkLst>
        </pc:spChg>
        <pc:spChg chg="add mod">
          <ac:chgData name="赵 乾均" userId="f9d0be29ea91f2d6" providerId="LiveId" clId="{0035057A-7923-0A4D-A3E9-321A5BCA9875}" dt="2019-04-21T06:07:16.289" v="7968" actId="1076"/>
          <ac:spMkLst>
            <pc:docMk/>
            <pc:sldMk cId="1033564769" sldId="907"/>
            <ac:spMk id="5" creationId="{4421A16C-FD9C-3141-A425-AB1CB89D6E2B}"/>
          </ac:spMkLst>
        </pc:spChg>
        <pc:spChg chg="mod topLvl">
          <ac:chgData name="赵 乾均" userId="f9d0be29ea91f2d6" providerId="LiveId" clId="{0035057A-7923-0A4D-A3E9-321A5BCA9875}" dt="2019-04-22T15:28:33.813" v="11493" actId="164"/>
          <ac:spMkLst>
            <pc:docMk/>
            <pc:sldMk cId="1033564769" sldId="907"/>
            <ac:spMk id="8" creationId="{99D501B0-091C-1747-AE3B-AEDDD0134CFD}"/>
          </ac:spMkLst>
        </pc:spChg>
        <pc:spChg chg="mod topLvl">
          <ac:chgData name="赵 乾均" userId="f9d0be29ea91f2d6" providerId="LiveId" clId="{0035057A-7923-0A4D-A3E9-321A5BCA9875}" dt="2019-04-22T15:28:33.813" v="11493" actId="164"/>
          <ac:spMkLst>
            <pc:docMk/>
            <pc:sldMk cId="1033564769" sldId="907"/>
            <ac:spMk id="9" creationId="{F178343C-D887-3246-82A0-82838125778E}"/>
          </ac:spMkLst>
        </pc:spChg>
        <pc:spChg chg="add mod">
          <ac:chgData name="赵 乾均" userId="f9d0be29ea91f2d6" providerId="LiveId" clId="{0035057A-7923-0A4D-A3E9-321A5BCA9875}" dt="2019-04-22T15:28:33.813" v="11493" actId="164"/>
          <ac:spMkLst>
            <pc:docMk/>
            <pc:sldMk cId="1033564769" sldId="907"/>
            <ac:spMk id="10" creationId="{9E199EF8-FF57-4048-A8AD-1A58AB8B93EE}"/>
          </ac:spMkLst>
        </pc:spChg>
        <pc:spChg chg="add mod">
          <ac:chgData name="赵 乾均" userId="f9d0be29ea91f2d6" providerId="LiveId" clId="{0035057A-7923-0A4D-A3E9-321A5BCA9875}" dt="2019-04-22T15:28:33.813" v="11493" actId="164"/>
          <ac:spMkLst>
            <pc:docMk/>
            <pc:sldMk cId="1033564769" sldId="907"/>
            <ac:spMk id="11" creationId="{A03CAF74-80B0-4F42-A6D7-377EF74192C4}"/>
          </ac:spMkLst>
        </pc:spChg>
        <pc:spChg chg="add mod">
          <ac:chgData name="赵 乾均" userId="f9d0be29ea91f2d6" providerId="LiveId" clId="{0035057A-7923-0A4D-A3E9-321A5BCA9875}" dt="2019-04-22T15:28:33.813" v="11493" actId="164"/>
          <ac:spMkLst>
            <pc:docMk/>
            <pc:sldMk cId="1033564769" sldId="907"/>
            <ac:spMk id="12" creationId="{6361BD18-2298-8C42-95BC-9ADD08DD11D8}"/>
          </ac:spMkLst>
        </pc:spChg>
        <pc:spChg chg="add mod">
          <ac:chgData name="赵 乾均" userId="f9d0be29ea91f2d6" providerId="LiveId" clId="{0035057A-7923-0A4D-A3E9-321A5BCA9875}" dt="2019-04-21T06:20:16.758" v="8144" actId="1076"/>
          <ac:spMkLst>
            <pc:docMk/>
            <pc:sldMk cId="1033564769" sldId="907"/>
            <ac:spMk id="13" creationId="{75F0BAA4-8B0D-694A-8F06-2866589C1318}"/>
          </ac:spMkLst>
        </pc:spChg>
        <pc:spChg chg="mod">
          <ac:chgData name="赵 乾均" userId="f9d0be29ea91f2d6" providerId="LiveId" clId="{0035057A-7923-0A4D-A3E9-321A5BCA9875}" dt="2019-04-21T06:27:59.907" v="8397" actId="20577"/>
          <ac:spMkLst>
            <pc:docMk/>
            <pc:sldMk cId="1033564769" sldId="907"/>
            <ac:spMk id="15" creationId="{50FD1ECE-805C-734C-ABFF-2CD4A680695B}"/>
          </ac:spMkLst>
        </pc:spChg>
        <pc:spChg chg="mod">
          <ac:chgData name="赵 乾均" userId="f9d0be29ea91f2d6" providerId="LiveId" clId="{0035057A-7923-0A4D-A3E9-321A5BCA9875}" dt="2019-04-21T06:05:18.552" v="7897" actId="1035"/>
          <ac:spMkLst>
            <pc:docMk/>
            <pc:sldMk cId="1033564769" sldId="907"/>
            <ac:spMk id="16" creationId="{216A6CD4-F75F-EE42-BC33-3467109E987C}"/>
          </ac:spMkLst>
        </pc:spChg>
        <pc:grpChg chg="add mod">
          <ac:chgData name="赵 乾均" userId="f9d0be29ea91f2d6" providerId="LiveId" clId="{0035057A-7923-0A4D-A3E9-321A5BCA9875}" dt="2019-04-21T06:06:46.361" v="7965" actId="1036"/>
          <ac:grpSpMkLst>
            <pc:docMk/>
            <pc:sldMk cId="1033564769" sldId="907"/>
            <ac:grpSpMk id="6" creationId="{A8E1E870-158E-AA41-9943-86B449986CE1}"/>
          </ac:grpSpMkLst>
        </pc:grpChg>
        <pc:grpChg chg="add del mod">
          <ac:chgData name="赵 乾均" userId="f9d0be29ea91f2d6" providerId="LiveId" clId="{0035057A-7923-0A4D-A3E9-321A5BCA9875}" dt="2019-04-21T05:50:09.029" v="7400" actId="165"/>
          <ac:grpSpMkLst>
            <pc:docMk/>
            <pc:sldMk cId="1033564769" sldId="907"/>
            <ac:grpSpMk id="7" creationId="{8D29AF71-B021-544C-9AEA-2AAB76714269}"/>
          </ac:grpSpMkLst>
        </pc:grpChg>
        <pc:grpChg chg="add del mod">
          <ac:chgData name="赵 乾均" userId="f9d0be29ea91f2d6" providerId="LiveId" clId="{0035057A-7923-0A4D-A3E9-321A5BCA9875}" dt="2019-04-21T06:27:59.907" v="8397" actId="20577"/>
          <ac:grpSpMkLst>
            <pc:docMk/>
            <pc:sldMk cId="1033564769" sldId="907"/>
            <ac:grpSpMk id="14" creationId="{AE1288B7-9987-F14C-A39D-EE1350866558}"/>
          </ac:grpSpMkLst>
        </pc:grpChg>
        <pc:grpChg chg="add mod">
          <ac:chgData name="赵 乾均" userId="f9d0be29ea91f2d6" providerId="LiveId" clId="{0035057A-7923-0A4D-A3E9-321A5BCA9875}" dt="2019-04-22T15:28:33.813" v="11493" actId="164"/>
          <ac:grpSpMkLst>
            <pc:docMk/>
            <pc:sldMk cId="1033564769" sldId="907"/>
            <ac:grpSpMk id="17" creationId="{7317032F-ED7A-2749-8FE1-FED74A4F4AE8}"/>
          </ac:grpSpMkLst>
        </pc:grpChg>
      </pc:sldChg>
      <pc:sldChg chg="addSp modSp add modAnim">
        <pc:chgData name="赵 乾均" userId="f9d0be29ea91f2d6" providerId="LiveId" clId="{0035057A-7923-0A4D-A3E9-321A5BCA9875}" dt="2019-04-23T14:31:50.050" v="12123"/>
        <pc:sldMkLst>
          <pc:docMk/>
          <pc:sldMk cId="3238800013" sldId="908"/>
        </pc:sldMkLst>
        <pc:spChg chg="mod">
          <ac:chgData name="赵 乾均" userId="f9d0be29ea91f2d6" providerId="LiveId" clId="{0035057A-7923-0A4D-A3E9-321A5BCA9875}" dt="2019-04-23T14:28:23.883" v="12083"/>
          <ac:spMkLst>
            <pc:docMk/>
            <pc:sldMk cId="3238800013" sldId="908"/>
            <ac:spMk id="3" creationId="{00000000-0000-0000-0000-000000000000}"/>
          </ac:spMkLst>
        </pc:spChg>
        <pc:spChg chg="add mod">
          <ac:chgData name="赵 乾均" userId="f9d0be29ea91f2d6" providerId="LiveId" clId="{0035057A-7923-0A4D-A3E9-321A5BCA9875}" dt="2019-04-23T14:29:26.665" v="12090" actId="20577"/>
          <ac:spMkLst>
            <pc:docMk/>
            <pc:sldMk cId="3238800013" sldId="908"/>
            <ac:spMk id="4" creationId="{A7E78FAF-F959-4242-8BB4-ECC7629B6BAF}"/>
          </ac:spMkLst>
        </pc:spChg>
        <pc:spChg chg="add mod">
          <ac:chgData name="赵 乾均" userId="f9d0be29ea91f2d6" providerId="LiveId" clId="{0035057A-7923-0A4D-A3E9-321A5BCA9875}" dt="2019-04-22T15:24:42.078" v="11443" actId="1036"/>
          <ac:spMkLst>
            <pc:docMk/>
            <pc:sldMk cId="3238800013" sldId="908"/>
            <ac:spMk id="5" creationId="{BD7C21E6-E695-4945-B42F-5956F792C457}"/>
          </ac:spMkLst>
        </pc:spChg>
        <pc:spChg chg="add mod">
          <ac:chgData name="赵 乾均" userId="f9d0be29ea91f2d6" providerId="LiveId" clId="{0035057A-7923-0A4D-A3E9-321A5BCA9875}" dt="2019-04-21T05:35:38.625" v="7139" actId="1076"/>
          <ac:spMkLst>
            <pc:docMk/>
            <pc:sldMk cId="3238800013" sldId="908"/>
            <ac:spMk id="6" creationId="{266C6F64-3899-EE4E-A2F7-F666A3252A4D}"/>
          </ac:spMkLst>
        </pc:spChg>
        <pc:spChg chg="add mod">
          <ac:chgData name="赵 乾均" userId="f9d0be29ea91f2d6" providerId="LiveId" clId="{0035057A-7923-0A4D-A3E9-321A5BCA9875}" dt="2019-04-23T14:31:40.372" v="12122" actId="1036"/>
          <ac:spMkLst>
            <pc:docMk/>
            <pc:sldMk cId="3238800013" sldId="908"/>
            <ac:spMk id="7" creationId="{2AB745FE-621E-FF41-9C66-5D1755A8D8E8}"/>
          </ac:spMkLst>
        </pc:spChg>
        <pc:spChg chg="add mod">
          <ac:chgData name="赵 乾均" userId="f9d0be29ea91f2d6" providerId="LiveId" clId="{0035057A-7923-0A4D-A3E9-321A5BCA9875}" dt="2019-04-23T14:31:30.867" v="12118" actId="14100"/>
          <ac:spMkLst>
            <pc:docMk/>
            <pc:sldMk cId="3238800013" sldId="908"/>
            <ac:spMk id="8" creationId="{B7B6D1E0-BD39-E243-87C3-1D6E3FD0159A}"/>
          </ac:spMkLst>
        </pc:spChg>
        <pc:spChg chg="mod">
          <ac:chgData name="赵 乾均" userId="f9d0be29ea91f2d6" providerId="LiveId" clId="{0035057A-7923-0A4D-A3E9-321A5BCA9875}" dt="2019-04-22T15:27:15.149" v="11485" actId="1038"/>
          <ac:spMkLst>
            <pc:docMk/>
            <pc:sldMk cId="3238800013" sldId="908"/>
            <ac:spMk id="10" creationId="{AFF8FE3B-793C-4A4F-841F-82AC8AFA07DB}"/>
          </ac:spMkLst>
        </pc:spChg>
        <pc:spChg chg="mod">
          <ac:chgData name="赵 乾均" userId="f9d0be29ea91f2d6" providerId="LiveId" clId="{0035057A-7923-0A4D-A3E9-321A5BCA9875}" dt="2019-04-22T15:26:56.257" v="11481" actId="14100"/>
          <ac:spMkLst>
            <pc:docMk/>
            <pc:sldMk cId="3238800013" sldId="908"/>
            <ac:spMk id="11" creationId="{4A937594-0AA7-8B4C-9684-7BBB34B8B37F}"/>
          </ac:spMkLst>
        </pc:spChg>
        <pc:grpChg chg="add mod">
          <ac:chgData name="赵 乾均" userId="f9d0be29ea91f2d6" providerId="LiveId" clId="{0035057A-7923-0A4D-A3E9-321A5BCA9875}" dt="2019-04-22T15:27:20.286" v="11486" actId="1076"/>
          <ac:grpSpMkLst>
            <pc:docMk/>
            <pc:sldMk cId="3238800013" sldId="908"/>
            <ac:grpSpMk id="9" creationId="{C97C1D50-13C7-8E4E-8978-E9F7F0D291B8}"/>
          </ac:grpSpMkLst>
        </pc:grpChg>
      </pc:sldChg>
      <pc:sldChg chg="addSp modSp add modAnim">
        <pc:chgData name="赵 乾均" userId="f9d0be29ea91f2d6" providerId="LiveId" clId="{0035057A-7923-0A4D-A3E9-321A5BCA9875}" dt="2019-04-22T15:19:48.871" v="11381"/>
        <pc:sldMkLst>
          <pc:docMk/>
          <pc:sldMk cId="188387503" sldId="909"/>
        </pc:sldMkLst>
        <pc:spChg chg="mod">
          <ac:chgData name="赵 乾均" userId="f9d0be29ea91f2d6" providerId="LiveId" clId="{0035057A-7923-0A4D-A3E9-321A5BCA9875}" dt="2019-04-21T02:00:08.635" v="5924" actId="20577"/>
          <ac:spMkLst>
            <pc:docMk/>
            <pc:sldMk cId="188387503" sldId="909"/>
            <ac:spMk id="3" creationId="{00000000-0000-0000-0000-000000000000}"/>
          </ac:spMkLst>
        </pc:spChg>
        <pc:spChg chg="add mod">
          <ac:chgData name="赵 乾均" userId="f9d0be29ea91f2d6" providerId="LiveId" clId="{0035057A-7923-0A4D-A3E9-321A5BCA9875}" dt="2019-04-21T06:31:11.017" v="8455" actId="20577"/>
          <ac:spMkLst>
            <pc:docMk/>
            <pc:sldMk cId="188387503" sldId="909"/>
            <ac:spMk id="4" creationId="{C73208D9-98AA-C948-AEA5-EE67F2184156}"/>
          </ac:spMkLst>
        </pc:spChg>
      </pc:sldChg>
      <pc:sldChg chg="addSp delSp modSp add modAnim">
        <pc:chgData name="赵 乾均" userId="f9d0be29ea91f2d6" providerId="LiveId" clId="{0035057A-7923-0A4D-A3E9-321A5BCA9875}" dt="2019-04-23T14:36:10.032" v="12146"/>
        <pc:sldMkLst>
          <pc:docMk/>
          <pc:sldMk cId="4070985521" sldId="910"/>
        </pc:sldMkLst>
        <pc:spChg chg="mod">
          <ac:chgData name="赵 乾均" userId="f9d0be29ea91f2d6" providerId="LiveId" clId="{0035057A-7923-0A4D-A3E9-321A5BCA9875}" dt="2019-04-21T02:19:49.440" v="6236"/>
          <ac:spMkLst>
            <pc:docMk/>
            <pc:sldMk cId="4070985521" sldId="910"/>
            <ac:spMk id="3" creationId="{00000000-0000-0000-0000-000000000000}"/>
          </ac:spMkLst>
        </pc:spChg>
        <pc:spChg chg="add del">
          <ac:chgData name="赵 乾均" userId="f9d0be29ea91f2d6" providerId="LiveId" clId="{0035057A-7923-0A4D-A3E9-321A5BCA9875}" dt="2019-04-21T06:08:23.546" v="7983" actId="478"/>
          <ac:spMkLst>
            <pc:docMk/>
            <pc:sldMk cId="4070985521" sldId="910"/>
            <ac:spMk id="7" creationId="{B04DFA96-3505-5742-B2C9-7F20E7161515}"/>
          </ac:spMkLst>
        </pc:spChg>
        <pc:spChg chg="add del">
          <ac:chgData name="赵 乾均" userId="f9d0be29ea91f2d6" providerId="LiveId" clId="{0035057A-7923-0A4D-A3E9-321A5BCA9875}" dt="2019-04-21T06:08:23.546" v="7983" actId="478"/>
          <ac:spMkLst>
            <pc:docMk/>
            <pc:sldMk cId="4070985521" sldId="910"/>
            <ac:spMk id="8" creationId="{39A3FAA3-C32E-8C49-A831-A0E7CBB539F2}"/>
          </ac:spMkLst>
        </pc:spChg>
        <pc:spChg chg="add del">
          <ac:chgData name="赵 乾均" userId="f9d0be29ea91f2d6" providerId="LiveId" clId="{0035057A-7923-0A4D-A3E9-321A5BCA9875}" dt="2019-04-21T06:08:23.546" v="7983" actId="478"/>
          <ac:spMkLst>
            <pc:docMk/>
            <pc:sldMk cId="4070985521" sldId="910"/>
            <ac:spMk id="9" creationId="{396AC7B3-AB57-EE40-A509-CD2B5057E7AF}"/>
          </ac:spMkLst>
        </pc:spChg>
        <pc:spChg chg="add del">
          <ac:chgData name="赵 乾均" userId="f9d0be29ea91f2d6" providerId="LiveId" clId="{0035057A-7923-0A4D-A3E9-321A5BCA9875}" dt="2019-04-21T06:08:23.546" v="7983" actId="478"/>
          <ac:spMkLst>
            <pc:docMk/>
            <pc:sldMk cId="4070985521" sldId="910"/>
            <ac:spMk id="10" creationId="{8CAE4EF3-BE08-5540-B19E-3BD8BEECE8BF}"/>
          </ac:spMkLst>
        </pc:spChg>
        <pc:spChg chg="add del">
          <ac:chgData name="赵 乾均" userId="f9d0be29ea91f2d6" providerId="LiveId" clId="{0035057A-7923-0A4D-A3E9-321A5BCA9875}" dt="2019-04-21T06:08:23.546" v="7983" actId="478"/>
          <ac:spMkLst>
            <pc:docMk/>
            <pc:sldMk cId="4070985521" sldId="910"/>
            <ac:spMk id="11" creationId="{4028D811-FDE8-114B-B796-47830DAB2D6A}"/>
          </ac:spMkLst>
        </pc:spChg>
        <pc:spChg chg="mod">
          <ac:chgData name="赵 乾均" userId="f9d0be29ea91f2d6" providerId="LiveId" clId="{0035057A-7923-0A4D-A3E9-321A5BCA9875}" dt="2019-04-22T15:29:29.149" v="11500" actId="692"/>
          <ac:spMkLst>
            <pc:docMk/>
            <pc:sldMk cId="4070985521" sldId="910"/>
            <ac:spMk id="13" creationId="{F3A2CFDB-101C-6641-81A9-239F7E88F3BE}"/>
          </ac:spMkLst>
        </pc:spChg>
        <pc:spChg chg="add mod">
          <ac:chgData name="赵 乾均" userId="f9d0be29ea91f2d6" providerId="LiveId" clId="{0035057A-7923-0A4D-A3E9-321A5BCA9875}" dt="2019-04-21T06:13:41.231" v="8065" actId="164"/>
          <ac:spMkLst>
            <pc:docMk/>
            <pc:sldMk cId="4070985521" sldId="910"/>
            <ac:spMk id="15" creationId="{A8AF6738-CA11-0E46-9561-6460E7CAEA27}"/>
          </ac:spMkLst>
        </pc:spChg>
        <pc:spChg chg="add mod">
          <ac:chgData name="赵 乾均" userId="f9d0be29ea91f2d6" providerId="LiveId" clId="{0035057A-7923-0A4D-A3E9-321A5BCA9875}" dt="2019-04-21T06:13:41.231" v="8065" actId="164"/>
          <ac:spMkLst>
            <pc:docMk/>
            <pc:sldMk cId="4070985521" sldId="910"/>
            <ac:spMk id="16" creationId="{DAFBA7C8-625F-9E4C-9FCB-B1A77B19D297}"/>
          </ac:spMkLst>
        </pc:spChg>
        <pc:spChg chg="add">
          <ac:chgData name="赵 乾均" userId="f9d0be29ea91f2d6" providerId="LiveId" clId="{0035057A-7923-0A4D-A3E9-321A5BCA9875}" dt="2019-04-21T06:08:25.275" v="7984"/>
          <ac:spMkLst>
            <pc:docMk/>
            <pc:sldMk cId="4070985521" sldId="910"/>
            <ac:spMk id="17" creationId="{9C8BAB3D-5302-FF4B-BFE7-46C0444B0155}"/>
          </ac:spMkLst>
        </pc:spChg>
        <pc:spChg chg="add mod topLvl">
          <ac:chgData name="赵 乾均" userId="f9d0be29ea91f2d6" providerId="LiveId" clId="{0035057A-7923-0A4D-A3E9-321A5BCA9875}" dt="2019-04-21T06:18:06.333" v="8116" actId="164"/>
          <ac:spMkLst>
            <pc:docMk/>
            <pc:sldMk cId="4070985521" sldId="910"/>
            <ac:spMk id="18" creationId="{E9D53191-98F9-4149-8741-AFE4EDAC95FC}"/>
          </ac:spMkLst>
        </pc:spChg>
        <pc:spChg chg="add mod">
          <ac:chgData name="赵 乾均" userId="f9d0be29ea91f2d6" providerId="LiveId" clId="{0035057A-7923-0A4D-A3E9-321A5BCA9875}" dt="2019-04-21T06:13:41.231" v="8065" actId="164"/>
          <ac:spMkLst>
            <pc:docMk/>
            <pc:sldMk cId="4070985521" sldId="910"/>
            <ac:spMk id="19" creationId="{4A519F76-F5DD-444B-87ED-4B2FB8488825}"/>
          </ac:spMkLst>
        </pc:spChg>
        <pc:spChg chg="add mod">
          <ac:chgData name="赵 乾均" userId="f9d0be29ea91f2d6" providerId="LiveId" clId="{0035057A-7923-0A4D-A3E9-321A5BCA9875}" dt="2019-04-21T06:13:41.231" v="8065" actId="164"/>
          <ac:spMkLst>
            <pc:docMk/>
            <pc:sldMk cId="4070985521" sldId="910"/>
            <ac:spMk id="20" creationId="{BBF31712-1CB1-224B-96EB-3A9367B37638}"/>
          </ac:spMkLst>
        </pc:spChg>
        <pc:spChg chg="add mod">
          <ac:chgData name="赵 乾均" userId="f9d0be29ea91f2d6" providerId="LiveId" clId="{0035057A-7923-0A4D-A3E9-321A5BCA9875}" dt="2019-04-21T06:13:41.231" v="8065" actId="164"/>
          <ac:spMkLst>
            <pc:docMk/>
            <pc:sldMk cId="4070985521" sldId="910"/>
            <ac:spMk id="21" creationId="{79E7B74C-4372-7042-BCE1-4EF8C8CC8B33}"/>
          </ac:spMkLst>
        </pc:spChg>
        <pc:spChg chg="add mod">
          <ac:chgData name="赵 乾均" userId="f9d0be29ea91f2d6" providerId="LiveId" clId="{0035057A-7923-0A4D-A3E9-321A5BCA9875}" dt="2019-04-21T06:13:41.231" v="8065" actId="164"/>
          <ac:spMkLst>
            <pc:docMk/>
            <pc:sldMk cId="4070985521" sldId="910"/>
            <ac:spMk id="22" creationId="{F8424D4E-FACE-0940-BCAF-6F376042082B}"/>
          </ac:spMkLst>
        </pc:spChg>
        <pc:spChg chg="add mod">
          <ac:chgData name="赵 乾均" userId="f9d0be29ea91f2d6" providerId="LiveId" clId="{0035057A-7923-0A4D-A3E9-321A5BCA9875}" dt="2019-04-21T06:13:41.231" v="8065" actId="164"/>
          <ac:spMkLst>
            <pc:docMk/>
            <pc:sldMk cId="4070985521" sldId="910"/>
            <ac:spMk id="23" creationId="{4BDB08C7-A03B-CE4D-A85F-7B20254BF18C}"/>
          </ac:spMkLst>
        </pc:spChg>
        <pc:spChg chg="add mod">
          <ac:chgData name="赵 乾均" userId="f9d0be29ea91f2d6" providerId="LiveId" clId="{0035057A-7923-0A4D-A3E9-321A5BCA9875}" dt="2019-04-21T06:13:41.231" v="8065" actId="164"/>
          <ac:spMkLst>
            <pc:docMk/>
            <pc:sldMk cId="4070985521" sldId="910"/>
            <ac:spMk id="24" creationId="{5A9DDD0A-9F0C-4240-A0C2-B838681A33A5}"/>
          </ac:spMkLst>
        </pc:spChg>
        <pc:spChg chg="add mod">
          <ac:chgData name="赵 乾均" userId="f9d0be29ea91f2d6" providerId="LiveId" clId="{0035057A-7923-0A4D-A3E9-321A5BCA9875}" dt="2019-04-21T06:13:41.231" v="8065" actId="164"/>
          <ac:spMkLst>
            <pc:docMk/>
            <pc:sldMk cId="4070985521" sldId="910"/>
            <ac:spMk id="25" creationId="{DDF774C0-3EFA-0745-B373-C8CE379D17CB}"/>
          </ac:spMkLst>
        </pc:spChg>
        <pc:spChg chg="add mod">
          <ac:chgData name="赵 乾均" userId="f9d0be29ea91f2d6" providerId="LiveId" clId="{0035057A-7923-0A4D-A3E9-321A5BCA9875}" dt="2019-04-21T06:13:41.231" v="8065" actId="164"/>
          <ac:spMkLst>
            <pc:docMk/>
            <pc:sldMk cId="4070985521" sldId="910"/>
            <ac:spMk id="26" creationId="{09D85B98-1909-5344-9051-89CF34D86635}"/>
          </ac:spMkLst>
        </pc:spChg>
        <pc:spChg chg="add del mod">
          <ac:chgData name="赵 乾均" userId="f9d0be29ea91f2d6" providerId="LiveId" clId="{0035057A-7923-0A4D-A3E9-321A5BCA9875}" dt="2019-04-21T06:14:13.075" v="8069" actId="478"/>
          <ac:spMkLst>
            <pc:docMk/>
            <pc:sldMk cId="4070985521" sldId="910"/>
            <ac:spMk id="28" creationId="{632C4A83-63FC-024E-85B6-36D4C46AFAC7}"/>
          </ac:spMkLst>
        </pc:spChg>
        <pc:spChg chg="add mod">
          <ac:chgData name="赵 乾均" userId="f9d0be29ea91f2d6" providerId="LiveId" clId="{0035057A-7923-0A4D-A3E9-321A5BCA9875}" dt="2019-04-21T06:16:23.801" v="8098" actId="1076"/>
          <ac:spMkLst>
            <pc:docMk/>
            <pc:sldMk cId="4070985521" sldId="910"/>
            <ac:spMk id="29" creationId="{452096CF-483D-BB46-B461-19E19B18CFF6}"/>
          </ac:spMkLst>
        </pc:spChg>
        <pc:spChg chg="mod topLvl">
          <ac:chgData name="赵 乾均" userId="f9d0be29ea91f2d6" providerId="LiveId" clId="{0035057A-7923-0A4D-A3E9-321A5BCA9875}" dt="2019-04-21T06:18:06.333" v="8116" actId="164"/>
          <ac:spMkLst>
            <pc:docMk/>
            <pc:sldMk cId="4070985521" sldId="910"/>
            <ac:spMk id="31" creationId="{8AF41ACF-489C-A94B-8A28-C84C1DA13685}"/>
          </ac:spMkLst>
        </pc:spChg>
        <pc:spChg chg="mod topLvl">
          <ac:chgData name="赵 乾均" userId="f9d0be29ea91f2d6" providerId="LiveId" clId="{0035057A-7923-0A4D-A3E9-321A5BCA9875}" dt="2019-04-21T06:18:06.333" v="8116" actId="164"/>
          <ac:spMkLst>
            <pc:docMk/>
            <pc:sldMk cId="4070985521" sldId="910"/>
            <ac:spMk id="32" creationId="{98C80E3D-7BE3-3143-ABD9-C8B866FB2EF3}"/>
          </ac:spMkLst>
        </pc:spChg>
        <pc:spChg chg="mod topLvl">
          <ac:chgData name="赵 乾均" userId="f9d0be29ea91f2d6" providerId="LiveId" clId="{0035057A-7923-0A4D-A3E9-321A5BCA9875}" dt="2019-04-21T06:18:06.333" v="8116" actId="164"/>
          <ac:spMkLst>
            <pc:docMk/>
            <pc:sldMk cId="4070985521" sldId="910"/>
            <ac:spMk id="33" creationId="{A197C800-6ECF-284A-A4D0-562E04FFE19E}"/>
          </ac:spMkLst>
        </pc:spChg>
        <pc:spChg chg="del mod topLvl">
          <ac:chgData name="赵 乾均" userId="f9d0be29ea91f2d6" providerId="LiveId" clId="{0035057A-7923-0A4D-A3E9-321A5BCA9875}" dt="2019-04-21T06:18:09.981" v="8117" actId="478"/>
          <ac:spMkLst>
            <pc:docMk/>
            <pc:sldMk cId="4070985521" sldId="910"/>
            <ac:spMk id="34" creationId="{14E4722D-49BD-1A45-9EC6-CA538C096E02}"/>
          </ac:spMkLst>
        </pc:spChg>
        <pc:spChg chg="mod topLvl">
          <ac:chgData name="赵 乾均" userId="f9d0be29ea91f2d6" providerId="LiveId" clId="{0035057A-7923-0A4D-A3E9-321A5BCA9875}" dt="2019-04-21T06:18:06.333" v="8116" actId="164"/>
          <ac:spMkLst>
            <pc:docMk/>
            <pc:sldMk cId="4070985521" sldId="910"/>
            <ac:spMk id="35" creationId="{6D3F45FD-4778-704E-BC0E-FE582263C091}"/>
          </ac:spMkLst>
        </pc:spChg>
        <pc:spChg chg="mod topLvl">
          <ac:chgData name="赵 乾均" userId="f9d0be29ea91f2d6" providerId="LiveId" clId="{0035057A-7923-0A4D-A3E9-321A5BCA9875}" dt="2019-04-21T06:18:06.333" v="8116" actId="164"/>
          <ac:spMkLst>
            <pc:docMk/>
            <pc:sldMk cId="4070985521" sldId="910"/>
            <ac:spMk id="36" creationId="{60D44265-0770-B84E-8D14-E8A169D8716C}"/>
          </ac:spMkLst>
        </pc:spChg>
        <pc:spChg chg="mod topLvl">
          <ac:chgData name="赵 乾均" userId="f9d0be29ea91f2d6" providerId="LiveId" clId="{0035057A-7923-0A4D-A3E9-321A5BCA9875}" dt="2019-04-21T06:18:06.333" v="8116" actId="164"/>
          <ac:spMkLst>
            <pc:docMk/>
            <pc:sldMk cId="4070985521" sldId="910"/>
            <ac:spMk id="37" creationId="{8352668E-104B-DF4B-AB59-189EF14540D0}"/>
          </ac:spMkLst>
        </pc:spChg>
        <pc:spChg chg="mod topLvl">
          <ac:chgData name="赵 乾均" userId="f9d0be29ea91f2d6" providerId="LiveId" clId="{0035057A-7923-0A4D-A3E9-321A5BCA9875}" dt="2019-04-21T06:18:06.333" v="8116" actId="164"/>
          <ac:spMkLst>
            <pc:docMk/>
            <pc:sldMk cId="4070985521" sldId="910"/>
            <ac:spMk id="38" creationId="{727A98DB-42B9-9347-8ADF-9DD45B0ED0C8}"/>
          </ac:spMkLst>
        </pc:spChg>
        <pc:spChg chg="mod topLvl">
          <ac:chgData name="赵 乾均" userId="f9d0be29ea91f2d6" providerId="LiveId" clId="{0035057A-7923-0A4D-A3E9-321A5BCA9875}" dt="2019-04-21T06:18:06.333" v="8116" actId="164"/>
          <ac:spMkLst>
            <pc:docMk/>
            <pc:sldMk cId="4070985521" sldId="910"/>
            <ac:spMk id="39" creationId="{AB9C0175-725E-9D46-831A-481596F6DC7E}"/>
          </ac:spMkLst>
        </pc:spChg>
        <pc:spChg chg="mod topLvl">
          <ac:chgData name="赵 乾均" userId="f9d0be29ea91f2d6" providerId="LiveId" clId="{0035057A-7923-0A4D-A3E9-321A5BCA9875}" dt="2019-04-21T06:18:06.333" v="8116" actId="164"/>
          <ac:spMkLst>
            <pc:docMk/>
            <pc:sldMk cId="4070985521" sldId="910"/>
            <ac:spMk id="40" creationId="{2165A688-E3D2-2A45-81AA-B60F61F25E6E}"/>
          </ac:spMkLst>
        </pc:spChg>
        <pc:spChg chg="add mod topLvl">
          <ac:chgData name="赵 乾均" userId="f9d0be29ea91f2d6" providerId="LiveId" clId="{0035057A-7923-0A4D-A3E9-321A5BCA9875}" dt="2019-04-21T06:17:43.199" v="8112" actId="164"/>
          <ac:spMkLst>
            <pc:docMk/>
            <pc:sldMk cId="4070985521" sldId="910"/>
            <ac:spMk id="41" creationId="{8D43B717-869D-804C-99E4-4E3F3704293F}"/>
          </ac:spMkLst>
        </pc:spChg>
        <pc:spChg chg="add del mod">
          <ac:chgData name="赵 乾均" userId="f9d0be29ea91f2d6" providerId="LiveId" clId="{0035057A-7923-0A4D-A3E9-321A5BCA9875}" dt="2019-04-21T06:15:59.564" v="8093" actId="478"/>
          <ac:spMkLst>
            <pc:docMk/>
            <pc:sldMk cId="4070985521" sldId="910"/>
            <ac:spMk id="42" creationId="{05E9B066-0FB6-A543-A5BE-DDAFAF08A10C}"/>
          </ac:spMkLst>
        </pc:spChg>
        <pc:spChg chg="add del mod">
          <ac:chgData name="赵 乾均" userId="f9d0be29ea91f2d6" providerId="LiveId" clId="{0035057A-7923-0A4D-A3E9-321A5BCA9875}" dt="2019-04-21T06:15:59.564" v="8093" actId="478"/>
          <ac:spMkLst>
            <pc:docMk/>
            <pc:sldMk cId="4070985521" sldId="910"/>
            <ac:spMk id="43" creationId="{8641C995-1278-7248-9911-5E1EBB6B8159}"/>
          </ac:spMkLst>
        </pc:spChg>
        <pc:spChg chg="add del mod">
          <ac:chgData name="赵 乾均" userId="f9d0be29ea91f2d6" providerId="LiveId" clId="{0035057A-7923-0A4D-A3E9-321A5BCA9875}" dt="2019-04-21T06:15:59.564" v="8093" actId="478"/>
          <ac:spMkLst>
            <pc:docMk/>
            <pc:sldMk cId="4070985521" sldId="910"/>
            <ac:spMk id="44" creationId="{4638D354-2239-2444-A75E-546C9CEF1587}"/>
          </ac:spMkLst>
        </pc:spChg>
        <pc:spChg chg="add del mod">
          <ac:chgData name="赵 乾均" userId="f9d0be29ea91f2d6" providerId="LiveId" clId="{0035057A-7923-0A4D-A3E9-321A5BCA9875}" dt="2019-04-21T06:15:59.564" v="8093" actId="478"/>
          <ac:spMkLst>
            <pc:docMk/>
            <pc:sldMk cId="4070985521" sldId="910"/>
            <ac:spMk id="45" creationId="{A8CC3566-8035-7047-9955-126F0AF5805B}"/>
          </ac:spMkLst>
        </pc:spChg>
        <pc:spChg chg="add del mod">
          <ac:chgData name="赵 乾均" userId="f9d0be29ea91f2d6" providerId="LiveId" clId="{0035057A-7923-0A4D-A3E9-321A5BCA9875}" dt="2019-04-21T06:15:59.564" v="8093" actId="478"/>
          <ac:spMkLst>
            <pc:docMk/>
            <pc:sldMk cId="4070985521" sldId="910"/>
            <ac:spMk id="46" creationId="{F2FA5A90-F307-E842-A4A4-37DE5E8E1178}"/>
          </ac:spMkLst>
        </pc:spChg>
        <pc:spChg chg="add del mod">
          <ac:chgData name="赵 乾均" userId="f9d0be29ea91f2d6" providerId="LiveId" clId="{0035057A-7923-0A4D-A3E9-321A5BCA9875}" dt="2019-04-21T06:15:59.564" v="8093" actId="478"/>
          <ac:spMkLst>
            <pc:docMk/>
            <pc:sldMk cId="4070985521" sldId="910"/>
            <ac:spMk id="47" creationId="{11ECC7EC-0175-D040-BF41-0CBE981037D9}"/>
          </ac:spMkLst>
        </pc:spChg>
        <pc:spChg chg="add del mod">
          <ac:chgData name="赵 乾均" userId="f9d0be29ea91f2d6" providerId="LiveId" clId="{0035057A-7923-0A4D-A3E9-321A5BCA9875}" dt="2019-04-21T06:15:59.564" v="8093" actId="478"/>
          <ac:spMkLst>
            <pc:docMk/>
            <pc:sldMk cId="4070985521" sldId="910"/>
            <ac:spMk id="48" creationId="{2C5004F4-FC3B-B340-AFB6-565F7A14B2F4}"/>
          </ac:spMkLst>
        </pc:spChg>
        <pc:spChg chg="add del mod">
          <ac:chgData name="赵 乾均" userId="f9d0be29ea91f2d6" providerId="LiveId" clId="{0035057A-7923-0A4D-A3E9-321A5BCA9875}" dt="2019-04-21T06:15:59.564" v="8093" actId="478"/>
          <ac:spMkLst>
            <pc:docMk/>
            <pc:sldMk cId="4070985521" sldId="910"/>
            <ac:spMk id="49" creationId="{DCBCD7CE-1DDD-764A-A944-AC37CDAC56A2}"/>
          </ac:spMkLst>
        </pc:spChg>
        <pc:spChg chg="add del mod">
          <ac:chgData name="赵 乾均" userId="f9d0be29ea91f2d6" providerId="LiveId" clId="{0035057A-7923-0A4D-A3E9-321A5BCA9875}" dt="2019-04-21T06:15:59.564" v="8093" actId="478"/>
          <ac:spMkLst>
            <pc:docMk/>
            <pc:sldMk cId="4070985521" sldId="910"/>
            <ac:spMk id="50" creationId="{639B568C-9285-B94D-9D03-4BE11466395A}"/>
          </ac:spMkLst>
        </pc:spChg>
        <pc:spChg chg="del mod topLvl">
          <ac:chgData name="赵 乾均" userId="f9d0be29ea91f2d6" providerId="LiveId" clId="{0035057A-7923-0A4D-A3E9-321A5BCA9875}" dt="2019-04-21T06:16:33.250" v="8100" actId="478"/>
          <ac:spMkLst>
            <pc:docMk/>
            <pc:sldMk cId="4070985521" sldId="910"/>
            <ac:spMk id="52" creationId="{DAD2AD96-049A-9446-A711-403CB3210097}"/>
          </ac:spMkLst>
        </pc:spChg>
        <pc:spChg chg="mod topLvl">
          <ac:chgData name="赵 乾均" userId="f9d0be29ea91f2d6" providerId="LiveId" clId="{0035057A-7923-0A4D-A3E9-321A5BCA9875}" dt="2019-04-21T06:17:43.199" v="8112" actId="164"/>
          <ac:spMkLst>
            <pc:docMk/>
            <pc:sldMk cId="4070985521" sldId="910"/>
            <ac:spMk id="53" creationId="{69F8FB8F-8E49-354E-BC17-232A3AA66B2B}"/>
          </ac:spMkLst>
        </pc:spChg>
        <pc:spChg chg="mod topLvl">
          <ac:chgData name="赵 乾均" userId="f9d0be29ea91f2d6" providerId="LiveId" clId="{0035057A-7923-0A4D-A3E9-321A5BCA9875}" dt="2019-04-21T06:17:43.199" v="8112" actId="164"/>
          <ac:spMkLst>
            <pc:docMk/>
            <pc:sldMk cId="4070985521" sldId="910"/>
            <ac:spMk id="54" creationId="{98F7DFF2-1CCE-0C4C-8636-A873CDF17A63}"/>
          </ac:spMkLst>
        </pc:spChg>
        <pc:spChg chg="mod topLvl">
          <ac:chgData name="赵 乾均" userId="f9d0be29ea91f2d6" providerId="LiveId" clId="{0035057A-7923-0A4D-A3E9-321A5BCA9875}" dt="2019-04-21T06:17:43.199" v="8112" actId="164"/>
          <ac:spMkLst>
            <pc:docMk/>
            <pc:sldMk cId="4070985521" sldId="910"/>
            <ac:spMk id="55" creationId="{B6A450EF-15C9-824E-B706-4CB4D022E939}"/>
          </ac:spMkLst>
        </pc:spChg>
        <pc:spChg chg="mod topLvl">
          <ac:chgData name="赵 乾均" userId="f9d0be29ea91f2d6" providerId="LiveId" clId="{0035057A-7923-0A4D-A3E9-321A5BCA9875}" dt="2019-04-21T06:17:43.199" v="8112" actId="164"/>
          <ac:spMkLst>
            <pc:docMk/>
            <pc:sldMk cId="4070985521" sldId="910"/>
            <ac:spMk id="56" creationId="{D4C35BBC-DF09-2148-B227-B547BE8F47F0}"/>
          </ac:spMkLst>
        </pc:spChg>
        <pc:spChg chg="mod topLvl">
          <ac:chgData name="赵 乾均" userId="f9d0be29ea91f2d6" providerId="LiveId" clId="{0035057A-7923-0A4D-A3E9-321A5BCA9875}" dt="2019-04-21T06:17:43.199" v="8112" actId="164"/>
          <ac:spMkLst>
            <pc:docMk/>
            <pc:sldMk cId="4070985521" sldId="910"/>
            <ac:spMk id="57" creationId="{C132CA45-6227-6442-85D2-2E97675D17AF}"/>
          </ac:spMkLst>
        </pc:spChg>
        <pc:spChg chg="mod topLvl">
          <ac:chgData name="赵 乾均" userId="f9d0be29ea91f2d6" providerId="LiveId" clId="{0035057A-7923-0A4D-A3E9-321A5BCA9875}" dt="2019-04-21T06:17:43.199" v="8112" actId="164"/>
          <ac:spMkLst>
            <pc:docMk/>
            <pc:sldMk cId="4070985521" sldId="910"/>
            <ac:spMk id="58" creationId="{ACD33E75-C0FB-854F-9BBA-C238D95A8744}"/>
          </ac:spMkLst>
        </pc:spChg>
        <pc:spChg chg="mod topLvl">
          <ac:chgData name="赵 乾均" userId="f9d0be29ea91f2d6" providerId="LiveId" clId="{0035057A-7923-0A4D-A3E9-321A5BCA9875}" dt="2019-04-21T06:17:43.199" v="8112" actId="164"/>
          <ac:spMkLst>
            <pc:docMk/>
            <pc:sldMk cId="4070985521" sldId="910"/>
            <ac:spMk id="59" creationId="{C364A543-E4B0-6C4C-A3B3-990208C33AC8}"/>
          </ac:spMkLst>
        </pc:spChg>
        <pc:spChg chg="mod topLvl">
          <ac:chgData name="赵 乾均" userId="f9d0be29ea91f2d6" providerId="LiveId" clId="{0035057A-7923-0A4D-A3E9-321A5BCA9875}" dt="2019-04-21T06:17:43.199" v="8112" actId="164"/>
          <ac:spMkLst>
            <pc:docMk/>
            <pc:sldMk cId="4070985521" sldId="910"/>
            <ac:spMk id="60" creationId="{D15FE343-9884-A344-A50E-DB9428BD4104}"/>
          </ac:spMkLst>
        </pc:spChg>
        <pc:spChg chg="mod topLvl">
          <ac:chgData name="赵 乾均" userId="f9d0be29ea91f2d6" providerId="LiveId" clId="{0035057A-7923-0A4D-A3E9-321A5BCA9875}" dt="2019-04-21T06:17:43.199" v="8112" actId="164"/>
          <ac:spMkLst>
            <pc:docMk/>
            <pc:sldMk cId="4070985521" sldId="910"/>
            <ac:spMk id="61" creationId="{9DBC3750-4B79-DC41-A47A-EA638BB22423}"/>
          </ac:spMkLst>
        </pc:spChg>
        <pc:spChg chg="add mod">
          <ac:chgData name="赵 乾均" userId="f9d0be29ea91f2d6" providerId="LiveId" clId="{0035057A-7923-0A4D-A3E9-321A5BCA9875}" dt="2019-04-21T06:19:37.815" v="8131" actId="164"/>
          <ac:spMkLst>
            <pc:docMk/>
            <pc:sldMk cId="4070985521" sldId="910"/>
            <ac:spMk id="65" creationId="{1D619E1A-BA30-0042-8A17-EB014D61B27F}"/>
          </ac:spMkLst>
        </pc:spChg>
        <pc:spChg chg="mod topLvl">
          <ac:chgData name="赵 乾均" userId="f9d0be29ea91f2d6" providerId="LiveId" clId="{0035057A-7923-0A4D-A3E9-321A5BCA9875}" dt="2019-04-21T06:19:37.815" v="8131" actId="164"/>
          <ac:spMkLst>
            <pc:docMk/>
            <pc:sldMk cId="4070985521" sldId="910"/>
            <ac:spMk id="68" creationId="{530A7EA4-AD6F-3445-8CFD-B8557C7082F2}"/>
          </ac:spMkLst>
        </pc:spChg>
        <pc:spChg chg="mod topLvl">
          <ac:chgData name="赵 乾均" userId="f9d0be29ea91f2d6" providerId="LiveId" clId="{0035057A-7923-0A4D-A3E9-321A5BCA9875}" dt="2019-04-21T06:19:37.815" v="8131" actId="164"/>
          <ac:spMkLst>
            <pc:docMk/>
            <pc:sldMk cId="4070985521" sldId="910"/>
            <ac:spMk id="69" creationId="{B8797BD7-097A-804E-A959-51EB51EECE9E}"/>
          </ac:spMkLst>
        </pc:spChg>
        <pc:spChg chg="mod topLvl">
          <ac:chgData name="赵 乾均" userId="f9d0be29ea91f2d6" providerId="LiveId" clId="{0035057A-7923-0A4D-A3E9-321A5BCA9875}" dt="2019-04-21T06:19:37.815" v="8131" actId="164"/>
          <ac:spMkLst>
            <pc:docMk/>
            <pc:sldMk cId="4070985521" sldId="910"/>
            <ac:spMk id="70" creationId="{FA7D2651-ED7D-B442-BBB0-C0356EB9AFFB}"/>
          </ac:spMkLst>
        </pc:spChg>
        <pc:spChg chg="mod topLvl">
          <ac:chgData name="赵 乾均" userId="f9d0be29ea91f2d6" providerId="LiveId" clId="{0035057A-7923-0A4D-A3E9-321A5BCA9875}" dt="2019-04-21T06:19:37.815" v="8131" actId="164"/>
          <ac:spMkLst>
            <pc:docMk/>
            <pc:sldMk cId="4070985521" sldId="910"/>
            <ac:spMk id="71" creationId="{CACE0463-2418-974C-8521-64E6A1B70C1B}"/>
          </ac:spMkLst>
        </pc:spChg>
        <pc:spChg chg="mod topLvl">
          <ac:chgData name="赵 乾均" userId="f9d0be29ea91f2d6" providerId="LiveId" clId="{0035057A-7923-0A4D-A3E9-321A5BCA9875}" dt="2019-04-21T06:19:37.815" v="8131" actId="164"/>
          <ac:spMkLst>
            <pc:docMk/>
            <pc:sldMk cId="4070985521" sldId="910"/>
            <ac:spMk id="72" creationId="{E5D807F6-7CC9-8E43-ABD4-A9F6C2EF2652}"/>
          </ac:spMkLst>
        </pc:spChg>
        <pc:spChg chg="mod topLvl">
          <ac:chgData name="赵 乾均" userId="f9d0be29ea91f2d6" providerId="LiveId" clId="{0035057A-7923-0A4D-A3E9-321A5BCA9875}" dt="2019-04-21T06:19:37.815" v="8131" actId="164"/>
          <ac:spMkLst>
            <pc:docMk/>
            <pc:sldMk cId="4070985521" sldId="910"/>
            <ac:spMk id="73" creationId="{BF6795C6-54DD-D849-8FF3-EE9A4B9C0AF9}"/>
          </ac:spMkLst>
        </pc:spChg>
        <pc:spChg chg="del mod topLvl">
          <ac:chgData name="赵 乾均" userId="f9d0be29ea91f2d6" providerId="LiveId" clId="{0035057A-7923-0A4D-A3E9-321A5BCA9875}" dt="2019-04-21T06:19:09.614" v="8125" actId="478"/>
          <ac:spMkLst>
            <pc:docMk/>
            <pc:sldMk cId="4070985521" sldId="910"/>
            <ac:spMk id="74" creationId="{D9BCC120-F7D4-5845-847A-A1E3886B70E0}"/>
          </ac:spMkLst>
        </pc:spChg>
        <pc:spChg chg="mod topLvl">
          <ac:chgData name="赵 乾均" userId="f9d0be29ea91f2d6" providerId="LiveId" clId="{0035057A-7923-0A4D-A3E9-321A5BCA9875}" dt="2019-04-21T06:19:37.815" v="8131" actId="164"/>
          <ac:spMkLst>
            <pc:docMk/>
            <pc:sldMk cId="4070985521" sldId="910"/>
            <ac:spMk id="75" creationId="{E53FAEC9-3880-424C-86FC-C75D25B2E282}"/>
          </ac:spMkLst>
        </pc:spChg>
        <pc:spChg chg="mod topLvl">
          <ac:chgData name="赵 乾均" userId="f9d0be29ea91f2d6" providerId="LiveId" clId="{0035057A-7923-0A4D-A3E9-321A5BCA9875}" dt="2019-04-21T06:19:37.815" v="8131" actId="164"/>
          <ac:spMkLst>
            <pc:docMk/>
            <pc:sldMk cId="4070985521" sldId="910"/>
            <ac:spMk id="76" creationId="{4C810F9E-961C-6D48-BE87-6008559640A6}"/>
          </ac:spMkLst>
        </pc:spChg>
        <pc:spChg chg="mod topLvl">
          <ac:chgData name="赵 乾均" userId="f9d0be29ea91f2d6" providerId="LiveId" clId="{0035057A-7923-0A4D-A3E9-321A5BCA9875}" dt="2019-04-21T06:19:37.815" v="8131" actId="164"/>
          <ac:spMkLst>
            <pc:docMk/>
            <pc:sldMk cId="4070985521" sldId="910"/>
            <ac:spMk id="77" creationId="{AF028EBC-C3ED-B346-BAF8-F48FA27D894D}"/>
          </ac:spMkLst>
        </pc:spChg>
        <pc:spChg chg="add mod">
          <ac:chgData name="赵 乾均" userId="f9d0be29ea91f2d6" providerId="LiveId" clId="{0035057A-7923-0A4D-A3E9-321A5BCA9875}" dt="2019-04-21T13:37:28.347" v="10561" actId="1037"/>
          <ac:spMkLst>
            <pc:docMk/>
            <pc:sldMk cId="4070985521" sldId="910"/>
            <ac:spMk id="78" creationId="{FC34DA41-6650-0E47-AE74-A7C00AFD108D}"/>
          </ac:spMkLst>
        </pc:spChg>
        <pc:spChg chg="add mod">
          <ac:chgData name="赵 乾均" userId="f9d0be29ea91f2d6" providerId="LiveId" clId="{0035057A-7923-0A4D-A3E9-321A5BCA9875}" dt="2019-04-23T14:36:10.032" v="12146"/>
          <ac:spMkLst>
            <pc:docMk/>
            <pc:sldMk cId="4070985521" sldId="910"/>
            <ac:spMk id="80" creationId="{507C0A52-7866-6C48-9295-BD47676BB119}"/>
          </ac:spMkLst>
        </pc:spChg>
        <pc:spChg chg="mod">
          <ac:chgData name="赵 乾均" userId="f9d0be29ea91f2d6" providerId="LiveId" clId="{0035057A-7923-0A4D-A3E9-321A5BCA9875}" dt="2019-04-23T14:35:27.736" v="12131"/>
          <ac:spMkLst>
            <pc:docMk/>
            <pc:sldMk cId="4070985521" sldId="910"/>
            <ac:spMk id="82" creationId="{4FB6C6B2-0019-F045-B364-8766F3AC3990}"/>
          </ac:spMkLst>
        </pc:spChg>
        <pc:grpChg chg="add del">
          <ac:chgData name="赵 乾均" userId="f9d0be29ea91f2d6" providerId="LiveId" clId="{0035057A-7923-0A4D-A3E9-321A5BCA9875}" dt="2019-04-21T06:08:23.546" v="7983" actId="478"/>
          <ac:grpSpMkLst>
            <pc:docMk/>
            <pc:sldMk cId="4070985521" sldId="910"/>
            <ac:grpSpMk id="4" creationId="{A0BEA0BE-2B29-9B40-937D-7068A6839E0F}"/>
          </ac:grpSpMkLst>
        </pc:grpChg>
        <pc:grpChg chg="add">
          <ac:chgData name="赵 乾均" userId="f9d0be29ea91f2d6" providerId="LiveId" clId="{0035057A-7923-0A4D-A3E9-321A5BCA9875}" dt="2019-04-21T06:08:25.275" v="7984"/>
          <ac:grpSpMkLst>
            <pc:docMk/>
            <pc:sldMk cId="4070985521" sldId="910"/>
            <ac:grpSpMk id="12" creationId="{F28B456D-4E6E-0D4B-8953-5394AC3EBC63}"/>
          </ac:grpSpMkLst>
        </pc:grpChg>
        <pc:grpChg chg="add mod">
          <ac:chgData name="赵 乾均" userId="f9d0be29ea91f2d6" providerId="LiveId" clId="{0035057A-7923-0A4D-A3E9-321A5BCA9875}" dt="2019-04-21T06:13:45.538" v="8066" actId="1076"/>
          <ac:grpSpMkLst>
            <pc:docMk/>
            <pc:sldMk cId="4070985521" sldId="910"/>
            <ac:grpSpMk id="27" creationId="{2677D085-EDC7-FC46-ABC8-82C3ECF379BB}"/>
          </ac:grpSpMkLst>
        </pc:grpChg>
        <pc:grpChg chg="add del mod">
          <ac:chgData name="赵 乾均" userId="f9d0be29ea91f2d6" providerId="LiveId" clId="{0035057A-7923-0A4D-A3E9-321A5BCA9875}" dt="2019-04-21T06:14:44.658" v="8078" actId="165"/>
          <ac:grpSpMkLst>
            <pc:docMk/>
            <pc:sldMk cId="4070985521" sldId="910"/>
            <ac:grpSpMk id="30" creationId="{CA5D4588-1F03-8140-9E78-52262B616EE6}"/>
          </ac:grpSpMkLst>
        </pc:grpChg>
        <pc:grpChg chg="add del mod">
          <ac:chgData name="赵 乾均" userId="f9d0be29ea91f2d6" providerId="LiveId" clId="{0035057A-7923-0A4D-A3E9-321A5BCA9875}" dt="2019-04-21T06:16:27.901" v="8099" actId="165"/>
          <ac:grpSpMkLst>
            <pc:docMk/>
            <pc:sldMk cId="4070985521" sldId="910"/>
            <ac:grpSpMk id="51" creationId="{8354D1E8-9D06-5D47-AC2E-1FFB4BD22E74}"/>
          </ac:grpSpMkLst>
        </pc:grpChg>
        <pc:grpChg chg="add del mod">
          <ac:chgData name="赵 乾均" userId="f9d0be29ea91f2d6" providerId="LiveId" clId="{0035057A-7923-0A4D-A3E9-321A5BCA9875}" dt="2019-04-21T06:17:48.700" v="8113" actId="165"/>
          <ac:grpSpMkLst>
            <pc:docMk/>
            <pc:sldMk cId="4070985521" sldId="910"/>
            <ac:grpSpMk id="62" creationId="{1E45ED3A-65FC-AC4F-8458-9F42F1F39B48}"/>
          </ac:grpSpMkLst>
        </pc:grpChg>
        <pc:grpChg chg="add del mod">
          <ac:chgData name="赵 乾均" userId="f9d0be29ea91f2d6" providerId="LiveId" clId="{0035057A-7923-0A4D-A3E9-321A5BCA9875}" dt="2019-04-21T06:17:15.487" v="8108" actId="165"/>
          <ac:grpSpMkLst>
            <pc:docMk/>
            <pc:sldMk cId="4070985521" sldId="910"/>
            <ac:grpSpMk id="63" creationId="{CAE039F1-9CD9-6A48-A9A5-B0A0D04F4F66}"/>
          </ac:grpSpMkLst>
        </pc:grpChg>
        <pc:grpChg chg="add mod">
          <ac:chgData name="赵 乾均" userId="f9d0be29ea91f2d6" providerId="LiveId" clId="{0035057A-7923-0A4D-A3E9-321A5BCA9875}" dt="2019-04-21T13:37:28.347" v="10561" actId="1037"/>
          <ac:grpSpMkLst>
            <pc:docMk/>
            <pc:sldMk cId="4070985521" sldId="910"/>
            <ac:grpSpMk id="64" creationId="{BDBAD26A-95B4-D04B-8AE2-E1BBE370FC94}"/>
          </ac:grpSpMkLst>
        </pc:grpChg>
        <pc:grpChg chg="add mod">
          <ac:chgData name="赵 乾均" userId="f9d0be29ea91f2d6" providerId="LiveId" clId="{0035057A-7923-0A4D-A3E9-321A5BCA9875}" dt="2019-04-21T13:37:28.347" v="10561" actId="1037"/>
          <ac:grpSpMkLst>
            <pc:docMk/>
            <pc:sldMk cId="4070985521" sldId="910"/>
            <ac:grpSpMk id="66" creationId="{D889A67D-3B9D-124A-B21B-30AC3F64CB12}"/>
          </ac:grpSpMkLst>
        </pc:grpChg>
        <pc:grpChg chg="add del mod">
          <ac:chgData name="赵 乾均" userId="f9d0be29ea91f2d6" providerId="LiveId" clId="{0035057A-7923-0A4D-A3E9-321A5BCA9875}" dt="2019-04-21T06:19:02.532" v="8124" actId="165"/>
          <ac:grpSpMkLst>
            <pc:docMk/>
            <pc:sldMk cId="4070985521" sldId="910"/>
            <ac:grpSpMk id="67" creationId="{B488A00E-B41B-FF42-A0EC-D2CB3C908D08}"/>
          </ac:grpSpMkLst>
        </pc:grpChg>
        <pc:grpChg chg="add mod">
          <ac:chgData name="赵 乾均" userId="f9d0be29ea91f2d6" providerId="LiveId" clId="{0035057A-7923-0A4D-A3E9-321A5BCA9875}" dt="2019-04-21T13:37:28.347" v="10561" actId="1037"/>
          <ac:grpSpMkLst>
            <pc:docMk/>
            <pc:sldMk cId="4070985521" sldId="910"/>
            <ac:grpSpMk id="79" creationId="{504B53CE-B1EC-E24C-8033-0CF355FB43BD}"/>
          </ac:grpSpMkLst>
        </pc:grpChg>
        <pc:grpChg chg="add mod">
          <ac:chgData name="赵 乾均" userId="f9d0be29ea91f2d6" providerId="LiveId" clId="{0035057A-7923-0A4D-A3E9-321A5BCA9875}" dt="2019-04-23T14:35:27.736" v="12131"/>
          <ac:grpSpMkLst>
            <pc:docMk/>
            <pc:sldMk cId="4070985521" sldId="910"/>
            <ac:grpSpMk id="81" creationId="{BB4EB9F5-123B-594C-BA37-F545B302B094}"/>
          </ac:grpSpMkLst>
        </pc:grpChg>
      </pc:sldChg>
      <pc:sldChg chg="addSp modSp add modAnim">
        <pc:chgData name="赵 乾均" userId="f9d0be29ea91f2d6" providerId="LiveId" clId="{0035057A-7923-0A4D-A3E9-321A5BCA9875}" dt="2019-04-23T14:37:59.271" v="12175" actId="1037"/>
        <pc:sldMkLst>
          <pc:docMk/>
          <pc:sldMk cId="3624926222" sldId="911"/>
        </pc:sldMkLst>
        <pc:spChg chg="mod">
          <ac:chgData name="赵 乾均" userId="f9d0be29ea91f2d6" providerId="LiveId" clId="{0035057A-7923-0A4D-A3E9-321A5BCA9875}" dt="2019-04-21T02:20:07.150" v="6239" actId="20577"/>
          <ac:spMkLst>
            <pc:docMk/>
            <pc:sldMk cId="3624926222" sldId="911"/>
            <ac:spMk id="3" creationId="{00000000-0000-0000-0000-000000000000}"/>
          </ac:spMkLst>
        </pc:spChg>
        <pc:spChg chg="add mod">
          <ac:chgData name="赵 乾均" userId="f9d0be29ea91f2d6" providerId="LiveId" clId="{0035057A-7923-0A4D-A3E9-321A5BCA9875}" dt="2019-04-23T14:37:59.271" v="12175" actId="1037"/>
          <ac:spMkLst>
            <pc:docMk/>
            <pc:sldMk cId="3624926222" sldId="911"/>
            <ac:spMk id="4" creationId="{B7C9D4E5-9C6F-714F-95D8-77F5D30511AE}"/>
          </ac:spMkLst>
        </pc:spChg>
        <pc:spChg chg="add mod">
          <ac:chgData name="赵 乾均" userId="f9d0be29ea91f2d6" providerId="LiveId" clId="{0035057A-7923-0A4D-A3E9-321A5BCA9875}" dt="2019-04-23T14:37:43.085" v="12167" actId="1038"/>
          <ac:spMkLst>
            <pc:docMk/>
            <pc:sldMk cId="3624926222" sldId="911"/>
            <ac:spMk id="5" creationId="{B84DAD97-A3A7-6444-A57B-3E626E43A88E}"/>
          </ac:spMkLst>
        </pc:spChg>
        <pc:spChg chg="mod">
          <ac:chgData name="赵 乾均" userId="f9d0be29ea91f2d6" providerId="LiveId" clId="{0035057A-7923-0A4D-A3E9-321A5BCA9875}" dt="2019-04-21T13:38:12.250" v="10576" actId="1036"/>
          <ac:spMkLst>
            <pc:docMk/>
            <pc:sldMk cId="3624926222" sldId="911"/>
            <ac:spMk id="7" creationId="{C94B2C27-2087-8541-9B00-8C4865430641}"/>
          </ac:spMkLst>
        </pc:spChg>
        <pc:grpChg chg="add mod">
          <ac:chgData name="赵 乾均" userId="f9d0be29ea91f2d6" providerId="LiveId" clId="{0035057A-7923-0A4D-A3E9-321A5BCA9875}" dt="2019-04-21T13:37:56.687" v="10568" actId="20577"/>
          <ac:grpSpMkLst>
            <pc:docMk/>
            <pc:sldMk cId="3624926222" sldId="911"/>
            <ac:grpSpMk id="6" creationId="{07FBC806-0921-5C49-BA86-6DB25286B01B}"/>
          </ac:grpSpMkLst>
        </pc:grpChg>
      </pc:sldChg>
      <pc:sldChg chg="addSp modSp add modAnim">
        <pc:chgData name="赵 乾均" userId="f9d0be29ea91f2d6" providerId="LiveId" clId="{0035057A-7923-0A4D-A3E9-321A5BCA9875}" dt="2019-04-23T14:38:33.386" v="12176" actId="14100"/>
        <pc:sldMkLst>
          <pc:docMk/>
          <pc:sldMk cId="3379939603" sldId="912"/>
        </pc:sldMkLst>
        <pc:spChg chg="mod">
          <ac:chgData name="赵 乾均" userId="f9d0be29ea91f2d6" providerId="LiveId" clId="{0035057A-7923-0A4D-A3E9-321A5BCA9875}" dt="2019-04-21T12:12:08.041" v="8545" actId="20577"/>
          <ac:spMkLst>
            <pc:docMk/>
            <pc:sldMk cId="3379939603" sldId="912"/>
            <ac:spMk id="3" creationId="{00000000-0000-0000-0000-000000000000}"/>
          </ac:spMkLst>
        </pc:spChg>
        <pc:spChg chg="add mod">
          <ac:chgData name="赵 乾均" userId="f9d0be29ea91f2d6" providerId="LiveId" clId="{0035057A-7923-0A4D-A3E9-321A5BCA9875}" dt="2019-04-21T13:39:24.852" v="10611" actId="1035"/>
          <ac:spMkLst>
            <pc:docMk/>
            <pc:sldMk cId="3379939603" sldId="912"/>
            <ac:spMk id="6" creationId="{4281B6BB-F2A6-014C-8E6A-3BB13D1A673D}"/>
          </ac:spMkLst>
        </pc:spChg>
        <pc:spChg chg="add mod">
          <ac:chgData name="赵 乾均" userId="f9d0be29ea91f2d6" providerId="LiveId" clId="{0035057A-7923-0A4D-A3E9-321A5BCA9875}" dt="2019-04-23T14:38:33.386" v="12176" actId="14100"/>
          <ac:spMkLst>
            <pc:docMk/>
            <pc:sldMk cId="3379939603" sldId="912"/>
            <ac:spMk id="7" creationId="{8B4FA4ED-CCFA-E346-BD9B-6E009B58DADC}"/>
          </ac:spMkLst>
        </pc:spChg>
        <pc:spChg chg="add mod">
          <ac:chgData name="赵 乾均" userId="f9d0be29ea91f2d6" providerId="LiveId" clId="{0035057A-7923-0A4D-A3E9-321A5BCA9875}" dt="2019-04-21T12:23:45.307" v="8685" actId="1036"/>
          <ac:spMkLst>
            <pc:docMk/>
            <pc:sldMk cId="3379939603" sldId="912"/>
            <ac:spMk id="8" creationId="{97400A6A-53B5-BC4D-8DDD-4B39E2B10E4D}"/>
          </ac:spMkLst>
        </pc:spChg>
        <pc:spChg chg="add mod">
          <ac:chgData name="赵 乾均" userId="f9d0be29ea91f2d6" providerId="LiveId" clId="{0035057A-7923-0A4D-A3E9-321A5BCA9875}" dt="2019-04-22T15:38:53.344" v="11550" actId="20577"/>
          <ac:spMkLst>
            <pc:docMk/>
            <pc:sldMk cId="3379939603" sldId="912"/>
            <ac:spMk id="9" creationId="{C7EE4978-0711-ED4D-973D-1A5FD87E2217}"/>
          </ac:spMkLst>
        </pc:spChg>
        <pc:picChg chg="add mod">
          <ac:chgData name="赵 乾均" userId="f9d0be29ea91f2d6" providerId="LiveId" clId="{0035057A-7923-0A4D-A3E9-321A5BCA9875}" dt="2019-04-21T12:20:34.785" v="8566" actId="1076"/>
          <ac:picMkLst>
            <pc:docMk/>
            <pc:sldMk cId="3379939603" sldId="912"/>
            <ac:picMk id="5" creationId="{4A58AA46-1971-904A-9F01-EC0792D3ADF1}"/>
          </ac:picMkLst>
        </pc:picChg>
      </pc:sldChg>
      <pc:sldChg chg="addSp modSp add">
        <pc:chgData name="赵 乾均" userId="f9d0be29ea91f2d6" providerId="LiveId" clId="{0035057A-7923-0A4D-A3E9-321A5BCA9875}" dt="2019-04-21T13:38:23.312" v="10577" actId="20577"/>
        <pc:sldMkLst>
          <pc:docMk/>
          <pc:sldMk cId="217860299" sldId="913"/>
        </pc:sldMkLst>
        <pc:spChg chg="add mod">
          <ac:chgData name="赵 乾均" userId="f9d0be29ea91f2d6" providerId="LiveId" clId="{0035057A-7923-0A4D-A3E9-321A5BCA9875}" dt="2019-04-21T13:38:23.312" v="10577" actId="20577"/>
          <ac:spMkLst>
            <pc:docMk/>
            <pc:sldMk cId="217860299" sldId="913"/>
            <ac:spMk id="6" creationId="{91F49C72-FBC5-E14A-AB30-D26262484973}"/>
          </ac:spMkLst>
        </pc:spChg>
        <pc:spChg chg="add mod">
          <ac:chgData name="赵 乾均" userId="f9d0be29ea91f2d6" providerId="LiveId" clId="{0035057A-7923-0A4D-A3E9-321A5BCA9875}" dt="2019-04-21T13:36:12.897" v="10548" actId="1038"/>
          <ac:spMkLst>
            <pc:docMk/>
            <pc:sldMk cId="217860299" sldId="913"/>
            <ac:spMk id="7" creationId="{341610BD-D9E3-924B-A31D-268002B40AC1}"/>
          </ac:spMkLst>
        </pc:spChg>
        <pc:picChg chg="add mod">
          <ac:chgData name="赵 乾均" userId="f9d0be29ea91f2d6" providerId="LiveId" clId="{0035057A-7923-0A4D-A3E9-321A5BCA9875}" dt="2019-04-21T13:35:57.413" v="10543" actId="1036"/>
          <ac:picMkLst>
            <pc:docMk/>
            <pc:sldMk cId="217860299" sldId="913"/>
            <ac:picMk id="5" creationId="{71E3DC5D-0300-5149-A210-88842F66A0DF}"/>
          </ac:picMkLst>
        </pc:picChg>
      </pc:sldChg>
      <pc:sldChg chg="addSp modSp add modAnim">
        <pc:chgData name="赵 乾均" userId="f9d0be29ea91f2d6" providerId="LiveId" clId="{0035057A-7923-0A4D-A3E9-321A5BCA9875}" dt="2019-04-22T15:46:06.053" v="11560"/>
        <pc:sldMkLst>
          <pc:docMk/>
          <pc:sldMk cId="230119946" sldId="914"/>
        </pc:sldMkLst>
        <pc:spChg chg="add mod">
          <ac:chgData name="赵 乾均" userId="f9d0be29ea91f2d6" providerId="LiveId" clId="{0035057A-7923-0A4D-A3E9-321A5BCA9875}" dt="2019-04-21T12:26:49.586" v="8775" actId="1036"/>
          <ac:spMkLst>
            <pc:docMk/>
            <pc:sldMk cId="230119946" sldId="914"/>
            <ac:spMk id="6" creationId="{EB707D2A-34B0-1740-AC70-D5147221F743}"/>
          </ac:spMkLst>
        </pc:spChg>
        <pc:picChg chg="add mod">
          <ac:chgData name="赵 乾均" userId="f9d0be29ea91f2d6" providerId="LiveId" clId="{0035057A-7923-0A4D-A3E9-321A5BCA9875}" dt="2019-04-21T12:26:51.691" v="8776" actId="1036"/>
          <ac:picMkLst>
            <pc:docMk/>
            <pc:sldMk cId="230119946" sldId="914"/>
            <ac:picMk id="5" creationId="{8323FC10-21E6-4F4A-8F68-A6CD65DD605A}"/>
          </ac:picMkLst>
        </pc:picChg>
      </pc:sldChg>
      <pc:sldChg chg="addSp delSp modSp add modAnim">
        <pc:chgData name="赵 乾均" userId="f9d0be29ea91f2d6" providerId="LiveId" clId="{0035057A-7923-0A4D-A3E9-321A5BCA9875}" dt="2019-04-22T00:36:19.962" v="10641" actId="20577"/>
        <pc:sldMkLst>
          <pc:docMk/>
          <pc:sldMk cId="1002644396" sldId="915"/>
        </pc:sldMkLst>
        <pc:spChg chg="del">
          <ac:chgData name="赵 乾均" userId="f9d0be29ea91f2d6" providerId="LiveId" clId="{0035057A-7923-0A4D-A3E9-321A5BCA9875}" dt="2019-04-21T13:01:46.971" v="9517" actId="478"/>
          <ac:spMkLst>
            <pc:docMk/>
            <pc:sldMk cId="1002644396" sldId="915"/>
            <ac:spMk id="2" creationId="{00000000-0000-0000-0000-000000000000}"/>
          </ac:spMkLst>
        </pc:spChg>
        <pc:spChg chg="mod">
          <ac:chgData name="赵 乾均" userId="f9d0be29ea91f2d6" providerId="LiveId" clId="{0035057A-7923-0A4D-A3E9-321A5BCA9875}" dt="2019-04-22T00:36:19.962" v="10641" actId="20577"/>
          <ac:spMkLst>
            <pc:docMk/>
            <pc:sldMk cId="1002644396" sldId="915"/>
            <ac:spMk id="3" creationId="{00000000-0000-0000-0000-000000000000}"/>
          </ac:spMkLst>
        </pc:spChg>
        <pc:spChg chg="add del mod">
          <ac:chgData name="赵 乾均" userId="f9d0be29ea91f2d6" providerId="LiveId" clId="{0035057A-7923-0A4D-A3E9-321A5BCA9875}" dt="2019-04-21T13:02:02.992" v="9535" actId="20577"/>
          <ac:spMkLst>
            <pc:docMk/>
            <pc:sldMk cId="1002644396" sldId="915"/>
            <ac:spMk id="5" creationId="{207B32F9-058A-9A47-A1E4-4C35F5D95E87}"/>
          </ac:spMkLst>
        </pc:spChg>
      </pc:sldChg>
    </pc:docChg>
  </pc:docChgLst>
  <pc:docChgLst>
    <pc:chgData name="赵 乾均" userId="f9d0be29ea91f2d6" providerId="LiveId" clId="{CB98112F-7EC6-8F40-9D97-4BA0D9527527}"/>
    <pc:docChg chg="undo custSel addSld delSld modSld">
      <pc:chgData name="赵 乾均" userId="f9d0be29ea91f2d6" providerId="LiveId" clId="{CB98112F-7EC6-8F40-9D97-4BA0D9527527}" dt="2019-04-06T09:02:49.992" v="2973" actId="478"/>
      <pc:docMkLst>
        <pc:docMk/>
      </pc:docMkLst>
      <pc:sldChg chg="modSp">
        <pc:chgData name="赵 乾均" userId="f9d0be29ea91f2d6" providerId="LiveId" clId="{CB98112F-7EC6-8F40-9D97-4BA0D9527527}" dt="2019-04-06T09:01:42.822" v="2945" actId="20577"/>
        <pc:sldMkLst>
          <pc:docMk/>
          <pc:sldMk cId="2343816089" sldId="257"/>
        </pc:sldMkLst>
        <pc:spChg chg="mod">
          <ac:chgData name="赵 乾均" userId="f9d0be29ea91f2d6" providerId="LiveId" clId="{CB98112F-7EC6-8F40-9D97-4BA0D9527527}" dt="2019-04-06T09:01:42.822" v="2945" actId="20577"/>
          <ac:spMkLst>
            <pc:docMk/>
            <pc:sldMk cId="2343816089" sldId="257"/>
            <ac:spMk id="3" creationId="{00000000-0000-0000-0000-000000000000}"/>
          </ac:spMkLst>
        </pc:spChg>
      </pc:sldChg>
    </pc:docChg>
  </pc:docChgLst>
  <pc:docChgLst>
    <pc:chgData name="赵 乾均" userId="f9d0be29ea91f2d6" providerId="LiveId" clId="{4AB479F3-FFD8-C24B-AD93-72586213811C}"/>
    <pc:docChg chg="undo custSel addSld delSld modSld">
      <pc:chgData name="赵 乾均" userId="f9d0be29ea91f2d6" providerId="LiveId" clId="{4AB479F3-FFD8-C24B-AD93-72586213811C}" dt="2019-04-13T12:56:11.023" v="3190" actId="1036"/>
      <pc:docMkLst>
        <pc:docMk/>
      </pc:docMkLst>
      <pc:sldChg chg="modSp">
        <pc:chgData name="赵 乾均" userId="f9d0be29ea91f2d6" providerId="LiveId" clId="{4AB479F3-FFD8-C24B-AD93-72586213811C}" dt="2019-04-12T13:03:19.883" v="31" actId="20577"/>
        <pc:sldMkLst>
          <pc:docMk/>
          <pc:sldMk cId="2343816089" sldId="257"/>
        </pc:sldMkLst>
        <pc:spChg chg="mod">
          <ac:chgData name="赵 乾均" userId="f9d0be29ea91f2d6" providerId="LiveId" clId="{4AB479F3-FFD8-C24B-AD93-72586213811C}" dt="2019-04-12T13:03:19.883" v="31" actId="20577"/>
          <ac:spMkLst>
            <pc:docMk/>
            <pc:sldMk cId="2343816089" sldId="257"/>
            <ac:spMk id="3" creationId="{00000000-0000-0000-0000-000000000000}"/>
          </ac:spMkLst>
        </pc:spChg>
      </pc:sldChg>
    </pc:docChg>
  </pc:docChgLst>
  <pc:docChgLst>
    <pc:chgData name="赵 乾均" userId="f9d0be29ea91f2d6" providerId="LiveId" clId="{6020BF85-9FCF-FA4B-8834-96056CD5CFAC}"/>
    <pc:docChg chg="addSld modSld">
      <pc:chgData name="赵 乾均" userId="f9d0be29ea91f2d6" providerId="LiveId" clId="{6020BF85-9FCF-FA4B-8834-96056CD5CFAC}" dt="2019-03-17T14:10:44.042" v="167"/>
      <pc:docMkLst>
        <pc:docMk/>
      </pc:docMkLst>
    </pc:docChg>
  </pc:docChgLst>
  <pc:docChgLst>
    <pc:chgData name="赵 乾均" userId="f9d0be29ea91f2d6" providerId="LiveId" clId="{2F49D087-E0A5-9B4C-B067-0F1C80A8CF71}"/>
    <pc:docChg chg="undo redo custSel addSld delSld modSld">
      <pc:chgData name="赵 乾均" userId="f9d0be29ea91f2d6" providerId="LiveId" clId="{2F49D087-E0A5-9B4C-B067-0F1C80A8CF71}" dt="2019-04-12T06:43:58.273" v="10616" actId="20577"/>
      <pc:docMkLst>
        <pc:docMk/>
      </pc:docMkLst>
      <pc:sldChg chg="modSp">
        <pc:chgData name="赵 乾均" userId="f9d0be29ea91f2d6" providerId="LiveId" clId="{2F49D087-E0A5-9B4C-B067-0F1C80A8CF71}" dt="2019-04-06T09:10:44.659" v="47" actId="20577"/>
        <pc:sldMkLst>
          <pc:docMk/>
          <pc:sldMk cId="1003707182" sldId="256"/>
        </pc:sldMkLst>
        <pc:spChg chg="mod">
          <ac:chgData name="赵 乾均" userId="f9d0be29ea91f2d6" providerId="LiveId" clId="{2F49D087-E0A5-9B4C-B067-0F1C80A8CF71}" dt="2019-04-06T09:10:44.659" v="47" actId="20577"/>
          <ac:spMkLst>
            <pc:docMk/>
            <pc:sldMk cId="1003707182" sldId="256"/>
            <ac:spMk id="2" creationId="{00000000-0000-0000-0000-000000000000}"/>
          </ac:spMkLst>
        </pc:spChg>
      </pc:sldChg>
      <pc:sldChg chg="modSp">
        <pc:chgData name="赵 乾均" userId="f9d0be29ea91f2d6" providerId="LiveId" clId="{2F49D087-E0A5-9B4C-B067-0F1C80A8CF71}" dt="2019-04-11T02:33:18.028" v="6500" actId="1035"/>
        <pc:sldMkLst>
          <pc:docMk/>
          <pc:sldMk cId="2343816089" sldId="257"/>
        </pc:sldMkLst>
        <pc:spChg chg="mod">
          <ac:chgData name="赵 乾均" userId="f9d0be29ea91f2d6" providerId="LiveId" clId="{2F49D087-E0A5-9B4C-B067-0F1C80A8CF71}" dt="2019-04-11T02:33:18.028" v="6500" actId="1035"/>
          <ac:spMkLst>
            <pc:docMk/>
            <pc:sldMk cId="2343816089" sldId="257"/>
            <ac:spMk id="2" creationId="{00000000-0000-0000-0000-000000000000}"/>
          </ac:spMkLst>
        </pc:spChg>
        <pc:spChg chg="mod">
          <ac:chgData name="赵 乾均" userId="f9d0be29ea91f2d6" providerId="LiveId" clId="{2F49D087-E0A5-9B4C-B067-0F1C80A8CF71}" dt="2019-04-11T02:33:18.028" v="6500" actId="1035"/>
          <ac:spMkLst>
            <pc:docMk/>
            <pc:sldMk cId="2343816089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B3A6-5996-4509-8E51-98C18A9E42F3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FE41-85B8-487C-B09E-0538ED693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1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8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6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7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1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4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4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4FA8-3823-4A1B-8857-6BC36314052A}" type="datetimeFigureOut">
              <a:rPr lang="zh-CN" altLang="en-US" smtClean="0"/>
              <a:t>2019-4-24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C878B-0848-4A21-9824-850ACEBEB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8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6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3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9.png"/><Relationship Id="rId7" Type="http://schemas.openxmlformats.org/officeDocument/2006/relationships/image" Target="../media/image7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2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8.png"/><Relationship Id="rId7" Type="http://schemas.openxmlformats.org/officeDocument/2006/relationships/image" Target="../media/image10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9.png"/><Relationship Id="rId4" Type="http://schemas.openxmlformats.org/officeDocument/2006/relationships/image" Target="../media/image99.png"/><Relationship Id="rId9" Type="http://schemas.openxmlformats.org/officeDocument/2006/relationships/image" Target="../media/image10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12.png"/><Relationship Id="rId7" Type="http://schemas.openxmlformats.org/officeDocument/2006/relationships/image" Target="../media/image12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2.png"/><Relationship Id="rId7" Type="http://schemas.openxmlformats.org/officeDocument/2006/relationships/image" Target="../media/image12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26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13.png"/><Relationship Id="rId9" Type="http://schemas.openxmlformats.org/officeDocument/2006/relationships/image" Target="../media/image1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image" Target="../media/image111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0" Type="http://schemas.openxmlformats.org/officeDocument/2006/relationships/image" Target="../media/image164.png"/><Relationship Id="rId4" Type="http://schemas.openxmlformats.org/officeDocument/2006/relationships/image" Target="../media/image110.png"/><Relationship Id="rId9" Type="http://schemas.openxmlformats.org/officeDocument/2006/relationships/image" Target="../media/image16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83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image" Target="../media/image188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BA86B22-3C98-C749-A53F-26AB699E6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/>
              <a:t>机器学习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600" dirty="0"/>
              <a:t>线性回归与参数选择</a:t>
            </a:r>
          </a:p>
        </p:txBody>
      </p:sp>
    </p:spTree>
    <p:extLst>
      <p:ext uri="{BB962C8B-B14F-4D97-AF65-F5344CB8AC3E}">
        <p14:creationId xmlns:p14="http://schemas.microsoft.com/office/powerpoint/2010/main" val="100370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en-US" altLang="zh-CN" dirty="0"/>
              <a:t>MLE</a:t>
            </a:r>
            <a:r>
              <a:rPr kumimoji="1" lang="zh-CN" altLang="en-US" dirty="0"/>
              <a:t>角度的理解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5D264B5A-F1A0-D444-A1E9-728DD9E26DE4}"/>
                  </a:ext>
                </a:extLst>
              </p:cNvPr>
              <p:cNvSpPr txBox="1"/>
              <p:nvPr/>
            </p:nvSpPr>
            <p:spPr>
              <a:xfrm>
                <a:off x="1356360" y="1864916"/>
                <a:ext cx="3718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数据生成模型：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264B5A-F1A0-D444-A1E9-728DD9E2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1864916"/>
                <a:ext cx="3718560" cy="369332"/>
              </a:xfrm>
              <a:prstGeom prst="rect">
                <a:avLst/>
              </a:prstGeom>
              <a:blipFill>
                <a:blip r:embed="rId2"/>
                <a:stretch>
                  <a:fillRect l="-1361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1D9DD40A-8E49-4D4D-9712-DCFEB2A45209}"/>
                  </a:ext>
                </a:extLst>
              </p:cNvPr>
              <p:cNvSpPr txBox="1"/>
              <p:nvPr/>
            </p:nvSpPr>
            <p:spPr>
              <a:xfrm>
                <a:off x="5074920" y="1911082"/>
                <a:ext cx="1514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|0,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9DD40A-8E49-4D4D-9712-DCFEB2A4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920" y="1911082"/>
                <a:ext cx="1514324" cy="276999"/>
              </a:xfrm>
              <a:prstGeom prst="rect">
                <a:avLst/>
              </a:prstGeom>
              <a:blipFill>
                <a:blip r:embed="rId3"/>
                <a:stretch>
                  <a:fillRect l="-1667" t="-434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07229E45-B534-7349-82D6-96882951A5A2}"/>
                  </a:ext>
                </a:extLst>
              </p:cNvPr>
              <p:cNvSpPr/>
              <p:nvPr/>
            </p:nvSpPr>
            <p:spPr>
              <a:xfrm>
                <a:off x="1356360" y="2422484"/>
                <a:ext cx="6535443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/>
                  <a:t>已知观测数据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en-US" dirty="0"/>
                  <a:t>，对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进行最大似然估计（</a:t>
                </a:r>
                <a:r>
                  <a:rPr lang="en-US" altLang="zh-CN" dirty="0"/>
                  <a:t>MLE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229E45-B534-7349-82D6-96882951A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2422484"/>
                <a:ext cx="6535443" cy="374077"/>
              </a:xfrm>
              <a:prstGeom prst="rect">
                <a:avLst/>
              </a:prstGeom>
              <a:blipFill>
                <a:blip r:embed="rId4"/>
                <a:stretch>
                  <a:fillRect l="-777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>
            <a:extLst>
              <a:ext uri="{FF2B5EF4-FFF2-40B4-BE49-F238E27FC236}">
                <a16:creationId xmlns:a16="http://schemas.microsoft.com/office/drawing/2014/main" xmlns="" id="{6C53061F-4086-9B46-9DAF-98C3A8F1F0F7}"/>
              </a:ext>
            </a:extLst>
          </p:cNvPr>
          <p:cNvSpPr/>
          <p:nvPr/>
        </p:nvSpPr>
        <p:spPr>
          <a:xfrm>
            <a:off x="1264919" y="5191633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90B36589-0D31-5846-9DE7-231DCABD2DDC}"/>
                  </a:ext>
                </a:extLst>
              </p:cNvPr>
              <p:cNvSpPr txBox="1"/>
              <p:nvPr/>
            </p:nvSpPr>
            <p:spPr>
              <a:xfrm>
                <a:off x="2183944" y="5156683"/>
                <a:ext cx="1176989" cy="383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B36589-0D31-5846-9DE7-231DCABD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44" y="5156683"/>
                <a:ext cx="1176989" cy="383631"/>
              </a:xfrm>
              <a:prstGeom prst="rect">
                <a:avLst/>
              </a:prstGeom>
              <a:blipFill>
                <a:blip r:embed="rId5"/>
                <a:stretch>
                  <a:fillRect l="-2128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CD22F294-0FCC-4D49-9A3E-451F4270A95F}"/>
                  </a:ext>
                </a:extLst>
              </p:cNvPr>
              <p:cNvSpPr txBox="1"/>
              <p:nvPr/>
            </p:nvSpPr>
            <p:spPr>
              <a:xfrm>
                <a:off x="1974768" y="3015161"/>
                <a:ext cx="4477957" cy="1774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ln</m:t>
                    </m:r>
                    <m:nary>
                      <m:naryPr>
                        <m:chr m:val="∏"/>
                        <m:limLoc m:val="subSup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|0,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b="0" dirty="0"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ln</m:t>
                    </m:r>
                    <m:nary>
                      <m:naryPr>
                        <m:chr m:val="∏"/>
                        <m:limLoc m:val="subSup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kumimoji="1"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b="0" dirty="0"/>
                  <a:t>          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ln</m:t>
                    </m:r>
                    <m:rad>
                      <m:radPr>
                        <m:deg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22F294-0FCC-4D49-9A3E-451F4270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68" y="3015161"/>
                <a:ext cx="4477957" cy="1774140"/>
              </a:xfrm>
              <a:prstGeom prst="rect">
                <a:avLst/>
              </a:prstGeom>
              <a:blipFill>
                <a:blip r:embed="rId6"/>
                <a:stretch>
                  <a:fillRect l="-1695" t="-2269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右箭头 11">
            <a:extLst>
              <a:ext uri="{FF2B5EF4-FFF2-40B4-BE49-F238E27FC236}">
                <a16:creationId xmlns:a16="http://schemas.microsoft.com/office/drawing/2014/main" xmlns="" id="{7574FA52-33DB-C740-AD00-868A1E01CC86}"/>
              </a:ext>
            </a:extLst>
          </p:cNvPr>
          <p:cNvSpPr/>
          <p:nvPr/>
        </p:nvSpPr>
        <p:spPr>
          <a:xfrm>
            <a:off x="3662483" y="5207004"/>
            <a:ext cx="513805" cy="18697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D9351DEA-727B-304F-B00C-E2C8D1C382C9}"/>
                  </a:ext>
                </a:extLst>
              </p:cNvPr>
              <p:cNvSpPr/>
              <p:nvPr/>
            </p:nvSpPr>
            <p:spPr>
              <a:xfrm>
                <a:off x="4429107" y="4939990"/>
                <a:ext cx="3064172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9351DEA-727B-304F-B00C-E2C8D1C38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07" y="4939990"/>
                <a:ext cx="3064172" cy="659219"/>
              </a:xfrm>
              <a:prstGeom prst="rect">
                <a:avLst/>
              </a:prstGeom>
              <a:blipFill>
                <a:blip r:embed="rId7"/>
                <a:stretch>
                  <a:fillRect l="-9917" t="-139623" b="-20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1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xmlns="" id="{40B711EF-AB4C-8E49-84E9-260DFCF20E80}"/>
                  </a:ext>
                </a:extLst>
              </p:cNvPr>
              <p:cNvSpPr/>
              <p:nvPr/>
            </p:nvSpPr>
            <p:spPr>
              <a:xfrm>
                <a:off x="3100577" y="1725419"/>
                <a:ext cx="2942845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40B711EF-AB4C-8E49-84E9-260DFCF20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77" y="1725419"/>
                <a:ext cx="2942845" cy="6248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4D9ED4E9-7231-E643-B88A-06B51773F0FB}"/>
                  </a:ext>
                </a:extLst>
              </p:cNvPr>
              <p:cNvSpPr txBox="1"/>
              <p:nvPr/>
            </p:nvSpPr>
            <p:spPr>
              <a:xfrm>
                <a:off x="1317198" y="2514445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𝑿𝒘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9ED4E9-7231-E643-B88A-06B51773F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98" y="2514445"/>
                <a:ext cx="34290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28107067-0D93-0948-8D28-941667EA75A3}"/>
                  </a:ext>
                </a:extLst>
              </p:cNvPr>
              <p:cNvSpPr txBox="1"/>
              <p:nvPr/>
            </p:nvSpPr>
            <p:spPr>
              <a:xfrm>
                <a:off x="1086985" y="3612604"/>
                <a:ext cx="1298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107067-0D93-0948-8D28-941667EA7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85" y="3612604"/>
                <a:ext cx="1298625" cy="276999"/>
              </a:xfrm>
              <a:prstGeom prst="rect">
                <a:avLst/>
              </a:prstGeom>
              <a:blipFill>
                <a:blip r:embed="rId4"/>
                <a:stretch>
                  <a:fillRect l="-2913" r="-291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>
            <a:extLst>
              <a:ext uri="{FF2B5EF4-FFF2-40B4-BE49-F238E27FC236}">
                <a16:creationId xmlns:a16="http://schemas.microsoft.com/office/drawing/2014/main" xmlns="" id="{C5172523-51AC-724B-B7E7-68EC564FB398}"/>
              </a:ext>
            </a:extLst>
          </p:cNvPr>
          <p:cNvSpPr/>
          <p:nvPr/>
        </p:nvSpPr>
        <p:spPr>
          <a:xfrm>
            <a:off x="2673857" y="3655538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DA2770F0-6D9B-6546-B40B-2031CA0FF8D9}"/>
                  </a:ext>
                </a:extLst>
              </p:cNvPr>
              <p:cNvSpPr/>
              <p:nvPr/>
            </p:nvSpPr>
            <p:spPr>
              <a:xfrm>
                <a:off x="3290005" y="3579729"/>
                <a:ext cx="157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2770F0-6D9B-6546-B40B-2031CA0FF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05" y="3579729"/>
                <a:ext cx="157645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831085A7-DCDA-2E4D-B73C-77F4FA754CB2}"/>
                  </a:ext>
                </a:extLst>
              </p:cNvPr>
              <p:cNvSpPr txBox="1"/>
              <p:nvPr/>
            </p:nvSpPr>
            <p:spPr>
              <a:xfrm>
                <a:off x="1005839" y="4023360"/>
                <a:ext cx="161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假定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zh-CN" altLang="en-US" dirty="0"/>
                  <a:t>满秩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31085A7-DCDA-2E4D-B73C-77F4FA754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9" y="4023360"/>
                <a:ext cx="1615441" cy="369332"/>
              </a:xfrm>
              <a:prstGeom prst="rect">
                <a:avLst/>
              </a:prstGeom>
              <a:blipFill>
                <a:blip r:embed="rId6"/>
                <a:stretch>
                  <a:fillRect l="-2344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>
            <a:extLst>
              <a:ext uri="{FF2B5EF4-FFF2-40B4-BE49-F238E27FC236}">
                <a16:creationId xmlns:a16="http://schemas.microsoft.com/office/drawing/2014/main" xmlns="" id="{7B1731BC-B794-3D4D-B8FA-23404CDCC974}"/>
              </a:ext>
            </a:extLst>
          </p:cNvPr>
          <p:cNvSpPr/>
          <p:nvPr/>
        </p:nvSpPr>
        <p:spPr>
          <a:xfrm>
            <a:off x="2668970" y="4099169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93FC6E59-9FE2-C942-AAE0-3909E0153171}"/>
                  </a:ext>
                </a:extLst>
              </p:cNvPr>
              <p:cNvSpPr/>
              <p:nvPr/>
            </p:nvSpPr>
            <p:spPr>
              <a:xfrm>
                <a:off x="3285118" y="4023360"/>
                <a:ext cx="2689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唯一解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3FC6E59-9FE2-C942-AAE0-3909E0153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118" y="4023360"/>
                <a:ext cx="2689711" cy="369332"/>
              </a:xfrm>
              <a:prstGeom prst="rect">
                <a:avLst/>
              </a:prstGeom>
              <a:blipFill>
                <a:blip r:embed="rId7"/>
                <a:stretch>
                  <a:fillRect l="-1887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A862462-1681-8C45-9457-341FFA0943C7}"/>
              </a:ext>
            </a:extLst>
          </p:cNvPr>
          <p:cNvSpPr txBox="1"/>
          <p:nvPr/>
        </p:nvSpPr>
        <p:spPr>
          <a:xfrm>
            <a:off x="4840506" y="3364886"/>
            <a:ext cx="211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正规方程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</a:t>
            </a:r>
            <a:r>
              <a:rPr kumimoji="1" lang="en-US" altLang="zh-CN" dirty="0"/>
              <a:t>Normal Equation</a:t>
            </a:r>
            <a:r>
              <a:rPr kumimoji="1"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E4359E29-E9BA-7641-AE0C-DFC199B5F958}"/>
                  </a:ext>
                </a:extLst>
              </p:cNvPr>
              <p:cNvSpPr/>
              <p:nvPr/>
            </p:nvSpPr>
            <p:spPr>
              <a:xfrm>
                <a:off x="1005839" y="4478050"/>
                <a:ext cx="1547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zh-CN" altLang="en-US" dirty="0"/>
                  <a:t>不满秩？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4359E29-E9BA-7641-AE0C-DFC199B5F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39" y="4478050"/>
                <a:ext cx="1547411" cy="369332"/>
              </a:xfrm>
              <a:prstGeom prst="rect">
                <a:avLst/>
              </a:prstGeom>
              <a:blipFill>
                <a:blip r:embed="rId8"/>
                <a:stretch>
                  <a:fillRect t="-13333" r="-243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>
            <a:extLst>
              <a:ext uri="{FF2B5EF4-FFF2-40B4-BE49-F238E27FC236}">
                <a16:creationId xmlns:a16="http://schemas.microsoft.com/office/drawing/2014/main" xmlns="" id="{1DA52C4F-5F5C-A54B-BC2A-D845BF219385}"/>
              </a:ext>
            </a:extLst>
          </p:cNvPr>
          <p:cNvSpPr/>
          <p:nvPr/>
        </p:nvSpPr>
        <p:spPr>
          <a:xfrm>
            <a:off x="2653729" y="4553859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F7753C4-2F03-6B4B-84C5-40AA7AFBDC8F}"/>
              </a:ext>
            </a:extLst>
          </p:cNvPr>
          <p:cNvSpPr txBox="1"/>
          <p:nvPr/>
        </p:nvSpPr>
        <p:spPr>
          <a:xfrm>
            <a:off x="3284112" y="4478050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解不唯一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D7C9E1CC-04AF-2D4A-A854-EFB28C054098}"/>
                  </a:ext>
                </a:extLst>
              </p:cNvPr>
              <p:cNvSpPr/>
              <p:nvPr/>
            </p:nvSpPr>
            <p:spPr>
              <a:xfrm>
                <a:off x="4962426" y="2508916"/>
                <a:ext cx="2699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𝑿𝒘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7C9E1CC-04AF-2D4A-A854-EFB28C054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26" y="2508916"/>
                <a:ext cx="2699392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8A759AE6-1984-AA41-937F-86A595CC0004}"/>
              </a:ext>
            </a:extLst>
          </p:cNvPr>
          <p:cNvSpPr txBox="1"/>
          <p:nvPr/>
        </p:nvSpPr>
        <p:spPr>
          <a:xfrm>
            <a:off x="1035285" y="3081714"/>
            <a:ext cx="165512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直接求解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3FD86D0-013A-B94F-8C95-1A8182112249}"/>
              </a:ext>
            </a:extLst>
          </p:cNvPr>
          <p:cNvSpPr txBox="1"/>
          <p:nvPr/>
        </p:nvSpPr>
        <p:spPr>
          <a:xfrm>
            <a:off x="1035285" y="5015739"/>
            <a:ext cx="165512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14B7F0F9-9B37-B444-8F98-2902E2BC6943}"/>
                  </a:ext>
                </a:extLst>
              </p:cNvPr>
              <p:cNvSpPr/>
              <p:nvPr/>
            </p:nvSpPr>
            <p:spPr>
              <a:xfrm>
                <a:off x="1835317" y="5635666"/>
                <a:ext cx="2611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4B7F0F9-9B37-B444-8F98-2902E2BC6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317" y="5635666"/>
                <a:ext cx="26112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E22ACB72-A372-8F4C-A868-31BA794EEB70}"/>
              </a:ext>
            </a:extLst>
          </p:cNvPr>
          <p:cNvSpPr txBox="1"/>
          <p:nvPr/>
        </p:nvSpPr>
        <p:spPr>
          <a:xfrm>
            <a:off x="7080170" y="3612604"/>
            <a:ext cx="1645920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优点：显式解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缺点：计算复杂性高，数值稳定性差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BF4B052E-1C04-894D-AC69-A5FF63EA5364}"/>
              </a:ext>
            </a:extLst>
          </p:cNvPr>
          <p:cNvSpPr txBox="1"/>
          <p:nvPr/>
        </p:nvSpPr>
        <p:spPr>
          <a:xfrm>
            <a:off x="4962426" y="5466170"/>
            <a:ext cx="3552924" cy="7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优点：计算较稳定，代价低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缺点：非显式解，需要多次迭代</a:t>
            </a:r>
          </a:p>
        </p:txBody>
      </p:sp>
    </p:spTree>
    <p:extLst>
      <p:ext uri="{BB962C8B-B14F-4D97-AF65-F5344CB8AC3E}">
        <p14:creationId xmlns:p14="http://schemas.microsoft.com/office/powerpoint/2010/main" val="14479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5" grpId="0"/>
      <p:bldP spid="16" grpId="0"/>
      <p:bldP spid="17" grpId="0" animBg="1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非线性拓展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9298D242-9433-4A42-99E2-F2CE8FD80B56}"/>
              </a:ext>
            </a:extLst>
          </p:cNvPr>
          <p:cNvGrpSpPr/>
          <p:nvPr/>
        </p:nvGrpSpPr>
        <p:grpSpPr>
          <a:xfrm>
            <a:off x="1480877" y="1958876"/>
            <a:ext cx="2162696" cy="408088"/>
            <a:chOff x="1052944" y="1862672"/>
            <a:chExt cx="5634073" cy="4616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60D31A45-EB4B-204E-85CB-3F50EE2AD0EA}"/>
                </a:ext>
              </a:extLst>
            </p:cNvPr>
            <p:cNvSpPr txBox="1"/>
            <p:nvPr/>
          </p:nvSpPr>
          <p:spPr>
            <a:xfrm>
              <a:off x="1052944" y="1880205"/>
              <a:ext cx="5634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非线性特征映射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A7E40316-33AE-1243-9B59-E8AFCB0BAA99}"/>
                </a:ext>
              </a:extLst>
            </p:cNvPr>
            <p:cNvSpPr/>
            <p:nvPr/>
          </p:nvSpPr>
          <p:spPr>
            <a:xfrm>
              <a:off x="1052944" y="1862672"/>
              <a:ext cx="5634073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66525104-BCD1-B94D-9D58-6AC5015D4E34}"/>
                  </a:ext>
                </a:extLst>
              </p:cNvPr>
              <p:cNvSpPr/>
              <p:nvPr/>
            </p:nvSpPr>
            <p:spPr>
              <a:xfrm>
                <a:off x="5306868" y="4756877"/>
                <a:ext cx="2321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525104-BCD1-B94D-9D58-6AC5015D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868" y="4756877"/>
                <a:ext cx="2321213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A794CA3-45FF-5D48-A980-9CFFA096D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55350"/>
            <a:ext cx="3943350" cy="3108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F4FC363B-1043-614B-9C68-F4696A3A49B0}"/>
                  </a:ext>
                </a:extLst>
              </p:cNvPr>
              <p:cNvSpPr txBox="1"/>
              <p:nvPr/>
            </p:nvSpPr>
            <p:spPr>
              <a:xfrm>
                <a:off x="989502" y="2617724"/>
                <a:ext cx="3582498" cy="930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FC363B-1043-614B-9C68-F4696A3A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02" y="2617724"/>
                <a:ext cx="3582498" cy="930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B38B2146-32F3-0A47-B7E9-1E4E06FF0D27}"/>
                  </a:ext>
                </a:extLst>
              </p:cNvPr>
              <p:cNvSpPr/>
              <p:nvPr/>
            </p:nvSpPr>
            <p:spPr>
              <a:xfrm>
                <a:off x="1090803" y="4536502"/>
                <a:ext cx="2942845" cy="589707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r>
                                <a:rPr kumimoji="1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B38B2146-32F3-0A47-B7E9-1E4E06FF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03" y="4536502"/>
                <a:ext cx="2942845" cy="58970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FF80F0AD-111C-E149-A011-B36CA879A883}"/>
                  </a:ext>
                </a:extLst>
              </p:cNvPr>
              <p:cNvSpPr/>
              <p:nvPr/>
            </p:nvSpPr>
            <p:spPr>
              <a:xfrm>
                <a:off x="989502" y="3799252"/>
                <a:ext cx="3376052" cy="465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F80F0AD-111C-E149-A011-B36CA879A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02" y="3799252"/>
                <a:ext cx="3376052" cy="4654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51D92C7-B609-564C-8529-C2832A2E6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54400"/>
            <a:ext cx="3942000" cy="31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6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非线性拓展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9298D242-9433-4A42-99E2-F2CE8FD80B56}"/>
              </a:ext>
            </a:extLst>
          </p:cNvPr>
          <p:cNvGrpSpPr/>
          <p:nvPr/>
        </p:nvGrpSpPr>
        <p:grpSpPr>
          <a:xfrm>
            <a:off x="1480877" y="1958876"/>
            <a:ext cx="2162696" cy="408088"/>
            <a:chOff x="1052944" y="1862672"/>
            <a:chExt cx="5634073" cy="4616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60D31A45-EB4B-204E-85CB-3F50EE2AD0EA}"/>
                </a:ext>
              </a:extLst>
            </p:cNvPr>
            <p:cNvSpPr txBox="1"/>
            <p:nvPr/>
          </p:nvSpPr>
          <p:spPr>
            <a:xfrm>
              <a:off x="1052944" y="1862672"/>
              <a:ext cx="5634073" cy="45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dirty="0"/>
                <a:t>核技巧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A7E40316-33AE-1243-9B59-E8AFCB0BAA99}"/>
                </a:ext>
              </a:extLst>
            </p:cNvPr>
            <p:cNvSpPr/>
            <p:nvPr/>
          </p:nvSpPr>
          <p:spPr>
            <a:xfrm>
              <a:off x="1052944" y="1862672"/>
              <a:ext cx="5634073" cy="4616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A794CA3-45FF-5D48-A980-9CFFA096D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55350"/>
            <a:ext cx="3943350" cy="3108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22483C96-BE3F-AC43-A125-23C16AD079E0}"/>
                  </a:ext>
                </a:extLst>
              </p:cNvPr>
              <p:cNvSpPr txBox="1"/>
              <p:nvPr/>
            </p:nvSpPr>
            <p:spPr>
              <a:xfrm>
                <a:off x="794423" y="3281077"/>
                <a:ext cx="3623827" cy="37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观察：最优解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2483C96-BE3F-AC43-A125-23C16AD07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23" y="3281077"/>
                <a:ext cx="3623827" cy="374077"/>
              </a:xfrm>
              <a:prstGeom prst="rect">
                <a:avLst/>
              </a:prstGeom>
              <a:blipFill>
                <a:blip r:embed="rId3"/>
                <a:stretch>
                  <a:fillRect l="-1399" t="-103226" b="-15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87AD271-B1D1-CB49-A35E-9D8BD9B9A136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53B6588F-16EE-C74A-AE58-700F3CE2C922}"/>
                  </a:ext>
                </a:extLst>
              </p:cNvPr>
              <p:cNvSpPr txBox="1"/>
              <p:nvPr/>
            </p:nvSpPr>
            <p:spPr>
              <a:xfrm>
                <a:off x="780952" y="4670726"/>
                <a:ext cx="7598451" cy="38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记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kumimoji="1"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B6588F-16EE-C74A-AE58-700F3CE2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52" y="4670726"/>
                <a:ext cx="7598451" cy="384914"/>
              </a:xfrm>
              <a:prstGeom prst="rect">
                <a:avLst/>
              </a:prstGeom>
              <a:blipFill>
                <a:blip r:embed="rId4"/>
                <a:stretch>
                  <a:fillRect l="-500" t="-9677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C185C751-F19B-4B49-BB8B-4208C44118DA}"/>
                  </a:ext>
                </a:extLst>
              </p:cNvPr>
              <p:cNvSpPr/>
              <p:nvPr/>
            </p:nvSpPr>
            <p:spPr>
              <a:xfrm>
                <a:off x="3795495" y="5133831"/>
                <a:ext cx="5062861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𝚽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𝚽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185C751-F19B-4B49-BB8B-4208C4411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495" y="5133831"/>
                <a:ext cx="5062861" cy="380873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B8B583D7-5DDD-F04A-8648-2CEE7874CA3C}"/>
                  </a:ext>
                </a:extLst>
              </p:cNvPr>
              <p:cNvSpPr/>
              <p:nvPr/>
            </p:nvSpPr>
            <p:spPr>
              <a:xfrm>
                <a:off x="780952" y="5130209"/>
                <a:ext cx="3014543" cy="375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B583D7-5DDD-F04A-8648-2CEE7874C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52" y="5130209"/>
                <a:ext cx="3014543" cy="375231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978563B3-EB94-D041-8DF3-018C6190523C}"/>
                  </a:ext>
                </a:extLst>
              </p:cNvPr>
              <p:cNvSpPr txBox="1"/>
              <p:nvPr/>
            </p:nvSpPr>
            <p:spPr>
              <a:xfrm>
                <a:off x="1256582" y="5785275"/>
                <a:ext cx="6647189" cy="72000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𝝋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78563B3-EB94-D041-8DF3-018C61905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2" y="5785275"/>
                <a:ext cx="6647189" cy="720000"/>
              </a:xfrm>
              <a:prstGeom prst="rect">
                <a:avLst/>
              </a:prstGeom>
              <a:blipFill>
                <a:blip r:embed="rId7"/>
                <a:stretch>
                  <a:fillRect t="-120339" b="-184746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03B0759A-9BDD-D144-ACBB-7400493C79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54400"/>
            <a:ext cx="3942000" cy="311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B5A3FB62-133A-9043-BABF-6910F7771EFB}"/>
                  </a:ext>
                </a:extLst>
              </p:cNvPr>
              <p:cNvSpPr txBox="1"/>
              <p:nvPr/>
            </p:nvSpPr>
            <p:spPr>
              <a:xfrm>
                <a:off x="6112804" y="933436"/>
                <a:ext cx="24406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阶多项式核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A3FB62-133A-9043-BABF-6910F7771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04" y="933436"/>
                <a:ext cx="2440646" cy="646331"/>
              </a:xfrm>
              <a:prstGeom prst="rect">
                <a:avLst/>
              </a:prstGeom>
              <a:blipFill>
                <a:blip r:embed="rId10"/>
                <a:stretch>
                  <a:fillRect l="-1546" t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8910701-B953-A94C-9E37-5B0B82C7348E}"/>
              </a:ext>
            </a:extLst>
          </p:cNvPr>
          <p:cNvSpPr/>
          <p:nvPr/>
        </p:nvSpPr>
        <p:spPr>
          <a:xfrm>
            <a:off x="628650" y="4582512"/>
            <a:ext cx="8229706" cy="1043373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xmlns="" id="{864DAC6D-D1E7-5248-B545-53B2563190D2}"/>
                  </a:ext>
                </a:extLst>
              </p:cNvPr>
              <p:cNvSpPr/>
              <p:nvPr/>
            </p:nvSpPr>
            <p:spPr>
              <a:xfrm>
                <a:off x="1090803" y="4536502"/>
                <a:ext cx="2942845" cy="589707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  <m:r>
                                <a:rPr kumimoji="1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864DAC6D-D1E7-5248-B545-53B256319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03" y="4536502"/>
                <a:ext cx="2942845" cy="589707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xmlns="" id="{7B64A9CB-42F1-A749-81BD-22BF17DE7093}"/>
                  </a:ext>
                </a:extLst>
              </p:cNvPr>
              <p:cNvSpPr/>
              <p:nvPr/>
            </p:nvSpPr>
            <p:spPr>
              <a:xfrm>
                <a:off x="1090802" y="3790658"/>
                <a:ext cx="2942845" cy="589707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7B64A9CB-42F1-A749-81BD-22BF17DE7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02" y="3790658"/>
                <a:ext cx="2942845" cy="589707"/>
              </a:xfrm>
              <a:prstGeom prst="roundRect">
                <a:avLst/>
              </a:prstGeom>
              <a:blipFill>
                <a:blip r:embed="rId12"/>
                <a:stretch>
                  <a:fillRect l="-6809" t="-150000" b="-22600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4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1.66667E-6 -0.2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18" grpId="0" animBg="1"/>
      <p:bldP spid="21" grpId="0"/>
      <p:bldP spid="9" grpId="0" animBg="1"/>
      <p:bldP spid="20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zh-CN" altLang="en-US" dirty="0"/>
              <a:t>上节回顾</a:t>
            </a:r>
            <a:endParaRPr lang="en-US" altLang="zh-CN" dirty="0"/>
          </a:p>
          <a:p>
            <a:r>
              <a:rPr lang="zh-CN" altLang="en-US" dirty="0"/>
              <a:t>线性回归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正则化线性回归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参数选择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435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从正规方程说起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B5B3226A-6BD6-6A41-A437-EA8807923876}"/>
                  </a:ext>
                </a:extLst>
              </p:cNvPr>
              <p:cNvSpPr/>
              <p:nvPr/>
            </p:nvSpPr>
            <p:spPr>
              <a:xfrm>
                <a:off x="1165378" y="2659798"/>
                <a:ext cx="2677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/>
                  <a:t>正规方程：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𝑿𝒘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5B3226A-6BD6-6A41-A437-EA88079238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78" y="2659798"/>
                <a:ext cx="2677721" cy="369332"/>
              </a:xfrm>
              <a:prstGeom prst="rect">
                <a:avLst/>
              </a:prstGeom>
              <a:blipFill>
                <a:blip r:embed="rId2"/>
                <a:stretch>
                  <a:fillRect l="-1887" t="-9677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0FC10E95-E8F0-3C40-AAD9-BAC888BDC8D9}"/>
                  </a:ext>
                </a:extLst>
              </p:cNvPr>
              <p:cNvSpPr/>
              <p:nvPr/>
            </p:nvSpPr>
            <p:spPr>
              <a:xfrm>
                <a:off x="1505631" y="4174699"/>
                <a:ext cx="1997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C10E95-E8F0-3C40-AAD9-BAC888BDC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31" y="4174699"/>
                <a:ext cx="19972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E745D16B-007D-BC4E-8C9A-3AE2FE4792DC}"/>
                  </a:ext>
                </a:extLst>
              </p:cNvPr>
              <p:cNvSpPr/>
              <p:nvPr/>
            </p:nvSpPr>
            <p:spPr>
              <a:xfrm>
                <a:off x="4455999" y="2659798"/>
                <a:ext cx="2470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zh-CN" altLang="en-US" dirty="0"/>
                  <a:t>不满秩时解不唯一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745D16B-007D-BC4E-8C9A-3AE2FE479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999" y="2659798"/>
                <a:ext cx="2470741" cy="369332"/>
              </a:xfrm>
              <a:prstGeom prst="rect">
                <a:avLst/>
              </a:prstGeom>
              <a:blipFill>
                <a:blip r:embed="rId4"/>
                <a:stretch>
                  <a:fillRect t="-9677" r="-10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C7207680-703A-E24F-8307-B41438766E2A}"/>
                  </a:ext>
                </a:extLst>
              </p:cNvPr>
              <p:cNvSpPr/>
              <p:nvPr/>
            </p:nvSpPr>
            <p:spPr>
              <a:xfrm>
                <a:off x="2165746" y="3291727"/>
                <a:ext cx="676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7207680-703A-E24F-8307-B41438766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46" y="3291727"/>
                <a:ext cx="676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>
            <a:extLst>
              <a:ext uri="{FF2B5EF4-FFF2-40B4-BE49-F238E27FC236}">
                <a16:creationId xmlns:a16="http://schemas.microsoft.com/office/drawing/2014/main" xmlns="" id="{81EF58CE-1CB9-0E4D-BC8F-D88DDD13F72A}"/>
              </a:ext>
            </a:extLst>
          </p:cNvPr>
          <p:cNvSpPr/>
          <p:nvPr/>
        </p:nvSpPr>
        <p:spPr>
          <a:xfrm>
            <a:off x="3843099" y="3357770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3EA08450-3291-D645-803C-1814C5F2D657}"/>
                  </a:ext>
                </a:extLst>
              </p:cNvPr>
              <p:cNvSpPr/>
              <p:nvPr/>
            </p:nvSpPr>
            <p:spPr>
              <a:xfrm>
                <a:off x="4777668" y="3291727"/>
                <a:ext cx="118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EA08450-3291-D645-803C-1814C5F2D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68" y="3291727"/>
                <a:ext cx="11835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>
            <a:extLst>
              <a:ext uri="{FF2B5EF4-FFF2-40B4-BE49-F238E27FC236}">
                <a16:creationId xmlns:a16="http://schemas.microsoft.com/office/drawing/2014/main" xmlns="" id="{7715355E-EBA1-884A-8CF5-0BEE3C5735C3}"/>
              </a:ext>
            </a:extLst>
          </p:cNvPr>
          <p:cNvSpPr/>
          <p:nvPr/>
        </p:nvSpPr>
        <p:spPr>
          <a:xfrm>
            <a:off x="3843099" y="4217344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EABD6072-635F-154A-B233-C44C267EDA38}"/>
                  </a:ext>
                </a:extLst>
              </p:cNvPr>
              <p:cNvSpPr/>
              <p:nvPr/>
            </p:nvSpPr>
            <p:spPr>
              <a:xfrm>
                <a:off x="4777668" y="4141535"/>
                <a:ext cx="25315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ABD6072-635F-154A-B233-C44C267ED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68" y="4141535"/>
                <a:ext cx="253150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85FB128E-B33A-9447-81B9-E3FE8AE4CF27}"/>
                  </a:ext>
                </a:extLst>
              </p:cNvPr>
              <p:cNvSpPr/>
              <p:nvPr/>
            </p:nvSpPr>
            <p:spPr>
              <a:xfrm>
                <a:off x="1716007" y="3732626"/>
                <a:ext cx="1576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5FB128E-B33A-9447-81B9-E3FE8AE4C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007" y="3732626"/>
                <a:ext cx="157645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F6F49084-78BC-F544-9F45-6E752E79106C}"/>
                  </a:ext>
                </a:extLst>
              </p:cNvPr>
              <p:cNvSpPr/>
              <p:nvPr/>
            </p:nvSpPr>
            <p:spPr>
              <a:xfrm>
                <a:off x="4777668" y="3716631"/>
                <a:ext cx="2264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F49084-78BC-F544-9F45-6E752E791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68" y="3716631"/>
                <a:ext cx="226497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箭头 17">
            <a:extLst>
              <a:ext uri="{FF2B5EF4-FFF2-40B4-BE49-F238E27FC236}">
                <a16:creationId xmlns:a16="http://schemas.microsoft.com/office/drawing/2014/main" xmlns="" id="{244BA52A-D7AD-2946-B742-4AF731185483}"/>
              </a:ext>
            </a:extLst>
          </p:cNvPr>
          <p:cNvSpPr/>
          <p:nvPr/>
        </p:nvSpPr>
        <p:spPr>
          <a:xfrm>
            <a:off x="3843099" y="3792440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xmlns="" id="{5E505345-1592-D741-9912-FC09CA871193}"/>
                  </a:ext>
                </a:extLst>
              </p:cNvPr>
              <p:cNvSpPr/>
              <p:nvPr/>
            </p:nvSpPr>
            <p:spPr>
              <a:xfrm>
                <a:off x="2951279" y="1837582"/>
                <a:ext cx="219294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5E505345-1592-D741-9912-FC09CA871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279" y="1837582"/>
                <a:ext cx="2192942" cy="6248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xmlns="" id="{1ED4E211-50E1-0E49-BCA4-7523EC2E7388}"/>
                  </a:ext>
                </a:extLst>
              </p:cNvPr>
              <p:cNvSpPr/>
              <p:nvPr/>
            </p:nvSpPr>
            <p:spPr>
              <a:xfrm>
                <a:off x="2433234" y="4805454"/>
                <a:ext cx="3285641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1ED4E211-50E1-0E49-BCA4-7523EC2E7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234" y="4805454"/>
                <a:ext cx="3285641" cy="62484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0BDF6A34-8E47-1745-A5EB-E3CC5215D615}"/>
              </a:ext>
            </a:extLst>
          </p:cNvPr>
          <p:cNvSpPr txBox="1"/>
          <p:nvPr/>
        </p:nvSpPr>
        <p:spPr>
          <a:xfrm>
            <a:off x="6043421" y="4805454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岭回归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（</a:t>
            </a:r>
            <a:r>
              <a:rPr kumimoji="1" lang="en-US" altLang="zh-CN" dirty="0"/>
              <a:t>Ridge Regression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369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18" grpId="0" animBg="1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正则化的作用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34F1CA0-37C1-DE49-9EBB-0E992A3F7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00" y="1260000"/>
            <a:ext cx="459740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1C712112-2288-2943-8A7D-A290C16223FA}"/>
                  </a:ext>
                </a:extLst>
              </p:cNvPr>
              <p:cNvSpPr/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C712112-2288-2943-8A7D-A290C162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0E0E3DF4-045A-AE42-949F-A6ACD29BE124}"/>
                  </a:ext>
                </a:extLst>
              </p:cNvPr>
              <p:cNvSpPr txBox="1"/>
              <p:nvPr/>
            </p:nvSpPr>
            <p:spPr>
              <a:xfrm>
                <a:off x="1387865" y="3507652"/>
                <a:ext cx="196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如何确定合适的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0E3DF4-045A-AE42-949F-A6ACD29BE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65" y="3507652"/>
                <a:ext cx="1965960" cy="369332"/>
              </a:xfrm>
              <a:prstGeom prst="rect">
                <a:avLst/>
              </a:prstGeom>
              <a:blipFill>
                <a:blip r:embed="rId4"/>
                <a:stretch>
                  <a:fillRect l="-1923" t="-13793" r="-14103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xmlns="" id="{DF02B460-B4F6-B749-A69F-C331C69E749A}"/>
                  </a:ext>
                </a:extLst>
              </p:cNvPr>
              <p:cNvSpPr/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DF02B460-B4F6-B749-A69F-C331C69E7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6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正则化的作用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B92C8079-0E8D-1842-8D28-2BB22B381D33}"/>
                  </a:ext>
                </a:extLst>
              </p:cNvPr>
              <p:cNvSpPr/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92C8079-0E8D-1842-8D28-2BB22B381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881AC763-BB82-E540-A754-1CD80B66D5D7}"/>
                  </a:ext>
                </a:extLst>
              </p:cNvPr>
              <p:cNvSpPr txBox="1"/>
              <p:nvPr/>
            </p:nvSpPr>
            <p:spPr>
              <a:xfrm>
                <a:off x="1387865" y="3507652"/>
                <a:ext cx="196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如何确定合适的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1AC763-BB82-E540-A754-1CD80B66D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65" y="3507652"/>
                <a:ext cx="1965960" cy="369332"/>
              </a:xfrm>
              <a:prstGeom prst="rect">
                <a:avLst/>
              </a:prstGeom>
              <a:blipFill>
                <a:blip r:embed="rId3"/>
                <a:stretch>
                  <a:fillRect l="-1923" t="-13793" r="-14103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0E88CFD-2E6A-1A44-80A5-B3D73C3B9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00" y="1260000"/>
            <a:ext cx="459740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52BB89EE-66C5-7246-8AEC-922421E4D7F7}"/>
                  </a:ext>
                </a:extLst>
              </p:cNvPr>
              <p:cNvSpPr txBox="1"/>
              <p:nvPr/>
            </p:nvSpPr>
            <p:spPr>
              <a:xfrm>
                <a:off x="5763400" y="480330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BB89EE-66C5-7246-8AEC-922421E4D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00" y="4803300"/>
                <a:ext cx="1143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xmlns="" id="{A194BE33-67F9-9446-AA46-B92B328990D2}"/>
                  </a:ext>
                </a:extLst>
              </p:cNvPr>
              <p:cNvSpPr/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A194BE33-67F9-9446-AA46-B92B32899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58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正则化的作用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B15D58D-CD11-1B41-83C9-FED556D71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00" y="1260000"/>
            <a:ext cx="459740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044C43E6-3DC1-8745-90C2-4860B6C41BD4}"/>
                  </a:ext>
                </a:extLst>
              </p:cNvPr>
              <p:cNvSpPr txBox="1"/>
              <p:nvPr/>
            </p:nvSpPr>
            <p:spPr>
              <a:xfrm>
                <a:off x="5763400" y="480330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44C43E6-3DC1-8745-90C2-4860B6C41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00" y="4803300"/>
                <a:ext cx="1143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8A5A8245-8858-C542-9237-BF352DD71FAF}"/>
                  </a:ext>
                </a:extLst>
              </p:cNvPr>
              <p:cNvSpPr/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A5A8245-8858-C542-9237-BF352DD71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F29F126C-9A00-884D-848B-AB440AF46F71}"/>
                  </a:ext>
                </a:extLst>
              </p:cNvPr>
              <p:cNvSpPr txBox="1"/>
              <p:nvPr/>
            </p:nvSpPr>
            <p:spPr>
              <a:xfrm>
                <a:off x="1387865" y="3507652"/>
                <a:ext cx="196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如何确定合适的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29F126C-9A00-884D-848B-AB440AF4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65" y="3507652"/>
                <a:ext cx="1965960" cy="369332"/>
              </a:xfrm>
              <a:prstGeom prst="rect">
                <a:avLst/>
              </a:prstGeom>
              <a:blipFill>
                <a:blip r:embed="rId5"/>
                <a:stretch>
                  <a:fillRect l="-1923" t="-13793" r="-14103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xmlns="" id="{96F4CE23-AC54-5C42-B12C-A46DAF449E58}"/>
                  </a:ext>
                </a:extLst>
              </p:cNvPr>
              <p:cNvSpPr/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96F4CE23-AC54-5C42-B12C-A46DAF449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82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正则化的作用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05A4843-BA50-0C40-891C-3CAFDE8F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00" y="1260000"/>
            <a:ext cx="459740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03E8B89A-A586-0242-9745-E459F9237DDF}"/>
                  </a:ext>
                </a:extLst>
              </p:cNvPr>
              <p:cNvSpPr txBox="1"/>
              <p:nvPr/>
            </p:nvSpPr>
            <p:spPr>
              <a:xfrm>
                <a:off x="5763400" y="480330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E8B89A-A586-0242-9745-E459F9237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00" y="4803300"/>
                <a:ext cx="1143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3F15B377-286A-444D-9D09-247D2FE1E781}"/>
                  </a:ext>
                </a:extLst>
              </p:cNvPr>
              <p:cNvSpPr/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F15B377-286A-444D-9D09-247D2FE1E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E9BCCABC-058C-5749-9A85-3ECA80149691}"/>
                  </a:ext>
                </a:extLst>
              </p:cNvPr>
              <p:cNvSpPr txBox="1"/>
              <p:nvPr/>
            </p:nvSpPr>
            <p:spPr>
              <a:xfrm>
                <a:off x="1387865" y="3507652"/>
                <a:ext cx="196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如何确定合适的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9BCCABC-058C-5749-9A85-3ECA80149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65" y="3507652"/>
                <a:ext cx="1965960" cy="369332"/>
              </a:xfrm>
              <a:prstGeom prst="rect">
                <a:avLst/>
              </a:prstGeom>
              <a:blipFill>
                <a:blip r:embed="rId5"/>
                <a:stretch>
                  <a:fillRect l="-1923" t="-13793" r="-14103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xmlns="" id="{5372228A-BACE-AA47-8BDA-2F7BF4544716}"/>
                  </a:ext>
                </a:extLst>
              </p:cNvPr>
              <p:cNvSpPr/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5372228A-BACE-AA47-8BDA-2F7BF4544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57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137" y="1690689"/>
            <a:ext cx="7886701" cy="4353650"/>
          </a:xfrm>
        </p:spPr>
        <p:txBody>
          <a:bodyPr>
            <a:normAutofit/>
          </a:bodyPr>
          <a:lstStyle/>
          <a:p>
            <a:pPr algn="just"/>
            <a:r>
              <a:rPr kumimoji="1" lang="zh-CN" altLang="en-US" dirty="0"/>
              <a:t>小组汇报</a:t>
            </a:r>
            <a:endParaRPr kumimoji="1" lang="en-US" altLang="zh-CN" dirty="0"/>
          </a:p>
          <a:p>
            <a:pPr lvl="1" algn="just"/>
            <a:r>
              <a:rPr kumimoji="1" lang="zh-CN" altLang="en-US" dirty="0"/>
              <a:t>以小组为单位，第</a:t>
            </a:r>
            <a:r>
              <a:rPr kumimoji="1" lang="en-US" altLang="zh-CN" dirty="0"/>
              <a:t>12</a:t>
            </a:r>
            <a:r>
              <a:rPr kumimoji="1" lang="zh-CN" altLang="en-US" dirty="0"/>
              <a:t>周周三（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月</a:t>
            </a:r>
            <a:r>
              <a:rPr kumimoji="1" lang="en-US" altLang="zh-CN" dirty="0"/>
              <a:t>8</a:t>
            </a:r>
            <a:r>
              <a:rPr kumimoji="1" lang="zh-CN" altLang="en-US" dirty="0"/>
              <a:t>日）晚上（需交</a:t>
            </a:r>
            <a:r>
              <a:rPr kumimoji="1" lang="en-US" altLang="zh-CN" dirty="0"/>
              <a:t>PPT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just"/>
            <a:r>
              <a:rPr kumimoji="1" lang="zh-CN" altLang="en-US" dirty="0"/>
              <a:t>实验报告</a:t>
            </a:r>
            <a:endParaRPr kumimoji="1" lang="en-US" altLang="zh-CN" dirty="0"/>
          </a:p>
          <a:p>
            <a:pPr lvl="1" algn="just"/>
            <a:r>
              <a:rPr kumimoji="1" lang="zh-CN" altLang="en-US" dirty="0"/>
              <a:t>共三次，以个人为单位，第</a:t>
            </a:r>
            <a:r>
              <a:rPr kumimoji="1" lang="en-US" altLang="zh-CN" dirty="0"/>
              <a:t>12</a:t>
            </a:r>
            <a:r>
              <a:rPr kumimoji="1" lang="zh-CN" altLang="en-US" dirty="0"/>
              <a:t>周周三（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月</a:t>
            </a:r>
            <a:r>
              <a:rPr kumimoji="1" lang="en-US" altLang="zh-CN" dirty="0"/>
              <a:t>8</a:t>
            </a:r>
            <a:r>
              <a:rPr kumimoji="1" lang="zh-CN" altLang="en-US" dirty="0"/>
              <a:t>日）晚上小组汇报时交</a:t>
            </a:r>
            <a:endParaRPr kumimoji="1" lang="en-US" altLang="zh-CN" dirty="0"/>
          </a:p>
          <a:p>
            <a:pPr algn="just"/>
            <a:r>
              <a:rPr kumimoji="1" lang="zh-CN" altLang="en-US" dirty="0"/>
              <a:t>期末考试</a:t>
            </a:r>
            <a:endParaRPr kumimoji="1" lang="en-US" altLang="zh-CN" dirty="0"/>
          </a:p>
          <a:p>
            <a:pPr lvl="1" algn="just"/>
            <a:r>
              <a:rPr kumimoji="1" lang="zh-CN" altLang="en-US" dirty="0"/>
              <a:t>第</a:t>
            </a:r>
            <a:r>
              <a:rPr kumimoji="1" lang="en-US" altLang="zh-CN" dirty="0"/>
              <a:t>13</a:t>
            </a:r>
            <a:r>
              <a:rPr kumimoji="1" lang="zh-CN" altLang="en-US" dirty="0"/>
              <a:t>周周三（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15</a:t>
            </a:r>
            <a:r>
              <a:rPr kumimoji="1" lang="zh-CN" altLang="en-US" dirty="0"/>
              <a:t>日）上午</a:t>
            </a:r>
            <a:endParaRPr kumimoji="1" lang="en-US" altLang="zh-CN" dirty="0"/>
          </a:p>
          <a:p>
            <a:pPr algn="just"/>
            <a:r>
              <a:rPr kumimoji="1" lang="zh-CN" altLang="en-US" dirty="0"/>
              <a:t>科研报告</a:t>
            </a:r>
            <a:endParaRPr kumimoji="1" lang="en-US" altLang="zh-CN" dirty="0"/>
          </a:p>
          <a:p>
            <a:pPr lvl="1" algn="just"/>
            <a:r>
              <a:rPr kumimoji="1" lang="zh-CN" altLang="en-US" dirty="0"/>
              <a:t>以个人为单位，第</a:t>
            </a:r>
            <a:r>
              <a:rPr kumimoji="1" lang="en-US" altLang="zh-CN" dirty="0"/>
              <a:t>16</a:t>
            </a:r>
            <a:r>
              <a:rPr kumimoji="1" lang="zh-CN" altLang="en-US" dirty="0"/>
              <a:t>周交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207B32F9-058A-9A47-A1E4-4C35F5D9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后期安排</a:t>
            </a:r>
          </a:p>
        </p:txBody>
      </p:sp>
    </p:spTree>
    <p:extLst>
      <p:ext uri="{BB962C8B-B14F-4D97-AF65-F5344CB8AC3E}">
        <p14:creationId xmlns:p14="http://schemas.microsoft.com/office/powerpoint/2010/main" val="10026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正则化的作用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E11B099-4B19-9B41-B6B6-32F81F8A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00" y="1260000"/>
            <a:ext cx="459740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B6DCC80E-F404-CD47-BCE6-C81F12D70443}"/>
                  </a:ext>
                </a:extLst>
              </p:cNvPr>
              <p:cNvSpPr txBox="1"/>
              <p:nvPr/>
            </p:nvSpPr>
            <p:spPr>
              <a:xfrm>
                <a:off x="5763400" y="4803300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DCC80E-F404-CD47-BCE6-C81F12D70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00" y="4803300"/>
                <a:ext cx="1143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EE43B698-420B-D04F-A13C-9F0F48A9A0F2}"/>
                  </a:ext>
                </a:extLst>
              </p:cNvPr>
              <p:cNvSpPr/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E43B698-420B-D04F-A13C-9F0F48A9A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E4DD433A-3008-444B-9CA4-8F3C5F01B581}"/>
                  </a:ext>
                </a:extLst>
              </p:cNvPr>
              <p:cNvSpPr txBox="1"/>
              <p:nvPr/>
            </p:nvSpPr>
            <p:spPr>
              <a:xfrm>
                <a:off x="1387865" y="3507652"/>
                <a:ext cx="1965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如何确定合适的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DD433A-3008-444B-9CA4-8F3C5F01B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65" y="3507652"/>
                <a:ext cx="1965960" cy="369332"/>
              </a:xfrm>
              <a:prstGeom prst="rect">
                <a:avLst/>
              </a:prstGeom>
              <a:blipFill>
                <a:blip r:embed="rId5"/>
                <a:stretch>
                  <a:fillRect l="-1923" t="-13793" r="-14103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xmlns="" id="{EDBC1DBF-6762-C04B-9617-3817DB9DFEE7}"/>
                  </a:ext>
                </a:extLst>
              </p:cNvPr>
              <p:cNvSpPr/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EDBC1DBF-6762-C04B-9617-3817DB9DF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36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正则化的作用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34F1CA0-37C1-DE49-9EBB-0E992A3F7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00" y="1260000"/>
            <a:ext cx="459740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1C712112-2288-2943-8A7D-A290C16223FA}"/>
                  </a:ext>
                </a:extLst>
              </p:cNvPr>
              <p:cNvSpPr/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C712112-2288-2943-8A7D-A290C162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90" y="2019384"/>
                <a:ext cx="2634311" cy="374270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E0E3DF4-045A-AE42-949F-A6ACD29BE124}"/>
              </a:ext>
            </a:extLst>
          </p:cNvPr>
          <p:cNvSpPr txBox="1"/>
          <p:nvPr/>
        </p:nvSpPr>
        <p:spPr>
          <a:xfrm>
            <a:off x="1387865" y="3507652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另一种思路？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xmlns="" id="{DF02B460-B4F6-B749-A69F-C331C69E749A}"/>
                  </a:ext>
                </a:extLst>
              </p:cNvPr>
              <p:cNvSpPr/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DF02B460-B4F6-B749-A69F-C331C69E7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74" y="2638233"/>
                <a:ext cx="2192942" cy="6248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68C4FFC-67DE-B841-9B87-396ABF778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00" y="1260000"/>
            <a:ext cx="4605574" cy="354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xmlns="" id="{A19D702C-B8CB-E24F-B682-549D445B8FF6}"/>
                  </a:ext>
                </a:extLst>
              </p:cNvPr>
              <p:cNvSpPr/>
              <p:nvPr/>
            </p:nvSpPr>
            <p:spPr>
              <a:xfrm>
                <a:off x="682609" y="4078543"/>
                <a:ext cx="3376471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A19D702C-B8CB-E24F-B682-549D445B8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09" y="4078543"/>
                <a:ext cx="3376471" cy="6248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82B8CC40-1087-8142-AE86-6D12B6F9A49A}"/>
                  </a:ext>
                </a:extLst>
              </p:cNvPr>
              <p:cNvSpPr txBox="1"/>
              <p:nvPr/>
            </p:nvSpPr>
            <p:spPr>
              <a:xfrm>
                <a:off x="5322780" y="4803300"/>
                <a:ext cx="202424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B8CC40-1087-8142-AE86-6D12B6F9A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780" y="4803300"/>
                <a:ext cx="2024240" cy="372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正则化的作用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68C4FFC-67DE-B841-9B87-396ABF77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20" y="2390918"/>
            <a:ext cx="4605574" cy="354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xmlns="" id="{A19D702C-B8CB-E24F-B682-549D445B8FF6}"/>
                  </a:ext>
                </a:extLst>
              </p:cNvPr>
              <p:cNvSpPr/>
              <p:nvPr/>
            </p:nvSpPr>
            <p:spPr>
              <a:xfrm>
                <a:off x="5225284" y="1848578"/>
                <a:ext cx="3376471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A19D702C-B8CB-E24F-B682-549D445B8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284" y="1848578"/>
                <a:ext cx="3376471" cy="624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82B8CC40-1087-8142-AE86-6D12B6F9A49A}"/>
                  </a:ext>
                </a:extLst>
              </p:cNvPr>
              <p:cNvSpPr txBox="1"/>
              <p:nvPr/>
            </p:nvSpPr>
            <p:spPr>
              <a:xfrm>
                <a:off x="5825200" y="5934218"/>
                <a:ext cx="202424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B8CC40-1087-8142-AE86-6D12B6F9A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200" y="5934218"/>
                <a:ext cx="2024240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B121CC64-1615-6546-838E-0DB54C3CA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4" y="2397218"/>
            <a:ext cx="459740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9AE02B60-4845-EE40-ACC4-E910E605AD32}"/>
                  </a:ext>
                </a:extLst>
              </p:cNvPr>
              <p:cNvSpPr txBox="1"/>
              <p:nvPr/>
            </p:nvSpPr>
            <p:spPr>
              <a:xfrm>
                <a:off x="1984514" y="5940518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E02B60-4845-EE40-ACC4-E910E605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514" y="5940518"/>
                <a:ext cx="1143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xmlns="" id="{DF02B460-B4F6-B749-A69F-C331C69E749A}"/>
                  </a:ext>
                </a:extLst>
              </p:cNvPr>
              <p:cNvSpPr/>
              <p:nvPr/>
            </p:nvSpPr>
            <p:spPr>
              <a:xfrm>
                <a:off x="1566223" y="1848578"/>
                <a:ext cx="219294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DF02B460-B4F6-B749-A69F-C331C69E7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23" y="1848578"/>
                <a:ext cx="2192942" cy="6248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300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有效性解释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xmlns="" id="{A19D702C-B8CB-E24F-B682-549D445B8FF6}"/>
                  </a:ext>
                </a:extLst>
              </p:cNvPr>
              <p:cNvSpPr/>
              <p:nvPr/>
            </p:nvSpPr>
            <p:spPr>
              <a:xfrm>
                <a:off x="638045" y="1888265"/>
                <a:ext cx="2989076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A19D702C-B8CB-E24F-B682-549D445B8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45" y="1888265"/>
                <a:ext cx="2989076" cy="6248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右箭头 9">
            <a:extLst>
              <a:ext uri="{FF2B5EF4-FFF2-40B4-BE49-F238E27FC236}">
                <a16:creationId xmlns:a16="http://schemas.microsoft.com/office/drawing/2014/main" xmlns="" id="{3259F125-0240-7042-B3C7-642955CBEFF6}"/>
              </a:ext>
            </a:extLst>
          </p:cNvPr>
          <p:cNvSpPr/>
          <p:nvPr/>
        </p:nvSpPr>
        <p:spPr>
          <a:xfrm>
            <a:off x="4025795" y="2107199"/>
            <a:ext cx="513805" cy="18697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DA8977FC-16A5-314C-B173-6E493A50E0CA}"/>
                  </a:ext>
                </a:extLst>
              </p:cNvPr>
              <p:cNvSpPr/>
              <p:nvPr/>
            </p:nvSpPr>
            <p:spPr>
              <a:xfrm>
                <a:off x="4907278" y="1883728"/>
                <a:ext cx="388620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DA8977FC-16A5-314C-B173-6E493A50E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78" y="1883728"/>
                <a:ext cx="3886202" cy="624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56CB87C-D9FD-5C45-A54C-C8F17995F6AE}"/>
              </a:ext>
            </a:extLst>
          </p:cNvPr>
          <p:cNvSpPr txBox="1"/>
          <p:nvPr/>
        </p:nvSpPr>
        <p:spPr>
          <a:xfrm>
            <a:off x="543779" y="2675619"/>
            <a:ext cx="7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假设空间：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87DB0D99-2B7F-434E-8685-253ED0F2C381}"/>
                  </a:ext>
                </a:extLst>
              </p:cNvPr>
              <p:cNvSpPr/>
              <p:nvPr/>
            </p:nvSpPr>
            <p:spPr>
              <a:xfrm>
                <a:off x="543779" y="3520689"/>
                <a:ext cx="8348728" cy="665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&lt;+∞}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7DB0D99-2B7F-434E-8685-253ED0F2C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9" y="3520689"/>
                <a:ext cx="8348728" cy="665118"/>
              </a:xfrm>
              <a:prstGeom prst="rect">
                <a:avLst/>
              </a:prstGeom>
              <a:blipFill>
                <a:blip r:embed="rId4"/>
                <a:stretch>
                  <a:fillRect t="-135185" b="-20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221DF85D-1276-F74B-BE37-AED06EB037EF}"/>
                  </a:ext>
                </a:extLst>
              </p:cNvPr>
              <p:cNvSpPr/>
              <p:nvPr/>
            </p:nvSpPr>
            <p:spPr>
              <a:xfrm>
                <a:off x="513077" y="2990599"/>
                <a:ext cx="6273800" cy="665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21DF85D-1276-F74B-BE37-AED06EB03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77" y="2990599"/>
                <a:ext cx="6273800" cy="665118"/>
              </a:xfrm>
              <a:prstGeom prst="rect">
                <a:avLst/>
              </a:prstGeom>
              <a:blipFill>
                <a:blip r:embed="rId5"/>
                <a:stretch>
                  <a:fillRect t="-135185" b="-20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7F7E5883-2BEC-2B4C-99E7-096286F9FD0C}"/>
                  </a:ext>
                </a:extLst>
              </p:cNvPr>
              <p:cNvSpPr/>
              <p:nvPr/>
            </p:nvSpPr>
            <p:spPr>
              <a:xfrm>
                <a:off x="716665" y="4383338"/>
                <a:ext cx="3784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拟合能力强，容易 “过拟合”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7E5883-2BEC-2B4C-99E7-096286F9F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5" y="4383338"/>
                <a:ext cx="3784562" cy="369332"/>
              </a:xfrm>
              <a:prstGeom prst="rect">
                <a:avLst/>
              </a:prstGeom>
              <a:blipFill>
                <a:blip r:embed="rId6"/>
                <a:stretch>
                  <a:fillRect t="-13333" r="-33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A68AFEB0-F024-DF42-85A8-75AB1C600383}"/>
                  </a:ext>
                </a:extLst>
              </p:cNvPr>
              <p:cNvSpPr/>
              <p:nvPr/>
            </p:nvSpPr>
            <p:spPr>
              <a:xfrm>
                <a:off x="716665" y="4838296"/>
                <a:ext cx="3731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相对不容易 “过拟合”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68AFEB0-F024-DF42-85A8-75AB1C600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5" y="4838296"/>
                <a:ext cx="3731342" cy="369332"/>
              </a:xfrm>
              <a:prstGeom prst="rect">
                <a:avLst/>
              </a:prstGeom>
              <a:blipFill>
                <a:blip r:embed="rId7"/>
                <a:stretch>
                  <a:fillRect t="-13333" r="-339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0724E6E6-5EF1-8042-9700-735D03E43DF0}"/>
                  </a:ext>
                </a:extLst>
              </p:cNvPr>
              <p:cNvSpPr/>
              <p:nvPr/>
            </p:nvSpPr>
            <p:spPr>
              <a:xfrm>
                <a:off x="716665" y="5258574"/>
                <a:ext cx="411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)⊂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相对不容易 “过拟合”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724E6E6-5EF1-8042-9700-735D03E43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5" y="5258574"/>
                <a:ext cx="4113562" cy="369332"/>
              </a:xfrm>
              <a:prstGeom prst="rect">
                <a:avLst/>
              </a:prstGeom>
              <a:blipFill>
                <a:blip r:embed="rId8"/>
                <a:stretch>
                  <a:fillRect t="-13333" r="-308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xmlns="" id="{8079DF1E-7E8B-FB4A-8A86-CE492AA58B39}"/>
              </a:ext>
            </a:extLst>
          </p:cNvPr>
          <p:cNvSpPr/>
          <p:nvPr/>
        </p:nvSpPr>
        <p:spPr>
          <a:xfrm>
            <a:off x="4907278" y="4199119"/>
            <a:ext cx="3759200" cy="1798727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94611CD7-6B03-FB47-AF54-0B3DF640EB5C}"/>
              </a:ext>
            </a:extLst>
          </p:cNvPr>
          <p:cNvSpPr/>
          <p:nvPr/>
        </p:nvSpPr>
        <p:spPr>
          <a:xfrm>
            <a:off x="5289498" y="4728830"/>
            <a:ext cx="1818094" cy="8012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EA811B6E-93BD-1C41-AD8E-8F6FE093640E}"/>
              </a:ext>
            </a:extLst>
          </p:cNvPr>
          <p:cNvSpPr/>
          <p:nvPr/>
        </p:nvSpPr>
        <p:spPr>
          <a:xfrm>
            <a:off x="6441731" y="4728830"/>
            <a:ext cx="1818094" cy="80129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507B0542-EC5B-844E-B38C-A4C641CD9B5A}"/>
                  </a:ext>
                </a:extLst>
              </p:cNvPr>
              <p:cNvSpPr/>
              <p:nvPr/>
            </p:nvSpPr>
            <p:spPr>
              <a:xfrm>
                <a:off x="5747339" y="4917421"/>
                <a:ext cx="575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07B0542-EC5B-844E-B38C-A4C641CD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339" y="4917421"/>
                <a:ext cx="5754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634AF27A-1C2B-FA4C-B1BD-07134BA9197E}"/>
                  </a:ext>
                </a:extLst>
              </p:cNvPr>
              <p:cNvSpPr/>
              <p:nvPr/>
            </p:nvSpPr>
            <p:spPr>
              <a:xfrm>
                <a:off x="6452716" y="4310372"/>
                <a:ext cx="668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34AF27A-1C2B-FA4C-B1BD-07134BA91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716" y="4310372"/>
                <a:ext cx="6683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FFCC66CE-8AEB-3546-AD78-7D2063403CD7}"/>
                  </a:ext>
                </a:extLst>
              </p:cNvPr>
              <p:cNvSpPr/>
              <p:nvPr/>
            </p:nvSpPr>
            <p:spPr>
              <a:xfrm>
                <a:off x="7204859" y="4923934"/>
                <a:ext cx="957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FCC66CE-8AEB-3546-AD78-7D2063403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859" y="4923934"/>
                <a:ext cx="957698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4" grpId="0"/>
      <p:bldP spid="5" grpId="0"/>
      <p:bldP spid="6" grpId="0"/>
      <p:bldP spid="7" grpId="0"/>
      <p:bldP spid="11" grpId="0"/>
      <p:bldP spid="13" grpId="0"/>
      <p:bldP spid="9" grpId="0" animBg="1"/>
      <p:bldP spid="14" grpId="0" animBg="1"/>
      <p:bldP spid="17" grpId="0" animBg="1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有效性解释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xmlns="" id="{A19D702C-B8CB-E24F-B682-549D445B8FF6}"/>
                  </a:ext>
                </a:extLst>
              </p:cNvPr>
              <p:cNvSpPr/>
              <p:nvPr/>
            </p:nvSpPr>
            <p:spPr>
              <a:xfrm>
                <a:off x="638045" y="1888265"/>
                <a:ext cx="2989076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A19D702C-B8CB-E24F-B682-549D445B8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45" y="1888265"/>
                <a:ext cx="2989076" cy="6248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右箭头 9">
            <a:extLst>
              <a:ext uri="{FF2B5EF4-FFF2-40B4-BE49-F238E27FC236}">
                <a16:creationId xmlns:a16="http://schemas.microsoft.com/office/drawing/2014/main" xmlns="" id="{3259F125-0240-7042-B3C7-642955CBEFF6}"/>
              </a:ext>
            </a:extLst>
          </p:cNvPr>
          <p:cNvSpPr/>
          <p:nvPr/>
        </p:nvSpPr>
        <p:spPr>
          <a:xfrm>
            <a:off x="4010297" y="2107199"/>
            <a:ext cx="513805" cy="18697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DA8977FC-16A5-314C-B173-6E493A50E0CA}"/>
                  </a:ext>
                </a:extLst>
              </p:cNvPr>
              <p:cNvSpPr/>
              <p:nvPr/>
            </p:nvSpPr>
            <p:spPr>
              <a:xfrm>
                <a:off x="4907278" y="1883728"/>
                <a:ext cx="388620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DA8977FC-16A5-314C-B173-6E493A50E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78" y="1883728"/>
                <a:ext cx="3886202" cy="624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DD3DD329-86CB-944E-9556-ACF81BCB6140}"/>
              </a:ext>
            </a:extLst>
          </p:cNvPr>
          <p:cNvGrpSpPr/>
          <p:nvPr/>
        </p:nvGrpSpPr>
        <p:grpSpPr>
          <a:xfrm>
            <a:off x="716665" y="4199119"/>
            <a:ext cx="7949813" cy="1798727"/>
            <a:chOff x="716665" y="4199119"/>
            <a:chExt cx="7949813" cy="1798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xmlns="" id="{7F7E5883-2BEC-2B4C-99E7-096286F9FD0C}"/>
                    </a:ext>
                  </a:extLst>
                </p:cNvPr>
                <p:cNvSpPr/>
                <p:nvPr/>
              </p:nvSpPr>
              <p:spPr>
                <a:xfrm>
                  <a:off x="716665" y="4383338"/>
                  <a:ext cx="37845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a14:m>
                  <a:r>
                    <a:rPr lang="en-US" altLang="zh-CN" dirty="0"/>
                    <a:t>: </a:t>
                  </a:r>
                  <a:r>
                    <a:rPr lang="zh-CN" altLang="en-US" dirty="0"/>
                    <a:t>拟合能力强，容易 “过拟合”</a:t>
                  </a: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7F7E5883-2BEC-2B4C-99E7-096286F9F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65" y="4383338"/>
                  <a:ext cx="378456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3333" r="-33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xmlns="" id="{A68AFEB0-F024-DF42-85A8-75AB1C600383}"/>
                    </a:ext>
                  </a:extLst>
                </p:cNvPr>
                <p:cNvSpPr/>
                <p:nvPr/>
              </p:nvSpPr>
              <p:spPr>
                <a:xfrm>
                  <a:off x="716665" y="4838296"/>
                  <a:ext cx="37313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a14:m>
                  <a:r>
                    <a:rPr lang="en-US" altLang="zh-CN" dirty="0"/>
                    <a:t>: </a:t>
                  </a:r>
                  <a:r>
                    <a:rPr lang="zh-CN" altLang="en-US" dirty="0"/>
                    <a:t>相对不容易 “过拟合”</a:t>
                  </a: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68AFEB0-F024-DF42-85A8-75AB1C600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65" y="4838296"/>
                  <a:ext cx="373134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3333" r="-339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xmlns="" id="{0724E6E6-5EF1-8042-9700-735D03E43DF0}"/>
                    </a:ext>
                  </a:extLst>
                </p:cNvPr>
                <p:cNvSpPr/>
                <p:nvPr/>
              </p:nvSpPr>
              <p:spPr>
                <a:xfrm>
                  <a:off x="716665" y="5258574"/>
                  <a:ext cx="41135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)⊂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a14:m>
                  <a:r>
                    <a:rPr lang="en-US" altLang="zh-CN" dirty="0"/>
                    <a:t>: </a:t>
                  </a:r>
                  <a:r>
                    <a:rPr lang="zh-CN" altLang="en-US" dirty="0"/>
                    <a:t>相对不容易 “过拟合”</a:t>
                  </a: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724E6E6-5EF1-8042-9700-735D03E43D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65" y="5258574"/>
                  <a:ext cx="4113562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3333" r="-308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8079DF1E-7E8B-FB4A-8A86-CE492AA58B39}"/>
                </a:ext>
              </a:extLst>
            </p:cNvPr>
            <p:cNvSpPr/>
            <p:nvPr/>
          </p:nvSpPr>
          <p:spPr>
            <a:xfrm>
              <a:off x="4907278" y="4199119"/>
              <a:ext cx="3759200" cy="1798727"/>
            </a:xfrm>
            <a:prstGeom prst="ellipse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94611CD7-6B03-FB47-AF54-0B3DF640EB5C}"/>
                </a:ext>
              </a:extLst>
            </p:cNvPr>
            <p:cNvSpPr/>
            <p:nvPr/>
          </p:nvSpPr>
          <p:spPr>
            <a:xfrm>
              <a:off x="5289498" y="4728830"/>
              <a:ext cx="1818094" cy="80129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EA811B6E-93BD-1C41-AD8E-8F6FE093640E}"/>
                </a:ext>
              </a:extLst>
            </p:cNvPr>
            <p:cNvSpPr/>
            <p:nvPr/>
          </p:nvSpPr>
          <p:spPr>
            <a:xfrm>
              <a:off x="6441731" y="4728830"/>
              <a:ext cx="1818094" cy="801296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xmlns="" id="{507B0542-EC5B-844E-B38C-A4C641CD9B5A}"/>
                    </a:ext>
                  </a:extLst>
                </p:cNvPr>
                <p:cNvSpPr/>
                <p:nvPr/>
              </p:nvSpPr>
              <p:spPr>
                <a:xfrm>
                  <a:off x="5747339" y="4917421"/>
                  <a:ext cx="575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07B0542-EC5B-844E-B38C-A4C641CD9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339" y="4917421"/>
                  <a:ext cx="57547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xmlns="" id="{634AF27A-1C2B-FA4C-B1BD-07134BA9197E}"/>
                    </a:ext>
                  </a:extLst>
                </p:cNvPr>
                <p:cNvSpPr/>
                <p:nvPr/>
              </p:nvSpPr>
              <p:spPr>
                <a:xfrm>
                  <a:off x="6452716" y="4310372"/>
                  <a:ext cx="6683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34AF27A-1C2B-FA4C-B1BD-07134BA919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716" y="4310372"/>
                  <a:ext cx="66832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xmlns="" id="{FFCC66CE-8AEB-3546-AD78-7D2063403CD7}"/>
                    </a:ext>
                  </a:extLst>
                </p:cNvPr>
                <p:cNvSpPr/>
                <p:nvPr/>
              </p:nvSpPr>
              <p:spPr>
                <a:xfrm>
                  <a:off x="7204859" y="4923934"/>
                  <a:ext cx="9576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FCC66CE-8AEB-3546-AD78-7D2063403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859" y="4923934"/>
                  <a:ext cx="95769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63185E8-C456-7A4A-A7D7-817C3443EB1C}"/>
              </a:ext>
            </a:extLst>
          </p:cNvPr>
          <p:cNvSpPr txBox="1"/>
          <p:nvPr/>
        </p:nvSpPr>
        <p:spPr>
          <a:xfrm>
            <a:off x="1256929" y="4471193"/>
            <a:ext cx="175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理论上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06945649-1805-8844-B4A1-BDAA260CCE44}"/>
                  </a:ext>
                </a:extLst>
              </p:cNvPr>
              <p:cNvSpPr txBox="1"/>
              <p:nvPr/>
            </p:nvSpPr>
            <p:spPr>
              <a:xfrm>
                <a:off x="2036597" y="5038106"/>
                <a:ext cx="497501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dirty="0"/>
                  <a:t>泛化误差 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1" lang="zh-CN" altLang="en-US" sz="2400" dirty="0"/>
                  <a:t> 逼近误差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zh-CN" altLang="en-US" sz="2400" dirty="0"/>
                  <a:t> 模型复杂度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945649-1805-8844-B4A1-BDAA260C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7" y="5038106"/>
                <a:ext cx="4975010" cy="461665"/>
              </a:xfrm>
              <a:prstGeom prst="rect">
                <a:avLst/>
              </a:prstGeom>
              <a:blipFill>
                <a:blip r:embed="rId10"/>
                <a:stretch>
                  <a:fillRect l="-505" t="-15385" r="-253" b="-17949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95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8.33333E-7 -0.21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8DCB08D5-40B6-A945-95FB-E36A8CCA28D9}"/>
              </a:ext>
            </a:extLst>
          </p:cNvPr>
          <p:cNvGrpSpPr/>
          <p:nvPr/>
        </p:nvGrpSpPr>
        <p:grpSpPr>
          <a:xfrm>
            <a:off x="1642820" y="2371241"/>
            <a:ext cx="5711375" cy="3905573"/>
            <a:chOff x="1642820" y="2371241"/>
            <a:chExt cx="5711375" cy="390557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AC1F3DAB-E587-A54D-A902-0D255E076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820" y="2371241"/>
              <a:ext cx="5711375" cy="3905573"/>
            </a:xfrm>
            <a:prstGeom prst="rect">
              <a:avLst/>
            </a:prstGeom>
          </p:spPr>
        </p:pic>
        <p:sp>
          <p:nvSpPr>
            <p:cNvPr id="25" name="任意形状 24">
              <a:extLst>
                <a:ext uri="{FF2B5EF4-FFF2-40B4-BE49-F238E27FC236}">
                  <a16:creationId xmlns:a16="http://schemas.microsoft.com/office/drawing/2014/main" xmlns="" id="{6EB47996-EDA0-3841-8790-D1938320DD6D}"/>
                </a:ext>
              </a:extLst>
            </p:cNvPr>
            <p:cNvSpPr/>
            <p:nvPr/>
          </p:nvSpPr>
          <p:spPr>
            <a:xfrm>
              <a:off x="2868542" y="3146156"/>
              <a:ext cx="3411868" cy="2502341"/>
            </a:xfrm>
            <a:custGeom>
              <a:avLst/>
              <a:gdLst>
                <a:gd name="connsiteX0" fmla="*/ 0 w 3642102"/>
                <a:gd name="connsiteY0" fmla="*/ 0 h 2696705"/>
                <a:gd name="connsiteX1" fmla="*/ 1038387 w 3642102"/>
                <a:gd name="connsiteY1" fmla="*/ 2061275 h 2696705"/>
                <a:gd name="connsiteX2" fmla="*/ 3642102 w 3642102"/>
                <a:gd name="connsiteY2" fmla="*/ 2696705 h 269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2102" h="2696705">
                  <a:moveTo>
                    <a:pt x="0" y="0"/>
                  </a:moveTo>
                  <a:cubicBezTo>
                    <a:pt x="215685" y="805912"/>
                    <a:pt x="431370" y="1611824"/>
                    <a:pt x="1038387" y="2061275"/>
                  </a:cubicBezTo>
                  <a:cubicBezTo>
                    <a:pt x="1645404" y="2510726"/>
                    <a:pt x="2643753" y="2603715"/>
                    <a:pt x="3642102" y="2696705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任意形状 32">
              <a:extLst>
                <a:ext uri="{FF2B5EF4-FFF2-40B4-BE49-F238E27FC236}">
                  <a16:creationId xmlns:a16="http://schemas.microsoft.com/office/drawing/2014/main" xmlns="" id="{5E59F62A-0E76-3148-8790-C12A3934B9D9}"/>
                </a:ext>
              </a:extLst>
            </p:cNvPr>
            <p:cNvSpPr/>
            <p:nvPr/>
          </p:nvSpPr>
          <p:spPr>
            <a:xfrm>
              <a:off x="2931075" y="3161654"/>
              <a:ext cx="3411058" cy="2486843"/>
            </a:xfrm>
            <a:custGeom>
              <a:avLst/>
              <a:gdLst>
                <a:gd name="connsiteX0" fmla="*/ 0 w 3673098"/>
                <a:gd name="connsiteY0" fmla="*/ 2650211 h 2650211"/>
                <a:gd name="connsiteX1" fmla="*/ 2650210 w 3673098"/>
                <a:gd name="connsiteY1" fmla="*/ 1890794 h 2650211"/>
                <a:gd name="connsiteX2" fmla="*/ 3673098 w 3673098"/>
                <a:gd name="connsiteY2" fmla="*/ 0 h 265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3098" h="2650211">
                  <a:moveTo>
                    <a:pt x="0" y="2650211"/>
                  </a:moveTo>
                  <a:cubicBezTo>
                    <a:pt x="1019013" y="2491353"/>
                    <a:pt x="2038027" y="2332496"/>
                    <a:pt x="2650210" y="1890794"/>
                  </a:cubicBezTo>
                  <a:cubicBezTo>
                    <a:pt x="3262393" y="1449092"/>
                    <a:pt x="3467745" y="724546"/>
                    <a:pt x="3673098" y="0"/>
                  </a:cubicBezTo>
                </a:path>
              </a:pathLst>
            </a:custGeom>
            <a:noFill/>
            <a:ln w="412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4C52CB8E-025D-5745-8B4F-95D83A9304B8}"/>
                </a:ext>
              </a:extLst>
            </p:cNvPr>
            <p:cNvSpPr/>
            <p:nvPr/>
          </p:nvSpPr>
          <p:spPr>
            <a:xfrm>
              <a:off x="2319361" y="4365244"/>
              <a:ext cx="1160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/>
                <a:t>逼近误差 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DEE1EB24-3C27-C64F-B80B-E6357DBC7B26}"/>
                </a:ext>
              </a:extLst>
            </p:cNvPr>
            <p:cNvSpPr/>
            <p:nvPr/>
          </p:nvSpPr>
          <p:spPr>
            <a:xfrm>
              <a:off x="5838531" y="4365244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/>
                <a:t>模型复杂度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FD7C8BF9-DA85-F24B-B385-9A1008CE113B}"/>
              </a:ext>
            </a:extLst>
          </p:cNvPr>
          <p:cNvGrpSpPr/>
          <p:nvPr/>
        </p:nvGrpSpPr>
        <p:grpSpPr>
          <a:xfrm>
            <a:off x="2883770" y="2678274"/>
            <a:ext cx="3397349" cy="2079706"/>
            <a:chOff x="2883770" y="2678274"/>
            <a:chExt cx="3397349" cy="2079706"/>
          </a:xfrm>
        </p:grpSpPr>
        <p:sp>
          <p:nvSpPr>
            <p:cNvPr id="35" name="任意形状 34">
              <a:extLst>
                <a:ext uri="{FF2B5EF4-FFF2-40B4-BE49-F238E27FC236}">
                  <a16:creationId xmlns:a16="http://schemas.microsoft.com/office/drawing/2014/main" xmlns="" id="{A3873C46-3ABA-8E47-8849-F23C6210380E}"/>
                </a:ext>
              </a:extLst>
            </p:cNvPr>
            <p:cNvSpPr/>
            <p:nvPr/>
          </p:nvSpPr>
          <p:spPr>
            <a:xfrm>
              <a:off x="2883770" y="2678274"/>
              <a:ext cx="3397349" cy="2079706"/>
            </a:xfrm>
            <a:custGeom>
              <a:avLst/>
              <a:gdLst>
                <a:gd name="connsiteX0" fmla="*/ 0 w 3115159"/>
                <a:gd name="connsiteY0" fmla="*/ 15498 h 1735815"/>
                <a:gd name="connsiteX1" fmla="*/ 1487837 w 3115159"/>
                <a:gd name="connsiteY1" fmla="*/ 1735810 h 1735815"/>
                <a:gd name="connsiteX2" fmla="*/ 3115159 w 3115159"/>
                <a:gd name="connsiteY2" fmla="*/ 0 h 173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5159" h="1735815">
                  <a:moveTo>
                    <a:pt x="0" y="15498"/>
                  </a:moveTo>
                  <a:cubicBezTo>
                    <a:pt x="484322" y="876945"/>
                    <a:pt x="968644" y="1738393"/>
                    <a:pt x="1487837" y="1735810"/>
                  </a:cubicBezTo>
                  <a:cubicBezTo>
                    <a:pt x="2007030" y="1733227"/>
                    <a:pt x="2561094" y="866613"/>
                    <a:pt x="3115159" y="0"/>
                  </a:cubicBezTo>
                </a:path>
              </a:pathLst>
            </a:custGeom>
            <a:noFill/>
            <a:ln w="412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3F1B43EC-57F3-3248-AE96-95BD2E5A927E}"/>
                </a:ext>
              </a:extLst>
            </p:cNvPr>
            <p:cNvSpPr/>
            <p:nvPr/>
          </p:nvSpPr>
          <p:spPr>
            <a:xfrm>
              <a:off x="3943654" y="4051376"/>
              <a:ext cx="1160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/>
                <a:t>泛化误差 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4530018E-5A5A-614F-90AC-D164DF474596}"/>
              </a:ext>
            </a:extLst>
          </p:cNvPr>
          <p:cNvGrpSpPr/>
          <p:nvPr/>
        </p:nvGrpSpPr>
        <p:grpSpPr>
          <a:xfrm>
            <a:off x="2653208" y="2709270"/>
            <a:ext cx="575479" cy="3637130"/>
            <a:chOff x="2653208" y="2709270"/>
            <a:chExt cx="575479" cy="3637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xmlns="" id="{755734DC-9BC2-474A-A476-F17EC3EC58AF}"/>
                    </a:ext>
                  </a:extLst>
                </p:cNvPr>
                <p:cNvSpPr/>
                <p:nvPr/>
              </p:nvSpPr>
              <p:spPr>
                <a:xfrm>
                  <a:off x="2653208" y="5977068"/>
                  <a:ext cx="5754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755734DC-9BC2-474A-A476-F17EC3EC5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208" y="5977068"/>
                  <a:ext cx="57547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xmlns="" id="{CDC8405D-9694-604D-9C25-006624DE5DF6}"/>
                </a:ext>
              </a:extLst>
            </p:cNvPr>
            <p:cNvCxnSpPr>
              <a:cxnSpLocks/>
            </p:cNvCxnSpPr>
            <p:nvPr/>
          </p:nvCxnSpPr>
          <p:spPr>
            <a:xfrm>
              <a:off x="2930264" y="2709270"/>
              <a:ext cx="16038" cy="3149089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8E38890E-CFF8-654A-9EE2-DDCB0D0B9170}"/>
              </a:ext>
            </a:extLst>
          </p:cNvPr>
          <p:cNvGrpSpPr/>
          <p:nvPr/>
        </p:nvGrpSpPr>
        <p:grpSpPr>
          <a:xfrm>
            <a:off x="4236362" y="2706121"/>
            <a:ext cx="575478" cy="3645056"/>
            <a:chOff x="4236362" y="2706121"/>
            <a:chExt cx="575478" cy="36450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xmlns="" id="{69CC6548-0A07-1B4D-8830-976573534B77}"/>
                    </a:ext>
                  </a:extLst>
                </p:cNvPr>
                <p:cNvSpPr/>
                <p:nvPr/>
              </p:nvSpPr>
              <p:spPr>
                <a:xfrm>
                  <a:off x="4236362" y="5981845"/>
                  <a:ext cx="575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9CC6548-0A07-1B4D-8830-976573534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362" y="5981845"/>
                  <a:ext cx="5754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xmlns="" id="{89B9B083-702C-F842-9D50-9022EBE71E59}"/>
                </a:ext>
              </a:extLst>
            </p:cNvPr>
            <p:cNvCxnSpPr>
              <a:cxnSpLocks/>
            </p:cNvCxnSpPr>
            <p:nvPr/>
          </p:nvCxnSpPr>
          <p:spPr>
            <a:xfrm>
              <a:off x="4454839" y="2706121"/>
              <a:ext cx="16038" cy="3149089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D7256960-E0B7-744A-8B70-2ABE5A7498AE}"/>
              </a:ext>
            </a:extLst>
          </p:cNvPr>
          <p:cNvGrpSpPr/>
          <p:nvPr/>
        </p:nvGrpSpPr>
        <p:grpSpPr>
          <a:xfrm>
            <a:off x="5504369" y="2706121"/>
            <a:ext cx="668324" cy="3655306"/>
            <a:chOff x="5504369" y="2706121"/>
            <a:chExt cx="668324" cy="3655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xmlns="" id="{885A2E08-05E4-A743-935B-2F72A97BEBC0}"/>
                    </a:ext>
                  </a:extLst>
                </p:cNvPr>
                <p:cNvSpPr/>
                <p:nvPr/>
              </p:nvSpPr>
              <p:spPr>
                <a:xfrm>
                  <a:off x="5504369" y="5992095"/>
                  <a:ext cx="6683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85A2E08-05E4-A743-935B-2F72A97BE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369" y="5992095"/>
                  <a:ext cx="66832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xmlns="" id="{4539396B-D029-FB4F-BD3A-1A3253EA0613}"/>
                </a:ext>
              </a:extLst>
            </p:cNvPr>
            <p:cNvCxnSpPr>
              <a:cxnSpLocks/>
            </p:cNvCxnSpPr>
            <p:nvPr/>
          </p:nvCxnSpPr>
          <p:spPr>
            <a:xfrm>
              <a:off x="5838531" y="2706121"/>
              <a:ext cx="0" cy="3156023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有效性解释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06945649-1805-8844-B4A1-BDAA260CCE44}"/>
                  </a:ext>
                </a:extLst>
              </p:cNvPr>
              <p:cNvSpPr txBox="1"/>
              <p:nvPr/>
            </p:nvSpPr>
            <p:spPr>
              <a:xfrm>
                <a:off x="2036597" y="5038106"/>
                <a:ext cx="497501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dirty="0"/>
                  <a:t>泛化误差 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1" lang="zh-CN" altLang="en-US" sz="2400" dirty="0"/>
                  <a:t> 逼近误差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zh-CN" altLang="en-US" sz="2400" dirty="0"/>
                  <a:t> 模型复杂度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945649-1805-8844-B4A1-BDAA260C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7" y="5038106"/>
                <a:ext cx="4975010" cy="461665"/>
              </a:xfrm>
              <a:prstGeom prst="rect">
                <a:avLst/>
              </a:prstGeom>
              <a:blipFill>
                <a:blip r:embed="rId6"/>
                <a:stretch>
                  <a:fillRect l="-505" t="-15385" r="-253" b="-17949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1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1.66667E-6 -0.48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有效性解释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06945649-1805-8844-B4A1-BDAA260CCE44}"/>
                  </a:ext>
                </a:extLst>
              </p:cNvPr>
              <p:cNvSpPr txBox="1"/>
              <p:nvPr/>
            </p:nvSpPr>
            <p:spPr>
              <a:xfrm>
                <a:off x="2036597" y="1736973"/>
                <a:ext cx="497501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400" dirty="0"/>
                  <a:t>泛化误差 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1" lang="zh-CN" altLang="en-US" sz="2400" dirty="0"/>
                  <a:t> 逼近误差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zh-CN" altLang="en-US" sz="2400" dirty="0"/>
                  <a:t> 模型复杂度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945649-1805-8844-B4A1-BDAA260C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7" y="1736973"/>
                <a:ext cx="4975010" cy="461665"/>
              </a:xfrm>
              <a:prstGeom prst="rect">
                <a:avLst/>
              </a:prstGeom>
              <a:blipFill>
                <a:blip r:embed="rId2"/>
                <a:stretch>
                  <a:fillRect l="-505" t="-10000" r="-253" b="-15000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C1F3DAB-E587-A54D-A902-0D255E076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20" y="2371241"/>
            <a:ext cx="5711375" cy="3905573"/>
          </a:xfrm>
          <a:prstGeom prst="rect">
            <a:avLst/>
          </a:prstGeom>
        </p:spPr>
      </p:pic>
      <p:sp>
        <p:nvSpPr>
          <p:cNvPr id="25" name="任意形状 24">
            <a:extLst>
              <a:ext uri="{FF2B5EF4-FFF2-40B4-BE49-F238E27FC236}">
                <a16:creationId xmlns:a16="http://schemas.microsoft.com/office/drawing/2014/main" xmlns="" id="{6EB47996-EDA0-3841-8790-D1938320DD6D}"/>
              </a:ext>
            </a:extLst>
          </p:cNvPr>
          <p:cNvSpPr/>
          <p:nvPr/>
        </p:nvSpPr>
        <p:spPr>
          <a:xfrm>
            <a:off x="2868542" y="3146156"/>
            <a:ext cx="3411868" cy="2502341"/>
          </a:xfrm>
          <a:custGeom>
            <a:avLst/>
            <a:gdLst>
              <a:gd name="connsiteX0" fmla="*/ 0 w 3642102"/>
              <a:gd name="connsiteY0" fmla="*/ 0 h 2696705"/>
              <a:gd name="connsiteX1" fmla="*/ 1038387 w 3642102"/>
              <a:gd name="connsiteY1" fmla="*/ 2061275 h 2696705"/>
              <a:gd name="connsiteX2" fmla="*/ 3642102 w 3642102"/>
              <a:gd name="connsiteY2" fmla="*/ 2696705 h 269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102" h="2696705">
                <a:moveTo>
                  <a:pt x="0" y="0"/>
                </a:moveTo>
                <a:cubicBezTo>
                  <a:pt x="215685" y="805912"/>
                  <a:pt x="431370" y="1611824"/>
                  <a:pt x="1038387" y="2061275"/>
                </a:cubicBezTo>
                <a:cubicBezTo>
                  <a:pt x="1645404" y="2510726"/>
                  <a:pt x="2643753" y="2603715"/>
                  <a:pt x="3642102" y="269670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xmlns="" id="{5E59F62A-0E76-3148-8790-C12A3934B9D9}"/>
              </a:ext>
            </a:extLst>
          </p:cNvPr>
          <p:cNvSpPr/>
          <p:nvPr/>
        </p:nvSpPr>
        <p:spPr>
          <a:xfrm>
            <a:off x="2931075" y="3161654"/>
            <a:ext cx="3411058" cy="2486843"/>
          </a:xfrm>
          <a:custGeom>
            <a:avLst/>
            <a:gdLst>
              <a:gd name="connsiteX0" fmla="*/ 0 w 3673098"/>
              <a:gd name="connsiteY0" fmla="*/ 2650211 h 2650211"/>
              <a:gd name="connsiteX1" fmla="*/ 2650210 w 3673098"/>
              <a:gd name="connsiteY1" fmla="*/ 1890794 h 2650211"/>
              <a:gd name="connsiteX2" fmla="*/ 3673098 w 3673098"/>
              <a:gd name="connsiteY2" fmla="*/ 0 h 265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098" h="2650211">
                <a:moveTo>
                  <a:pt x="0" y="2650211"/>
                </a:moveTo>
                <a:cubicBezTo>
                  <a:pt x="1019013" y="2491353"/>
                  <a:pt x="2038027" y="2332496"/>
                  <a:pt x="2650210" y="1890794"/>
                </a:cubicBezTo>
                <a:cubicBezTo>
                  <a:pt x="3262393" y="1449092"/>
                  <a:pt x="3467745" y="724546"/>
                  <a:pt x="3673098" y="0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xmlns="" id="{A3873C46-3ABA-8E47-8849-F23C6210380E}"/>
              </a:ext>
            </a:extLst>
          </p:cNvPr>
          <p:cNvSpPr/>
          <p:nvPr/>
        </p:nvSpPr>
        <p:spPr>
          <a:xfrm>
            <a:off x="2883770" y="2678274"/>
            <a:ext cx="3397349" cy="2079706"/>
          </a:xfrm>
          <a:custGeom>
            <a:avLst/>
            <a:gdLst>
              <a:gd name="connsiteX0" fmla="*/ 0 w 3115159"/>
              <a:gd name="connsiteY0" fmla="*/ 15498 h 1735815"/>
              <a:gd name="connsiteX1" fmla="*/ 1487837 w 3115159"/>
              <a:gd name="connsiteY1" fmla="*/ 1735810 h 1735815"/>
              <a:gd name="connsiteX2" fmla="*/ 3115159 w 3115159"/>
              <a:gd name="connsiteY2" fmla="*/ 0 h 173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159" h="1735815">
                <a:moveTo>
                  <a:pt x="0" y="15498"/>
                </a:moveTo>
                <a:cubicBezTo>
                  <a:pt x="484322" y="876945"/>
                  <a:pt x="968644" y="1738393"/>
                  <a:pt x="1487837" y="1735810"/>
                </a:cubicBezTo>
                <a:cubicBezTo>
                  <a:pt x="2007030" y="1733227"/>
                  <a:pt x="2561094" y="866613"/>
                  <a:pt x="3115159" y="0"/>
                </a:cubicBezTo>
              </a:path>
            </a:pathLst>
          </a:cu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3F1B43EC-57F3-3248-AE96-95BD2E5A927E}"/>
              </a:ext>
            </a:extLst>
          </p:cNvPr>
          <p:cNvSpPr/>
          <p:nvPr/>
        </p:nvSpPr>
        <p:spPr>
          <a:xfrm>
            <a:off x="3943654" y="405137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泛化误差 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4C52CB8E-025D-5745-8B4F-95D83A9304B8}"/>
              </a:ext>
            </a:extLst>
          </p:cNvPr>
          <p:cNvSpPr/>
          <p:nvPr/>
        </p:nvSpPr>
        <p:spPr>
          <a:xfrm>
            <a:off x="2319361" y="4365244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逼近误差 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DEE1EB24-3C27-C64F-B80B-E6357DBC7B26}"/>
              </a:ext>
            </a:extLst>
          </p:cNvPr>
          <p:cNvSpPr/>
          <p:nvPr/>
        </p:nvSpPr>
        <p:spPr>
          <a:xfrm>
            <a:off x="5838531" y="43652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模型复杂度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69CC6548-0A07-1B4D-8830-976573534B77}"/>
                  </a:ext>
                </a:extLst>
              </p:cNvPr>
              <p:cNvSpPr/>
              <p:nvPr/>
            </p:nvSpPr>
            <p:spPr>
              <a:xfrm>
                <a:off x="3985698" y="5992773"/>
                <a:ext cx="1056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9CC6548-0A07-1B4D-8830-976573534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698" y="5992773"/>
                <a:ext cx="105631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885A2E08-05E4-A743-935B-2F72A97BEBC0}"/>
                  </a:ext>
                </a:extLst>
              </p:cNvPr>
              <p:cNvSpPr/>
              <p:nvPr/>
            </p:nvSpPr>
            <p:spPr>
              <a:xfrm>
                <a:off x="5504369" y="5992095"/>
                <a:ext cx="668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85A2E08-05E4-A743-935B-2F72A97BE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69" y="5992095"/>
                <a:ext cx="6683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755734DC-9BC2-474A-A476-F17EC3EC58AF}"/>
                  </a:ext>
                </a:extLst>
              </p:cNvPr>
              <p:cNvSpPr/>
              <p:nvPr/>
            </p:nvSpPr>
            <p:spPr>
              <a:xfrm>
                <a:off x="2435801" y="5992095"/>
                <a:ext cx="988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55734DC-9BC2-474A-A476-F17EC3EC5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801" y="5992095"/>
                <a:ext cx="988925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xmlns="" id="{CDC8405D-9694-604D-9C25-006624DE5DF6}"/>
              </a:ext>
            </a:extLst>
          </p:cNvPr>
          <p:cNvCxnSpPr>
            <a:cxnSpLocks/>
          </p:cNvCxnSpPr>
          <p:nvPr/>
        </p:nvCxnSpPr>
        <p:spPr>
          <a:xfrm>
            <a:off x="2930264" y="2709270"/>
            <a:ext cx="16038" cy="3149089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xmlns="" id="{89B9B083-702C-F842-9D50-9022EBE71E59}"/>
              </a:ext>
            </a:extLst>
          </p:cNvPr>
          <p:cNvCxnSpPr>
            <a:cxnSpLocks/>
          </p:cNvCxnSpPr>
          <p:nvPr/>
        </p:nvCxnSpPr>
        <p:spPr>
          <a:xfrm>
            <a:off x="4454839" y="2706121"/>
            <a:ext cx="16038" cy="3149089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xmlns="" id="{4539396B-D029-FB4F-BD3A-1A3253EA0613}"/>
              </a:ext>
            </a:extLst>
          </p:cNvPr>
          <p:cNvCxnSpPr>
            <a:cxnSpLocks/>
          </p:cNvCxnSpPr>
          <p:nvPr/>
        </p:nvCxnSpPr>
        <p:spPr>
          <a:xfrm>
            <a:off x="5838531" y="2706121"/>
            <a:ext cx="0" cy="315602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其他正则项？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84340D3B-5ABD-5F4A-94C2-03B16FA32947}"/>
                  </a:ext>
                </a:extLst>
              </p:cNvPr>
              <p:cNvSpPr/>
              <p:nvPr/>
            </p:nvSpPr>
            <p:spPr>
              <a:xfrm>
                <a:off x="2038956" y="2106487"/>
                <a:ext cx="770211" cy="373051"/>
              </a:xfrm>
              <a:prstGeom prst="rect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4340D3B-5ABD-5F4A-94C2-03B16FA32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56" y="2106487"/>
                <a:ext cx="770211" cy="373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xmlns="" id="{8D947BB5-E451-6D42-9CBD-65F277E67797}"/>
                  </a:ext>
                </a:extLst>
              </p:cNvPr>
              <p:cNvSpPr/>
              <p:nvPr/>
            </p:nvSpPr>
            <p:spPr>
              <a:xfrm>
                <a:off x="6226301" y="2087765"/>
                <a:ext cx="764889" cy="369332"/>
              </a:xfrm>
              <a:prstGeom prst="rect">
                <a:avLst/>
              </a:prstGeom>
              <a:ln w="254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D947BB5-E451-6D42-9CBD-65F277E67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301" y="2087765"/>
                <a:ext cx="7648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右箭头 57">
            <a:extLst>
              <a:ext uri="{FF2B5EF4-FFF2-40B4-BE49-F238E27FC236}">
                <a16:creationId xmlns:a16="http://schemas.microsoft.com/office/drawing/2014/main" xmlns="" id="{14D89D6E-D9E5-8E4B-980B-254A7C27CB81}"/>
              </a:ext>
            </a:extLst>
          </p:cNvPr>
          <p:cNvSpPr/>
          <p:nvPr/>
        </p:nvSpPr>
        <p:spPr>
          <a:xfrm>
            <a:off x="4297583" y="2184156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圆角矩形 58">
                <a:extLst>
                  <a:ext uri="{FF2B5EF4-FFF2-40B4-BE49-F238E27FC236}">
                    <a16:creationId xmlns:a16="http://schemas.microsoft.com/office/drawing/2014/main" xmlns="" id="{3E5D2F6E-7FE3-1949-8E4F-493A4E0D5A76}"/>
                  </a:ext>
                </a:extLst>
              </p:cNvPr>
              <p:cNvSpPr/>
              <p:nvPr/>
            </p:nvSpPr>
            <p:spPr>
              <a:xfrm>
                <a:off x="5114207" y="2911159"/>
                <a:ext cx="2989076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圆角矩形 58">
                <a:extLst>
                  <a:ext uri="{FF2B5EF4-FFF2-40B4-BE49-F238E27FC236}">
                    <a16:creationId xmlns:a16="http://schemas.microsoft.com/office/drawing/2014/main" id="{3E5D2F6E-7FE3-1949-8E4F-493A4E0D5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07" y="2911159"/>
                <a:ext cx="2989076" cy="6248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圆角矩形 59">
                <a:extLst>
                  <a:ext uri="{FF2B5EF4-FFF2-40B4-BE49-F238E27FC236}">
                    <a16:creationId xmlns:a16="http://schemas.microsoft.com/office/drawing/2014/main" xmlns="" id="{FF9E9497-6DBD-6C46-B51D-D66E8E38F5E8}"/>
                  </a:ext>
                </a:extLst>
              </p:cNvPr>
              <p:cNvSpPr/>
              <p:nvPr/>
            </p:nvSpPr>
            <p:spPr>
              <a:xfrm>
                <a:off x="929524" y="2911159"/>
                <a:ext cx="2989076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圆角矩形 59">
                <a:extLst>
                  <a:ext uri="{FF2B5EF4-FFF2-40B4-BE49-F238E27FC236}">
                    <a16:creationId xmlns:a16="http://schemas.microsoft.com/office/drawing/2014/main" id="{FF9E9497-6DBD-6C46-B51D-D66E8E38F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24" y="2911159"/>
                <a:ext cx="2989076" cy="6248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右箭头 60">
            <a:extLst>
              <a:ext uri="{FF2B5EF4-FFF2-40B4-BE49-F238E27FC236}">
                <a16:creationId xmlns:a16="http://schemas.microsoft.com/office/drawing/2014/main" xmlns="" id="{A669DDE5-7DED-1B4B-8CC9-7E657CA6F340}"/>
              </a:ext>
            </a:extLst>
          </p:cNvPr>
          <p:cNvSpPr/>
          <p:nvPr/>
        </p:nvSpPr>
        <p:spPr>
          <a:xfrm>
            <a:off x="4297582" y="3114722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4A7511F8-BFC5-1040-BDFA-AC6AA80FC9AD}"/>
              </a:ext>
            </a:extLst>
          </p:cNvPr>
          <p:cNvSpPr/>
          <p:nvPr/>
        </p:nvSpPr>
        <p:spPr>
          <a:xfrm>
            <a:off x="5058234" y="4077981"/>
            <a:ext cx="3072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Lasso: least absolute shrinkage and selection operator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744ECB62-B103-7541-A969-25395D6C550D}"/>
                  </a:ext>
                </a:extLst>
              </p:cNvPr>
              <p:cNvSpPr/>
              <p:nvPr/>
            </p:nvSpPr>
            <p:spPr>
              <a:xfrm>
                <a:off x="5322244" y="3683945"/>
                <a:ext cx="2997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正则化线性回归（</a:t>
                </a:r>
                <a:r>
                  <a:rPr kumimoji="1" lang="en-US" altLang="zh-CN" dirty="0"/>
                  <a:t>Lasso</a:t>
                </a:r>
                <a:r>
                  <a:rPr kumimoji="1" lang="zh-CN" altLang="en-US" dirty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44ECB62-B103-7541-A969-25395D6C5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44" y="3683945"/>
                <a:ext cx="2997359" cy="369332"/>
              </a:xfrm>
              <a:prstGeom prst="rect">
                <a:avLst/>
              </a:prstGeom>
              <a:blipFill>
                <a:blip r:embed="rId6"/>
                <a:stretch>
                  <a:fillRect t="-10000" r="-422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xmlns="" id="{08BC76C9-1975-284F-8215-312CE259C362}"/>
                  </a:ext>
                </a:extLst>
              </p:cNvPr>
              <p:cNvSpPr/>
              <p:nvPr/>
            </p:nvSpPr>
            <p:spPr>
              <a:xfrm>
                <a:off x="4625600" y="4927875"/>
                <a:ext cx="3966289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08BC76C9-1975-284F-8215-312CE259C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00" y="4927875"/>
                <a:ext cx="3966289" cy="624840"/>
              </a:xfrm>
              <a:prstGeom prst="roundRect">
                <a:avLst/>
              </a:prstGeom>
              <a:blipFill>
                <a:blip r:embed="rId7"/>
                <a:stretch>
                  <a:fillRect t="-48077" b="-67308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3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24" grpId="0"/>
      <p:bldP spid="26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/>
                  <a:t>正则化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v.s</a:t>
                </a:r>
                <a:r>
                  <a:rPr kumimoji="1" lang="en-US" altLang="zh-C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正则化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  <a:blipFill>
                <a:blip r:embed="rId2"/>
                <a:stretch>
                  <a:fillRect l="-1447" t="-275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E4059EEE-D519-4F49-8872-823D2D7B8767}"/>
              </a:ext>
            </a:extLst>
          </p:cNvPr>
          <p:cNvGrpSpPr/>
          <p:nvPr/>
        </p:nvGrpSpPr>
        <p:grpSpPr>
          <a:xfrm>
            <a:off x="929524" y="2911159"/>
            <a:ext cx="7173759" cy="624840"/>
            <a:chOff x="929524" y="2911159"/>
            <a:chExt cx="7173759" cy="624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圆角矩形 58">
                  <a:extLst>
                    <a:ext uri="{FF2B5EF4-FFF2-40B4-BE49-F238E27FC236}">
                      <a16:creationId xmlns:a16="http://schemas.microsoft.com/office/drawing/2014/main" xmlns="" id="{3E5D2F6E-7FE3-1949-8E4F-493A4E0D5A76}"/>
                    </a:ext>
                  </a:extLst>
                </p:cNvPr>
                <p:cNvSpPr/>
                <p:nvPr/>
              </p:nvSpPr>
              <p:spPr>
                <a:xfrm>
                  <a:off x="5114207" y="2911159"/>
                  <a:ext cx="2989076" cy="624840"/>
                </a:xfrm>
                <a:prstGeom prst="round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kumimoji="1"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𝚽</m:t>
                                    </m:r>
                                    <m:r>
                                      <a:rPr kumimoji="1"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kumimoji="1"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圆角矩形 58">
                  <a:extLst>
                    <a:ext uri="{FF2B5EF4-FFF2-40B4-BE49-F238E27FC236}">
                      <a16:creationId xmlns:a16="http://schemas.microsoft.com/office/drawing/2014/main" id="{3E5D2F6E-7FE3-1949-8E4F-493A4E0D5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207" y="2911159"/>
                  <a:ext cx="2989076" cy="6248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圆角矩形 59">
                  <a:extLst>
                    <a:ext uri="{FF2B5EF4-FFF2-40B4-BE49-F238E27FC236}">
                      <a16:creationId xmlns:a16="http://schemas.microsoft.com/office/drawing/2014/main" xmlns="" id="{FF9E9497-6DBD-6C46-B51D-D66E8E38F5E8}"/>
                    </a:ext>
                  </a:extLst>
                </p:cNvPr>
                <p:cNvSpPr/>
                <p:nvPr/>
              </p:nvSpPr>
              <p:spPr>
                <a:xfrm>
                  <a:off x="929524" y="2911159"/>
                  <a:ext cx="2989076" cy="624840"/>
                </a:xfrm>
                <a:prstGeom prst="round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1"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kumimoji="1"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kumimoji="1"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𝚽</m:t>
                                    </m:r>
                                    <m:r>
                                      <a:rPr kumimoji="1"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kumimoji="1"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圆角矩形 59">
                  <a:extLst>
                    <a:ext uri="{FF2B5EF4-FFF2-40B4-BE49-F238E27FC236}">
                      <a16:creationId xmlns:a16="http://schemas.microsoft.com/office/drawing/2014/main" id="{FF9E9497-6DBD-6C46-B51D-D66E8E38F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24" y="2911159"/>
                  <a:ext cx="2989076" cy="6248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圆角矩形 62">
                <a:extLst>
                  <a:ext uri="{FF2B5EF4-FFF2-40B4-BE49-F238E27FC236}">
                    <a16:creationId xmlns:a16="http://schemas.microsoft.com/office/drawing/2014/main" xmlns="" id="{A37EC1F3-FDCF-0346-ABC8-39E0EBA9CEB2}"/>
                  </a:ext>
                </a:extLst>
              </p:cNvPr>
              <p:cNvSpPr/>
              <p:nvPr/>
            </p:nvSpPr>
            <p:spPr>
              <a:xfrm>
                <a:off x="1372650" y="2740857"/>
                <a:ext cx="2213644" cy="828476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圆角矩形 62">
                <a:extLst>
                  <a:ext uri="{FF2B5EF4-FFF2-40B4-BE49-F238E27FC236}">
                    <a16:creationId xmlns:a16="http://schemas.microsoft.com/office/drawing/2014/main" id="{A37EC1F3-FDCF-0346-ABC8-39E0EBA9C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50" y="2740857"/>
                <a:ext cx="2213644" cy="82847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xmlns="" id="{366DBA2F-D4BE-4B4D-B947-73EBD961047B}"/>
                  </a:ext>
                </a:extLst>
              </p:cNvPr>
              <p:cNvSpPr/>
              <p:nvPr/>
            </p:nvSpPr>
            <p:spPr>
              <a:xfrm>
                <a:off x="5502189" y="2740857"/>
                <a:ext cx="2213644" cy="828476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66DBA2F-D4BE-4B4D-B947-73EBD961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189" y="2740857"/>
                <a:ext cx="2213644" cy="828476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DA17B50-67C7-E04B-A13C-22BE90232E0A}"/>
              </a:ext>
            </a:extLst>
          </p:cNvPr>
          <p:cNvGrpSpPr/>
          <p:nvPr/>
        </p:nvGrpSpPr>
        <p:grpSpPr>
          <a:xfrm>
            <a:off x="1316054" y="3739635"/>
            <a:ext cx="2252374" cy="2046310"/>
            <a:chOff x="1316054" y="3739635"/>
            <a:chExt cx="2252374" cy="2046310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xmlns="" id="{3CBE4C1C-5046-194C-BF79-75B4FDFA5F59}"/>
                </a:ext>
              </a:extLst>
            </p:cNvPr>
            <p:cNvGrpSpPr/>
            <p:nvPr/>
          </p:nvGrpSpPr>
          <p:grpSpPr>
            <a:xfrm>
              <a:off x="1316054" y="3739635"/>
              <a:ext cx="2252374" cy="2046310"/>
              <a:chOff x="1450140" y="4370523"/>
              <a:chExt cx="2524126" cy="2293748"/>
            </a:xfrm>
          </p:grpSpPr>
          <p:cxnSp>
            <p:nvCxnSpPr>
              <p:cNvPr id="66" name="直线箭头连接符 65">
                <a:extLst>
                  <a:ext uri="{FF2B5EF4-FFF2-40B4-BE49-F238E27FC236}">
                    <a16:creationId xmlns:a16="http://schemas.microsoft.com/office/drawing/2014/main" xmlns="" id="{108D9936-AEC0-A949-ACE4-A857264E6778}"/>
                  </a:ext>
                </a:extLst>
              </p:cNvPr>
              <p:cNvCxnSpPr/>
              <p:nvPr/>
            </p:nvCxnSpPr>
            <p:spPr>
              <a:xfrm>
                <a:off x="1450140" y="5563892"/>
                <a:ext cx="252412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>
                <a:extLst>
                  <a:ext uri="{FF2B5EF4-FFF2-40B4-BE49-F238E27FC236}">
                    <a16:creationId xmlns:a16="http://schemas.microsoft.com/office/drawing/2014/main" xmlns="" id="{F430B901-907F-0541-AA1A-596A231776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2203" y="4370523"/>
                <a:ext cx="0" cy="22937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F825C50A-2197-EC4F-94C9-2646FEF60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2136" y="4237385"/>
              <a:ext cx="1124346" cy="1124078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椭圆 69">
            <a:extLst>
              <a:ext uri="{FF2B5EF4-FFF2-40B4-BE49-F238E27FC236}">
                <a16:creationId xmlns:a16="http://schemas.microsoft.com/office/drawing/2014/main" xmlns="" id="{E7F57E6B-2C42-C04B-A011-4B85C3689FF2}"/>
              </a:ext>
            </a:extLst>
          </p:cNvPr>
          <p:cNvSpPr/>
          <p:nvPr/>
        </p:nvSpPr>
        <p:spPr>
          <a:xfrm rot="2354330">
            <a:off x="3291045" y="4464613"/>
            <a:ext cx="252561" cy="595874"/>
          </a:xfrm>
          <a:prstGeom prst="ellipse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xmlns="" id="{3836F152-D6A6-DB49-9983-B663A635AC34}"/>
              </a:ext>
            </a:extLst>
          </p:cNvPr>
          <p:cNvSpPr>
            <a:spLocks noChangeAspect="1"/>
          </p:cNvSpPr>
          <p:nvPr/>
        </p:nvSpPr>
        <p:spPr>
          <a:xfrm rot="2354330">
            <a:off x="3227903" y="4315645"/>
            <a:ext cx="378841" cy="89381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xmlns="" id="{C6D5A3E6-E88B-5E49-B284-A86BA7B2216C}"/>
              </a:ext>
            </a:extLst>
          </p:cNvPr>
          <p:cNvSpPr>
            <a:spLocks noChangeAspect="1"/>
          </p:cNvSpPr>
          <p:nvPr/>
        </p:nvSpPr>
        <p:spPr>
          <a:xfrm rot="2354330">
            <a:off x="3150933" y="4166675"/>
            <a:ext cx="505121" cy="1191747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C2C83B66-2F5E-C44C-B5B3-2310A57DD186}"/>
              </a:ext>
            </a:extLst>
          </p:cNvPr>
          <p:cNvGrpSpPr/>
          <p:nvPr/>
        </p:nvGrpSpPr>
        <p:grpSpPr>
          <a:xfrm>
            <a:off x="5375833" y="3706301"/>
            <a:ext cx="2327395" cy="2114972"/>
            <a:chOff x="5375833" y="3706301"/>
            <a:chExt cx="2327395" cy="2114972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xmlns="" id="{A2466D2C-0A0A-F24C-B5A6-5CE84820506F}"/>
                </a:ext>
              </a:extLst>
            </p:cNvPr>
            <p:cNvGrpSpPr/>
            <p:nvPr/>
          </p:nvGrpSpPr>
          <p:grpSpPr>
            <a:xfrm>
              <a:off x="5375833" y="3706301"/>
              <a:ext cx="2327395" cy="2114972"/>
              <a:chOff x="1450140" y="4370523"/>
              <a:chExt cx="2524126" cy="2293748"/>
            </a:xfrm>
          </p:grpSpPr>
          <p:cxnSp>
            <p:nvCxnSpPr>
              <p:cNvPr id="74" name="直线箭头连接符 73">
                <a:extLst>
                  <a:ext uri="{FF2B5EF4-FFF2-40B4-BE49-F238E27FC236}">
                    <a16:creationId xmlns:a16="http://schemas.microsoft.com/office/drawing/2014/main" xmlns="" id="{26765FB1-F1DA-D444-AE4F-2DCA88924366}"/>
                  </a:ext>
                </a:extLst>
              </p:cNvPr>
              <p:cNvCxnSpPr/>
              <p:nvPr/>
            </p:nvCxnSpPr>
            <p:spPr>
              <a:xfrm>
                <a:off x="1450140" y="5563892"/>
                <a:ext cx="252412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xmlns="" id="{EACB9E5E-C137-F64B-8666-105794B3C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2203" y="4370523"/>
                <a:ext cx="0" cy="22937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xmlns="" id="{91F89BDC-1758-AF47-B207-B940CC059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1977" y="4388536"/>
              <a:ext cx="829854" cy="82985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8" name="椭圆 77">
            <a:extLst>
              <a:ext uri="{FF2B5EF4-FFF2-40B4-BE49-F238E27FC236}">
                <a16:creationId xmlns:a16="http://schemas.microsoft.com/office/drawing/2014/main" xmlns="" id="{22F45E44-A3FA-2E42-BDA6-1DE6547341E3}"/>
              </a:ext>
            </a:extLst>
          </p:cNvPr>
          <p:cNvSpPr/>
          <p:nvPr/>
        </p:nvSpPr>
        <p:spPr>
          <a:xfrm rot="2354330">
            <a:off x="7338666" y="4528725"/>
            <a:ext cx="260973" cy="615868"/>
          </a:xfrm>
          <a:prstGeom prst="ellipse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xmlns="" id="{28A3906F-64B3-B34E-B821-ABCF89A7ADF9}"/>
              </a:ext>
            </a:extLst>
          </p:cNvPr>
          <p:cNvSpPr>
            <a:spLocks noChangeAspect="1"/>
          </p:cNvSpPr>
          <p:nvPr/>
        </p:nvSpPr>
        <p:spPr>
          <a:xfrm rot="2354330">
            <a:off x="7273422" y="4374758"/>
            <a:ext cx="391459" cy="92380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xmlns="" id="{F4F4428F-D8DA-784A-B590-BC40DD2FA43D}"/>
              </a:ext>
            </a:extLst>
          </p:cNvPr>
          <p:cNvSpPr>
            <a:spLocks noChangeAspect="1"/>
          </p:cNvSpPr>
          <p:nvPr/>
        </p:nvSpPr>
        <p:spPr>
          <a:xfrm rot="2354330">
            <a:off x="7193888" y="4220790"/>
            <a:ext cx="521945" cy="123173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1D53020E-AF5A-E44E-8A72-923DAB270C4B}"/>
              </a:ext>
            </a:extLst>
          </p:cNvPr>
          <p:cNvSpPr txBox="1"/>
          <p:nvPr/>
        </p:nvSpPr>
        <p:spPr>
          <a:xfrm>
            <a:off x="1419904" y="5923628"/>
            <a:ext cx="204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解不易具有稀疏性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FAD93726-6B50-C743-B247-4353F0432BBC}"/>
              </a:ext>
            </a:extLst>
          </p:cNvPr>
          <p:cNvSpPr txBox="1"/>
          <p:nvPr/>
        </p:nvSpPr>
        <p:spPr>
          <a:xfrm>
            <a:off x="5517193" y="5922000"/>
            <a:ext cx="204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解容易具有稀疏性</a:t>
            </a:r>
          </a:p>
        </p:txBody>
      </p:sp>
    </p:spTree>
    <p:extLst>
      <p:ext uri="{BB962C8B-B14F-4D97-AF65-F5344CB8AC3E}">
        <p14:creationId xmlns:p14="http://schemas.microsoft.com/office/powerpoint/2010/main" val="16339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3.61111E-6 -0.149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0" grpId="0" animBg="1"/>
      <p:bldP spid="71" grpId="0" animBg="1"/>
      <p:bldP spid="72" grpId="0" animBg="1"/>
      <p:bldP spid="78" grpId="0" animBg="1"/>
      <p:bldP spid="79" grpId="0" animBg="1"/>
      <p:bldP spid="80" grpId="0" animBg="1"/>
      <p:bldP spid="30" grpId="0"/>
      <p:bldP spid="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en-US" altLang="zh-CN" dirty="0"/>
              <a:t>MAP</a:t>
            </a:r>
            <a:r>
              <a:rPr kumimoji="1" lang="zh-CN" altLang="en-US" dirty="0"/>
              <a:t>角度的理解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48A33B73-2071-0B47-AFC9-91FCEDF27301}"/>
                  </a:ext>
                </a:extLst>
              </p:cNvPr>
              <p:cNvSpPr txBox="1"/>
              <p:nvPr/>
            </p:nvSpPr>
            <p:spPr>
              <a:xfrm>
                <a:off x="720931" y="1802924"/>
                <a:ext cx="3718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数据生成模型：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A33B73-2071-0B47-AFC9-91FCEDF27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1" y="1802924"/>
                <a:ext cx="3718560" cy="369332"/>
              </a:xfrm>
              <a:prstGeom prst="rect">
                <a:avLst/>
              </a:prstGeom>
              <a:blipFill>
                <a:blip r:embed="rId2"/>
                <a:stretch>
                  <a:fillRect l="-1361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9463E3DE-FD43-B340-AB35-39E89D7CF331}"/>
                  </a:ext>
                </a:extLst>
              </p:cNvPr>
              <p:cNvSpPr txBox="1"/>
              <p:nvPr/>
            </p:nvSpPr>
            <p:spPr>
              <a:xfrm>
                <a:off x="4377499" y="1849090"/>
                <a:ext cx="1514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|0,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63E3DE-FD43-B340-AB35-39E89D7C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99" y="1849090"/>
                <a:ext cx="1514324" cy="276999"/>
              </a:xfrm>
              <a:prstGeom prst="rect">
                <a:avLst/>
              </a:prstGeom>
              <a:blipFill>
                <a:blip r:embed="rId3"/>
                <a:stretch>
                  <a:fillRect l="-1667" t="-4545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3C8076CC-E11C-5F49-877A-E3E7EC4B1183}"/>
                  </a:ext>
                </a:extLst>
              </p:cNvPr>
              <p:cNvSpPr/>
              <p:nvPr/>
            </p:nvSpPr>
            <p:spPr>
              <a:xfrm>
                <a:off x="720931" y="2358085"/>
                <a:ext cx="6429645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/>
                  <a:t>已知观测数据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en-US" dirty="0"/>
                  <a:t>，对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进行最大后验估计（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C8076CC-E11C-5F49-877A-E3E7EC4B1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1" y="2358085"/>
                <a:ext cx="6429645" cy="374077"/>
              </a:xfrm>
              <a:prstGeom prst="rect">
                <a:avLst/>
              </a:prstGeom>
              <a:blipFill>
                <a:blip r:embed="rId4"/>
                <a:stretch>
                  <a:fillRect l="-789" t="-13333" r="-394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71F369A3-D341-EF46-98FA-6D8DA5E129D5}"/>
                  </a:ext>
                </a:extLst>
              </p:cNvPr>
              <p:cNvSpPr txBox="1"/>
              <p:nvPr/>
            </p:nvSpPr>
            <p:spPr>
              <a:xfrm>
                <a:off x="6284821" y="1802924"/>
                <a:ext cx="2378732" cy="37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参数先验：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1F369A3-D341-EF46-98FA-6D8DA5E12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21" y="1802924"/>
                <a:ext cx="2378732" cy="373792"/>
              </a:xfrm>
              <a:prstGeom prst="rect">
                <a:avLst/>
              </a:prstGeom>
              <a:blipFill>
                <a:blip r:embed="rId5"/>
                <a:stretch>
                  <a:fillRect l="-1596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48AB4502-951D-D34D-B127-468065AF7966}"/>
                  </a:ext>
                </a:extLst>
              </p:cNvPr>
              <p:cNvSpPr txBox="1"/>
              <p:nvPr/>
            </p:nvSpPr>
            <p:spPr>
              <a:xfrm>
                <a:off x="775398" y="2875765"/>
                <a:ext cx="3609626" cy="766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AB4502-951D-D34D-B127-468065AF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8" y="2875765"/>
                <a:ext cx="3609626" cy="766300"/>
              </a:xfrm>
              <a:prstGeom prst="rect">
                <a:avLst/>
              </a:prstGeom>
              <a:blipFill>
                <a:blip r:embed="rId6"/>
                <a:stretch>
                  <a:fillRect t="-37097" b="-43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B87B7C22-DA5B-4B47-849C-0398988DA98E}"/>
                  </a:ext>
                </a:extLst>
              </p:cNvPr>
              <p:cNvSpPr/>
              <p:nvPr/>
            </p:nvSpPr>
            <p:spPr>
              <a:xfrm>
                <a:off x="741952" y="3704057"/>
                <a:ext cx="5990679" cy="723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const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87B7C22-DA5B-4B47-849C-0398988DA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52" y="3704057"/>
                <a:ext cx="5990679" cy="723660"/>
              </a:xfrm>
              <a:prstGeom prst="rect">
                <a:avLst/>
              </a:prstGeom>
              <a:blipFill>
                <a:blip r:embed="rId7"/>
                <a:stretch>
                  <a:fillRect t="-124138" b="-187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>
            <a:extLst>
              <a:ext uri="{FF2B5EF4-FFF2-40B4-BE49-F238E27FC236}">
                <a16:creationId xmlns:a16="http://schemas.microsoft.com/office/drawing/2014/main" xmlns="" id="{85D4DBA9-22CD-474E-AB61-3763584049B9}"/>
              </a:ext>
            </a:extLst>
          </p:cNvPr>
          <p:cNvSpPr/>
          <p:nvPr/>
        </p:nvSpPr>
        <p:spPr>
          <a:xfrm>
            <a:off x="978882" y="4833832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xmlns="" id="{A0EB96E4-086E-D441-9632-7D27640917D4}"/>
                  </a:ext>
                </a:extLst>
              </p:cNvPr>
              <p:cNvSpPr txBox="1"/>
              <p:nvPr/>
            </p:nvSpPr>
            <p:spPr>
              <a:xfrm>
                <a:off x="1828352" y="4766371"/>
                <a:ext cx="1176989" cy="383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0EB96E4-086E-D441-9632-7D276409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52" y="4766371"/>
                <a:ext cx="1176989" cy="383631"/>
              </a:xfrm>
              <a:prstGeom prst="rect">
                <a:avLst/>
              </a:prstGeom>
              <a:blipFill>
                <a:blip r:embed="rId8"/>
                <a:stretch>
                  <a:fillRect l="-3226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右箭头 28">
            <a:extLst>
              <a:ext uri="{FF2B5EF4-FFF2-40B4-BE49-F238E27FC236}">
                <a16:creationId xmlns:a16="http://schemas.microsoft.com/office/drawing/2014/main" xmlns="" id="{D0A5EC37-3B4E-764E-8F02-B5180BCB1B9D}"/>
              </a:ext>
            </a:extLst>
          </p:cNvPr>
          <p:cNvSpPr/>
          <p:nvPr/>
        </p:nvSpPr>
        <p:spPr>
          <a:xfrm>
            <a:off x="3325408" y="4835423"/>
            <a:ext cx="513805" cy="18697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96D25A09-D641-8C43-BC7B-B2F9336EA484}"/>
                  </a:ext>
                </a:extLst>
              </p:cNvPr>
              <p:cNvSpPr/>
              <p:nvPr/>
            </p:nvSpPr>
            <p:spPr>
              <a:xfrm>
                <a:off x="4064218" y="4509703"/>
                <a:ext cx="4224233" cy="714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6D25A09-D641-8C43-BC7B-B2F9336EA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18" y="4509703"/>
                <a:ext cx="4224233" cy="714426"/>
              </a:xfrm>
              <a:prstGeom prst="rect">
                <a:avLst/>
              </a:prstGeom>
              <a:blipFill>
                <a:blip r:embed="rId9"/>
                <a:stretch>
                  <a:fillRect l="-6287" t="-126316" b="-191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F851627F-92F8-BA45-99D6-B2EBAD89D9AD}"/>
                  </a:ext>
                </a:extLst>
              </p:cNvPr>
              <p:cNvSpPr/>
              <p:nvPr/>
            </p:nvSpPr>
            <p:spPr>
              <a:xfrm>
                <a:off x="3351697" y="5430100"/>
                <a:ext cx="244060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200" dirty="0"/>
                  <a:t>正则化线性回归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851627F-92F8-BA45-99D6-B2EBAD89D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697" y="5430100"/>
                <a:ext cx="2440605" cy="430887"/>
              </a:xfrm>
              <a:prstGeom prst="rect">
                <a:avLst/>
              </a:prstGeom>
              <a:blipFill>
                <a:blip r:embed="rId10"/>
                <a:stretch>
                  <a:fillRect l="-521" t="-14706" r="-2083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7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4" grpId="0"/>
      <p:bldP spid="4" grpId="0"/>
      <p:bldP spid="7" grpId="0"/>
      <p:bldP spid="27" grpId="0" animBg="1"/>
      <p:bldP spid="28" grpId="0"/>
      <p:bldP spid="29" grpId="0" animBg="1"/>
      <p:bldP spid="30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zh-CN" altLang="en-US" dirty="0"/>
              <a:t>上节回顾</a:t>
            </a:r>
            <a:endParaRPr lang="en-US" altLang="zh-CN" dirty="0"/>
          </a:p>
          <a:p>
            <a:r>
              <a:rPr lang="zh-CN" altLang="en-US" dirty="0"/>
              <a:t>线性回归</a:t>
            </a:r>
            <a:endParaRPr lang="en-US" altLang="zh-CN" dirty="0"/>
          </a:p>
          <a:p>
            <a:r>
              <a:rPr lang="zh-CN" altLang="en-US" dirty="0"/>
              <a:t>正则化线性回归</a:t>
            </a:r>
            <a:endParaRPr lang="en-US" altLang="zh-CN" dirty="0"/>
          </a:p>
          <a:p>
            <a:r>
              <a:rPr lang="zh-CN" altLang="en-US" dirty="0"/>
              <a:t>参数选择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3816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en-US" altLang="zh-CN" dirty="0"/>
              <a:t>MAP</a:t>
            </a:r>
            <a:r>
              <a:rPr kumimoji="1" lang="zh-CN" altLang="en-US" dirty="0"/>
              <a:t>角度的理解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48A33B73-2071-0B47-AFC9-91FCEDF27301}"/>
                  </a:ext>
                </a:extLst>
              </p:cNvPr>
              <p:cNvSpPr txBox="1"/>
              <p:nvPr/>
            </p:nvSpPr>
            <p:spPr>
              <a:xfrm>
                <a:off x="720931" y="1802924"/>
                <a:ext cx="3718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数据生成模型：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A33B73-2071-0B47-AFC9-91FCEDF27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1" y="1802924"/>
                <a:ext cx="3718560" cy="369332"/>
              </a:xfrm>
              <a:prstGeom prst="rect">
                <a:avLst/>
              </a:prstGeom>
              <a:blipFill>
                <a:blip r:embed="rId2"/>
                <a:stretch>
                  <a:fillRect l="-1361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9463E3DE-FD43-B340-AB35-39E89D7CF331}"/>
                  </a:ext>
                </a:extLst>
              </p:cNvPr>
              <p:cNvSpPr txBox="1"/>
              <p:nvPr/>
            </p:nvSpPr>
            <p:spPr>
              <a:xfrm>
                <a:off x="4377499" y="1849090"/>
                <a:ext cx="1514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|0,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63E3DE-FD43-B340-AB35-39E89D7C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99" y="1849090"/>
                <a:ext cx="1514324" cy="276999"/>
              </a:xfrm>
              <a:prstGeom prst="rect">
                <a:avLst/>
              </a:prstGeom>
              <a:blipFill>
                <a:blip r:embed="rId3"/>
                <a:stretch>
                  <a:fillRect l="-1667" t="-4545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3C8076CC-E11C-5F49-877A-E3E7EC4B1183}"/>
                  </a:ext>
                </a:extLst>
              </p:cNvPr>
              <p:cNvSpPr/>
              <p:nvPr/>
            </p:nvSpPr>
            <p:spPr>
              <a:xfrm>
                <a:off x="720931" y="2358085"/>
                <a:ext cx="6429645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/>
                  <a:t>已知观测数据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en-US" dirty="0"/>
                  <a:t>，对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进行最大后验估计（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C8076CC-E11C-5F49-877A-E3E7EC4B1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1" y="2358085"/>
                <a:ext cx="6429645" cy="374077"/>
              </a:xfrm>
              <a:prstGeom prst="rect">
                <a:avLst/>
              </a:prstGeom>
              <a:blipFill>
                <a:blip r:embed="rId4"/>
                <a:stretch>
                  <a:fillRect l="-789" t="-13333" r="-394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71F369A3-D341-EF46-98FA-6D8DA5E129D5}"/>
                  </a:ext>
                </a:extLst>
              </p:cNvPr>
              <p:cNvSpPr txBox="1"/>
              <p:nvPr/>
            </p:nvSpPr>
            <p:spPr>
              <a:xfrm>
                <a:off x="6284821" y="1802924"/>
                <a:ext cx="2378732" cy="37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参数先验：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1F369A3-D341-EF46-98FA-6D8DA5E12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21" y="1802924"/>
                <a:ext cx="2378732" cy="373792"/>
              </a:xfrm>
              <a:prstGeom prst="rect">
                <a:avLst/>
              </a:prstGeom>
              <a:blipFill>
                <a:blip r:embed="rId5"/>
                <a:stretch>
                  <a:fillRect l="-1596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B87B7C22-DA5B-4B47-849C-0398988DA98E}"/>
                  </a:ext>
                </a:extLst>
              </p:cNvPr>
              <p:cNvSpPr/>
              <p:nvPr/>
            </p:nvSpPr>
            <p:spPr>
              <a:xfrm>
                <a:off x="757450" y="3704057"/>
                <a:ext cx="5953746" cy="6841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const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87B7C22-DA5B-4B47-849C-0398988DA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50" y="3704057"/>
                <a:ext cx="5953746" cy="684162"/>
              </a:xfrm>
              <a:prstGeom prst="rect">
                <a:avLst/>
              </a:prstGeom>
              <a:blipFill>
                <a:blip r:embed="rId6"/>
                <a:stretch>
                  <a:fillRect t="-132727" b="-20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>
            <a:extLst>
              <a:ext uri="{FF2B5EF4-FFF2-40B4-BE49-F238E27FC236}">
                <a16:creationId xmlns:a16="http://schemas.microsoft.com/office/drawing/2014/main" xmlns="" id="{85D4DBA9-22CD-474E-AB61-3763584049B9}"/>
              </a:ext>
            </a:extLst>
          </p:cNvPr>
          <p:cNvSpPr/>
          <p:nvPr/>
        </p:nvSpPr>
        <p:spPr>
          <a:xfrm>
            <a:off x="978882" y="4833832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xmlns="" id="{A0EB96E4-086E-D441-9632-7D27640917D4}"/>
                  </a:ext>
                </a:extLst>
              </p:cNvPr>
              <p:cNvSpPr txBox="1"/>
              <p:nvPr/>
            </p:nvSpPr>
            <p:spPr>
              <a:xfrm>
                <a:off x="1828352" y="4766371"/>
                <a:ext cx="1176989" cy="383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0EB96E4-086E-D441-9632-7D276409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352" y="4766371"/>
                <a:ext cx="1176989" cy="383631"/>
              </a:xfrm>
              <a:prstGeom prst="rect">
                <a:avLst/>
              </a:prstGeom>
              <a:blipFill>
                <a:blip r:embed="rId7"/>
                <a:stretch>
                  <a:fillRect l="-3226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右箭头 28">
            <a:extLst>
              <a:ext uri="{FF2B5EF4-FFF2-40B4-BE49-F238E27FC236}">
                <a16:creationId xmlns:a16="http://schemas.microsoft.com/office/drawing/2014/main" xmlns="" id="{D0A5EC37-3B4E-764E-8F02-B5180BCB1B9D}"/>
              </a:ext>
            </a:extLst>
          </p:cNvPr>
          <p:cNvSpPr/>
          <p:nvPr/>
        </p:nvSpPr>
        <p:spPr>
          <a:xfrm>
            <a:off x="3325408" y="4835423"/>
            <a:ext cx="513805" cy="18697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96D25A09-D641-8C43-BC7B-B2F9336EA484}"/>
                  </a:ext>
                </a:extLst>
              </p:cNvPr>
              <p:cNvSpPr/>
              <p:nvPr/>
            </p:nvSpPr>
            <p:spPr>
              <a:xfrm>
                <a:off x="4064218" y="4509703"/>
                <a:ext cx="4166525" cy="683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6D25A09-D641-8C43-BC7B-B2F9336EA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18" y="4509703"/>
                <a:ext cx="4166525" cy="683970"/>
              </a:xfrm>
              <a:prstGeom prst="rect">
                <a:avLst/>
              </a:prstGeom>
              <a:blipFill>
                <a:blip r:embed="rId8"/>
                <a:stretch>
                  <a:fillRect l="-7295" t="-130909" b="-20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F851627F-92F8-BA45-99D6-B2EBAD89D9AD}"/>
                  </a:ext>
                </a:extLst>
              </p:cNvPr>
              <p:cNvSpPr/>
              <p:nvPr/>
            </p:nvSpPr>
            <p:spPr>
              <a:xfrm>
                <a:off x="3351697" y="5430100"/>
                <a:ext cx="251113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200" dirty="0"/>
                  <a:t>正则化线性回归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851627F-92F8-BA45-99D6-B2EBAD89D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697" y="5430100"/>
                <a:ext cx="2511137" cy="430887"/>
              </a:xfrm>
              <a:prstGeom prst="rect">
                <a:avLst/>
              </a:prstGeom>
              <a:blipFill>
                <a:blip r:embed="rId9"/>
                <a:stretch>
                  <a:fillRect l="-505" t="-14706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401333C7-DA50-3445-B751-B6738727FC13}"/>
                  </a:ext>
                </a:extLst>
              </p:cNvPr>
              <p:cNvSpPr txBox="1"/>
              <p:nvPr/>
            </p:nvSpPr>
            <p:spPr>
              <a:xfrm>
                <a:off x="778065" y="2900704"/>
                <a:ext cx="3154677" cy="51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01333C7-DA50-3445-B751-B6738727F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5" y="2900704"/>
                <a:ext cx="3154677" cy="516873"/>
              </a:xfrm>
              <a:prstGeom prst="rect">
                <a:avLst/>
              </a:prstGeom>
              <a:blipFill>
                <a:blip r:embed="rId10"/>
                <a:stretch>
                  <a:fillRect t="-65854" b="-10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8E299455-26C4-B64A-A039-218D16A54B22}"/>
              </a:ext>
            </a:extLst>
          </p:cNvPr>
          <p:cNvSpPr txBox="1"/>
          <p:nvPr/>
        </p:nvSpPr>
        <p:spPr>
          <a:xfrm>
            <a:off x="3797084" y="2979306"/>
            <a:ext cx="14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Laplace</a:t>
            </a:r>
            <a:r>
              <a:rPr kumimoji="1" lang="zh-CN" altLang="en-US" dirty="0"/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248867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 animBg="1"/>
      <p:bldP spid="28" grpId="0"/>
      <p:bldP spid="29" grpId="0" animBg="1"/>
      <p:bldP spid="30" grpId="0"/>
      <p:bldP spid="9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en-US" altLang="zh-CN" dirty="0"/>
              <a:t>MAP</a:t>
            </a:r>
            <a:r>
              <a:rPr kumimoji="1" lang="zh-CN" altLang="en-US" dirty="0"/>
              <a:t>角度的理解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92D1ED8-3B47-8D42-A4C3-FADD21E4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48" y="1738344"/>
            <a:ext cx="5884020" cy="41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正则化线性回归的求解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  <a:blipFill>
                <a:blip r:embed="rId2"/>
                <a:stretch>
                  <a:fillRect l="-1447" t="-275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xmlns="" id="{B1133D22-CB08-E647-8C5D-4117533EDA06}"/>
                  </a:ext>
                </a:extLst>
              </p:cNvPr>
              <p:cNvSpPr/>
              <p:nvPr/>
            </p:nvSpPr>
            <p:spPr>
              <a:xfrm>
                <a:off x="1240119" y="1844792"/>
                <a:ext cx="2989076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kumimoji="1"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B1133D22-CB08-E647-8C5D-4117533ED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19" y="1844792"/>
                <a:ext cx="2989076" cy="624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E5435F17-615D-5145-8D38-FC18D6A85F92}"/>
                  </a:ext>
                </a:extLst>
              </p:cNvPr>
              <p:cNvSpPr txBox="1"/>
              <p:nvPr/>
            </p:nvSpPr>
            <p:spPr>
              <a:xfrm>
                <a:off x="5236895" y="1887475"/>
                <a:ext cx="213359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435F17-615D-5145-8D38-FC18D6A8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95" y="1887475"/>
                <a:ext cx="2133597" cy="518604"/>
              </a:xfrm>
              <a:prstGeom prst="rect">
                <a:avLst/>
              </a:prstGeom>
              <a:blipFill>
                <a:blip r:embed="rId4"/>
                <a:stretch>
                  <a:fillRect l="-2959" t="-4878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9838C122-D0E4-6F4C-9916-A113D167CDA5}"/>
                  </a:ext>
                </a:extLst>
              </p:cNvPr>
              <p:cNvSpPr/>
              <p:nvPr/>
            </p:nvSpPr>
            <p:spPr>
              <a:xfrm>
                <a:off x="1054142" y="2854937"/>
                <a:ext cx="641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</a:t>
                </a:r>
                <a:r>
                  <a:rPr lang="en-US" altLang="zh-CN" dirty="0"/>
                  <a:t>Lipschitz</a:t>
                </a:r>
                <a:r>
                  <a:rPr lang="zh-CN" altLang="en-US" dirty="0"/>
                  <a:t>条件：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38C122-D0E4-6F4C-9916-A113D167C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42" y="2854937"/>
                <a:ext cx="6415411" cy="369332"/>
              </a:xfrm>
              <a:prstGeom prst="rect">
                <a:avLst/>
              </a:prstGeom>
              <a:blipFill>
                <a:blip r:embed="rId5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F99833FB-CFF4-AE41-8F06-82AE2C85FB9E}"/>
                  </a:ext>
                </a:extLst>
              </p:cNvPr>
              <p:cNvSpPr/>
              <p:nvPr/>
            </p:nvSpPr>
            <p:spPr>
              <a:xfrm>
                <a:off x="1100636" y="3600273"/>
                <a:ext cx="24961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99833FB-CFF4-AE41-8F06-82AE2C85F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36" y="3600273"/>
                <a:ext cx="2496133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CB62F7D2-CB53-554C-96E0-7342999D450C}"/>
                  </a:ext>
                </a:extLst>
              </p:cNvPr>
              <p:cNvSpPr/>
              <p:nvPr/>
            </p:nvSpPr>
            <p:spPr>
              <a:xfrm>
                <a:off x="3825755" y="3600273"/>
                <a:ext cx="3509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B62F7D2-CB53-554C-96E0-7342999D4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55" y="3600273"/>
                <a:ext cx="3509294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CDB87216-5CCC-C24A-A63D-6FC44B15F9BE}"/>
                  </a:ext>
                </a:extLst>
              </p:cNvPr>
              <p:cNvSpPr/>
              <p:nvPr/>
            </p:nvSpPr>
            <p:spPr>
              <a:xfrm>
                <a:off x="1054142" y="4116623"/>
                <a:ext cx="4429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DB87216-5CCC-C24A-A63D-6FC44B15F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42" y="4116623"/>
                <a:ext cx="4429931" cy="369332"/>
              </a:xfrm>
              <a:prstGeom prst="rect">
                <a:avLst/>
              </a:prstGeom>
              <a:blipFill>
                <a:blip r:embed="rId8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8E0B373E-0B37-024B-B142-A15731DBE3AB}"/>
                  </a:ext>
                </a:extLst>
              </p:cNvPr>
              <p:cNvSpPr/>
              <p:nvPr/>
            </p:nvSpPr>
            <p:spPr>
              <a:xfrm>
                <a:off x="5690988" y="4116623"/>
                <a:ext cx="14580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0B373E-0B37-024B-B142-A15731DBE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88" y="4116623"/>
                <a:ext cx="14580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BADF140-D8E9-BF4F-9A1E-7371F281AB49}"/>
              </a:ext>
            </a:extLst>
          </p:cNvPr>
          <p:cNvSpPr/>
          <p:nvPr/>
        </p:nvSpPr>
        <p:spPr>
          <a:xfrm>
            <a:off x="1054142" y="3425124"/>
            <a:ext cx="6289319" cy="1224367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2C634DA1-4279-974A-A543-E170E710DCD6}"/>
                  </a:ext>
                </a:extLst>
              </p:cNvPr>
              <p:cNvSpPr/>
              <p:nvPr/>
            </p:nvSpPr>
            <p:spPr>
              <a:xfrm>
                <a:off x="1038644" y="4792695"/>
                <a:ext cx="5338193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C634DA1-4279-974A-A543-E170E710D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44" y="4792695"/>
                <a:ext cx="5338193" cy="609077"/>
              </a:xfrm>
              <a:prstGeom prst="rect">
                <a:avLst/>
              </a:prstGeom>
              <a:blipFill>
                <a:blip r:embed="rId10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50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0" grpId="0"/>
      <p:bldP spid="21" grpId="0"/>
      <p:bldP spid="8" grpId="0"/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正则化线性回归的求解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  <a:blipFill>
                <a:blip r:embed="rId2"/>
                <a:stretch>
                  <a:fillRect l="-1447" t="-275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xmlns="" id="{B1133D22-CB08-E647-8C5D-4117533EDA06}"/>
                  </a:ext>
                </a:extLst>
              </p:cNvPr>
              <p:cNvSpPr/>
              <p:nvPr/>
            </p:nvSpPr>
            <p:spPr>
              <a:xfrm>
                <a:off x="1240119" y="1844792"/>
                <a:ext cx="2989076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kumimoji="1"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B1133D22-CB08-E647-8C5D-4117533ED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19" y="1844792"/>
                <a:ext cx="2989076" cy="624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E5435F17-615D-5145-8D38-FC18D6A85F92}"/>
                  </a:ext>
                </a:extLst>
              </p:cNvPr>
              <p:cNvSpPr txBox="1"/>
              <p:nvPr/>
            </p:nvSpPr>
            <p:spPr>
              <a:xfrm>
                <a:off x="5236895" y="1887475"/>
                <a:ext cx="213359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435F17-615D-5145-8D38-FC18D6A8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95" y="1887475"/>
                <a:ext cx="2133597" cy="518604"/>
              </a:xfrm>
              <a:prstGeom prst="rect">
                <a:avLst/>
              </a:prstGeom>
              <a:blipFill>
                <a:blip r:embed="rId4"/>
                <a:stretch>
                  <a:fillRect l="-2959" t="-4878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2C634DA1-4279-974A-A543-E170E710DCD6}"/>
                  </a:ext>
                </a:extLst>
              </p:cNvPr>
              <p:cNvSpPr/>
              <p:nvPr/>
            </p:nvSpPr>
            <p:spPr>
              <a:xfrm>
                <a:off x="1038644" y="4792695"/>
                <a:ext cx="5338193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C634DA1-4279-974A-A543-E170E710D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44" y="4792695"/>
                <a:ext cx="5338193" cy="609077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D6B78E2-AE5B-FC44-B057-0B32C93C52FA}"/>
              </a:ext>
            </a:extLst>
          </p:cNvPr>
          <p:cNvSpPr/>
          <p:nvPr/>
        </p:nvSpPr>
        <p:spPr>
          <a:xfrm>
            <a:off x="604433" y="3177154"/>
            <a:ext cx="8090115" cy="3161654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BE23EEC4-0704-C841-8FDF-6653F698ECF9}"/>
                  </a:ext>
                </a:extLst>
              </p:cNvPr>
              <p:cNvSpPr/>
              <p:nvPr/>
            </p:nvSpPr>
            <p:spPr>
              <a:xfrm>
                <a:off x="628652" y="3203261"/>
                <a:ext cx="291143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E23EEC4-0704-C841-8FDF-6653F698E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2" y="3203261"/>
                <a:ext cx="2911438" cy="404983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B6EF7E5C-D1CF-514E-AE02-0C4868A9C0C4}"/>
                  </a:ext>
                </a:extLst>
              </p:cNvPr>
              <p:cNvSpPr/>
              <p:nvPr/>
            </p:nvSpPr>
            <p:spPr>
              <a:xfrm>
                <a:off x="3790306" y="3202694"/>
                <a:ext cx="417390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6EF7E5C-D1CF-514E-AE02-0C4868A9C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06" y="3202694"/>
                <a:ext cx="4173900" cy="404983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C57CAD44-959F-9248-BE84-B66E3FFE9D58}"/>
                  </a:ext>
                </a:extLst>
              </p:cNvPr>
              <p:cNvSpPr/>
              <p:nvPr/>
            </p:nvSpPr>
            <p:spPr>
              <a:xfrm>
                <a:off x="644150" y="3607677"/>
                <a:ext cx="8147102" cy="2729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kumimoji="1" lang="en-US" altLang="zh-CN" dirty="0"/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kumimoji="1"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kumimoji="1"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kumimoji="1"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kumimoji="1"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57CAD44-959F-9248-BE84-B66E3FFE9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50" y="3607677"/>
                <a:ext cx="8147102" cy="2729850"/>
              </a:xfrm>
              <a:prstGeom prst="rect">
                <a:avLst/>
              </a:prstGeom>
              <a:blipFill>
                <a:blip r:embed="rId8"/>
                <a:stretch>
                  <a:fillRect l="-312" t="-6944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65BA178-285D-7845-BAFC-BF84CB651928}"/>
              </a:ext>
            </a:extLst>
          </p:cNvPr>
          <p:cNvSpPr/>
          <p:nvPr/>
        </p:nvSpPr>
        <p:spPr>
          <a:xfrm>
            <a:off x="1162628" y="4324563"/>
            <a:ext cx="2277996" cy="3934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15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6296E-6 L -1.94444E-6 -0.337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P spid="18" grpId="0"/>
      <p:bldP spid="22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正则化线性回归的求解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  <a:blipFill>
                <a:blip r:embed="rId2"/>
                <a:stretch>
                  <a:fillRect l="-1447" t="-275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xmlns="" id="{B1133D22-CB08-E647-8C5D-4117533EDA06}"/>
                  </a:ext>
                </a:extLst>
              </p:cNvPr>
              <p:cNvSpPr/>
              <p:nvPr/>
            </p:nvSpPr>
            <p:spPr>
              <a:xfrm>
                <a:off x="1240119" y="1844792"/>
                <a:ext cx="2989076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kumimoji="1"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B1133D22-CB08-E647-8C5D-4117533ED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19" y="1844792"/>
                <a:ext cx="2989076" cy="624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E5435F17-615D-5145-8D38-FC18D6A85F92}"/>
                  </a:ext>
                </a:extLst>
              </p:cNvPr>
              <p:cNvSpPr txBox="1"/>
              <p:nvPr/>
            </p:nvSpPr>
            <p:spPr>
              <a:xfrm>
                <a:off x="5236895" y="1887475"/>
                <a:ext cx="213359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435F17-615D-5145-8D38-FC18D6A8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95" y="1887475"/>
                <a:ext cx="2133597" cy="518604"/>
              </a:xfrm>
              <a:prstGeom prst="rect">
                <a:avLst/>
              </a:prstGeom>
              <a:blipFill>
                <a:blip r:embed="rId4"/>
                <a:stretch>
                  <a:fillRect l="-2959" t="-4878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2C634DA1-4279-974A-A543-E170E710DCD6}"/>
                  </a:ext>
                </a:extLst>
              </p:cNvPr>
              <p:cNvSpPr/>
              <p:nvPr/>
            </p:nvSpPr>
            <p:spPr>
              <a:xfrm>
                <a:off x="1042990" y="2464406"/>
                <a:ext cx="5338193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C634DA1-4279-974A-A543-E170E710D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90" y="2464406"/>
                <a:ext cx="5338193" cy="609077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2BC8DA0C-8914-8642-A6D1-5C2929DE314B}"/>
                  </a:ext>
                </a:extLst>
              </p:cNvPr>
              <p:cNvSpPr/>
              <p:nvPr/>
            </p:nvSpPr>
            <p:spPr>
              <a:xfrm>
                <a:off x="775169" y="3047023"/>
                <a:ext cx="7181005" cy="646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C8DA0C-8914-8642-A6D1-5C2929DE3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69" y="3047023"/>
                <a:ext cx="7181005" cy="646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03571F21-59E6-6844-B62E-2EA0800E8849}"/>
                  </a:ext>
                </a:extLst>
              </p:cNvPr>
              <p:cNvSpPr/>
              <p:nvPr/>
            </p:nvSpPr>
            <p:spPr>
              <a:xfrm>
                <a:off x="839928" y="3623899"/>
                <a:ext cx="7581189" cy="1637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b="0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sSubSup>
                          <m:sSub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en-US" altLang="zh-CN" b="0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3571F21-59E6-6844-B62E-2EA0800E8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8" y="3623899"/>
                <a:ext cx="7581189" cy="16375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6ABAD3B7-D420-7743-B2B0-3450F39445C0}"/>
                  </a:ext>
                </a:extLst>
              </p:cNvPr>
              <p:cNvSpPr/>
              <p:nvPr/>
            </p:nvSpPr>
            <p:spPr>
              <a:xfrm>
                <a:off x="1523130" y="5298453"/>
                <a:ext cx="5685081" cy="817916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ABAD3B7-D420-7743-B2B0-3450F3944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30" y="5298453"/>
                <a:ext cx="5685081" cy="817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2E0C8F5-B664-454E-A920-884D0F022D20}"/>
              </a:ext>
            </a:extLst>
          </p:cNvPr>
          <p:cNvSpPr/>
          <p:nvPr/>
        </p:nvSpPr>
        <p:spPr>
          <a:xfrm>
            <a:off x="3409627" y="3057985"/>
            <a:ext cx="3425126" cy="619614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09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正则化线性回归的求解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  <a:blipFill>
                <a:blip r:embed="rId2"/>
                <a:stretch>
                  <a:fillRect l="-1447" t="-275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xmlns="" id="{B1133D22-CB08-E647-8C5D-4117533EDA06}"/>
                  </a:ext>
                </a:extLst>
              </p:cNvPr>
              <p:cNvSpPr/>
              <p:nvPr/>
            </p:nvSpPr>
            <p:spPr>
              <a:xfrm>
                <a:off x="1240119" y="1844792"/>
                <a:ext cx="2989076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kumimoji="1"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B1133D22-CB08-E647-8C5D-4117533ED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19" y="1844792"/>
                <a:ext cx="2989076" cy="624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E5435F17-615D-5145-8D38-FC18D6A85F92}"/>
                  </a:ext>
                </a:extLst>
              </p:cNvPr>
              <p:cNvSpPr txBox="1"/>
              <p:nvPr/>
            </p:nvSpPr>
            <p:spPr>
              <a:xfrm>
                <a:off x="5236895" y="1887475"/>
                <a:ext cx="213359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435F17-615D-5145-8D38-FC18D6A8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95" y="1887475"/>
                <a:ext cx="2133597" cy="518604"/>
              </a:xfrm>
              <a:prstGeom prst="rect">
                <a:avLst/>
              </a:prstGeom>
              <a:blipFill>
                <a:blip r:embed="rId4"/>
                <a:stretch>
                  <a:fillRect l="-2959" t="-4878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3B65F06-01DB-704E-ADD5-A3CB5704DDC9}"/>
                  </a:ext>
                </a:extLst>
              </p:cNvPr>
              <p:cNvSpPr txBox="1"/>
              <p:nvPr/>
            </p:nvSpPr>
            <p:spPr>
              <a:xfrm>
                <a:off x="914658" y="3594632"/>
                <a:ext cx="289303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B65F06-01DB-704E-ADD5-A3CB5704D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58" y="3594632"/>
                <a:ext cx="2893036" cy="518604"/>
              </a:xfrm>
              <a:prstGeom prst="rect">
                <a:avLst/>
              </a:prstGeom>
              <a:blipFill>
                <a:blip r:embed="rId5"/>
                <a:stretch>
                  <a:fillRect l="-877" t="-4762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96C6ABB8-AA3E-0749-95FA-CFC38BD9088B}"/>
                  </a:ext>
                </a:extLst>
              </p:cNvPr>
              <p:cNvSpPr/>
              <p:nvPr/>
            </p:nvSpPr>
            <p:spPr>
              <a:xfrm>
                <a:off x="4174114" y="3530897"/>
                <a:ext cx="4324902" cy="646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6C6ABB8-AA3E-0749-95FA-CFC38BD90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114" y="3530897"/>
                <a:ext cx="4324902" cy="646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67A6CCC2-20AB-1F4F-B480-8DD5D244E81A}"/>
                  </a:ext>
                </a:extLst>
              </p:cNvPr>
              <p:cNvSpPr/>
              <p:nvPr/>
            </p:nvSpPr>
            <p:spPr>
              <a:xfrm>
                <a:off x="842585" y="4319071"/>
                <a:ext cx="301056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用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个分量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7A6CCC2-20AB-1F4F-B480-8DD5D244E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85" y="4319071"/>
                <a:ext cx="3010568" cy="380810"/>
              </a:xfrm>
              <a:prstGeom prst="rect">
                <a:avLst/>
              </a:prstGeom>
              <a:blipFill>
                <a:blip r:embed="rId7"/>
                <a:stretch>
                  <a:fillRect l="-1261" t="-9677" r="-840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EC502992-573A-C749-96FF-2D8660E23C95}"/>
                  </a:ext>
                </a:extLst>
              </p:cNvPr>
              <p:cNvSpPr/>
              <p:nvPr/>
            </p:nvSpPr>
            <p:spPr>
              <a:xfrm>
                <a:off x="4189612" y="4158725"/>
                <a:ext cx="4520148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C502992-573A-C749-96FF-2D8660E23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612" y="4158725"/>
                <a:ext cx="4520148" cy="670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DB2C6D56-8B1D-FE4F-9966-F96F12FB189A}"/>
                  </a:ext>
                </a:extLst>
              </p:cNvPr>
              <p:cNvSpPr txBox="1"/>
              <p:nvPr/>
            </p:nvSpPr>
            <p:spPr>
              <a:xfrm>
                <a:off x="614911" y="5065116"/>
                <a:ext cx="4528996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2C6D56-8B1D-FE4F-9966-F96F12FB1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11" y="5065116"/>
                <a:ext cx="4528996" cy="12485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DE38D520-22A5-7745-B1CE-84FAE96C519B}"/>
                  </a:ext>
                </a:extLst>
              </p:cNvPr>
              <p:cNvSpPr txBox="1"/>
              <p:nvPr/>
            </p:nvSpPr>
            <p:spPr>
              <a:xfrm>
                <a:off x="5467841" y="5404695"/>
                <a:ext cx="3353097" cy="569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E38D520-22A5-7745-B1CE-84FAE96C5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841" y="5404695"/>
                <a:ext cx="3353097" cy="569387"/>
              </a:xfrm>
              <a:prstGeom prst="rect">
                <a:avLst/>
              </a:prstGeom>
              <a:blipFill>
                <a:blip r:embed="rId10"/>
                <a:stretch>
                  <a:fillRect l="-377" t="-22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CCB45A39-926E-974A-86D2-9E8E64751188}"/>
                  </a:ext>
                </a:extLst>
              </p:cNvPr>
              <p:cNvSpPr/>
              <p:nvPr/>
            </p:nvSpPr>
            <p:spPr>
              <a:xfrm>
                <a:off x="1523130" y="5298453"/>
                <a:ext cx="5685081" cy="817916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45A39-926E-974A-86D2-9E8E64751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30" y="5298453"/>
                <a:ext cx="5685081" cy="817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08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5.55556E-7 -0.3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7" grpId="0"/>
      <p:bldP spid="13" grpId="0"/>
      <p:bldP spid="8" grpId="0"/>
      <p:bldP spid="15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正则化线性回归的求解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  <a:blipFill>
                <a:blip r:embed="rId2"/>
                <a:stretch>
                  <a:fillRect l="-1447" t="-275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EC502992-573A-C749-96FF-2D8660E23C95}"/>
                  </a:ext>
                </a:extLst>
              </p:cNvPr>
              <p:cNvSpPr/>
              <p:nvPr/>
            </p:nvSpPr>
            <p:spPr>
              <a:xfrm>
                <a:off x="4127620" y="3972749"/>
                <a:ext cx="4520148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C502992-573A-C749-96FF-2D8660E23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620" y="3972749"/>
                <a:ext cx="4520148" cy="670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8E02915D-DEFB-E044-8333-A9F3AA3FF311}"/>
                  </a:ext>
                </a:extLst>
              </p:cNvPr>
              <p:cNvSpPr txBox="1"/>
              <p:nvPr/>
            </p:nvSpPr>
            <p:spPr>
              <a:xfrm>
                <a:off x="5726623" y="1784838"/>
                <a:ext cx="265931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02915D-DEFB-E044-8333-A9F3AA3F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623" y="1784838"/>
                <a:ext cx="2659318" cy="518604"/>
              </a:xfrm>
              <a:prstGeom prst="rect">
                <a:avLst/>
              </a:prstGeom>
              <a:blipFill>
                <a:blip r:embed="rId4"/>
                <a:stretch>
                  <a:fillRect l="-952" t="-4878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81F14912-A9EC-A04B-9A10-B0BEA40A016E}"/>
                  </a:ext>
                </a:extLst>
              </p:cNvPr>
              <p:cNvSpPr txBox="1"/>
              <p:nvPr/>
            </p:nvSpPr>
            <p:spPr>
              <a:xfrm>
                <a:off x="922149" y="3252060"/>
                <a:ext cx="1309609" cy="36933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/>
                  <a:t>若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1F14912-A9EC-A04B-9A10-B0BEA40A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49" y="3252060"/>
                <a:ext cx="1309609" cy="369332"/>
              </a:xfrm>
              <a:prstGeom prst="rect">
                <a:avLst/>
              </a:prstGeom>
              <a:blipFill>
                <a:blip r:embed="rId5"/>
                <a:stretch>
                  <a:fillRect t="-6061" b="-9091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EA7A7AE7-A97D-564D-9EF0-CC7EF6BDB5C2}"/>
                  </a:ext>
                </a:extLst>
              </p:cNvPr>
              <p:cNvSpPr txBox="1"/>
              <p:nvPr/>
            </p:nvSpPr>
            <p:spPr>
              <a:xfrm>
                <a:off x="922149" y="5155772"/>
                <a:ext cx="1309609" cy="36933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/>
                  <a:t>若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A7A7AE7-A97D-564D-9EF0-CC7EF6BDB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49" y="5155772"/>
                <a:ext cx="1309609" cy="369332"/>
              </a:xfrm>
              <a:prstGeom prst="rect">
                <a:avLst/>
              </a:prstGeom>
              <a:blipFill>
                <a:blip r:embed="rId6"/>
                <a:stretch>
                  <a:fillRect t="-9091" b="-9091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2A38C172-F428-5744-8746-FD20249DCB35}"/>
                  </a:ext>
                </a:extLst>
              </p:cNvPr>
              <p:cNvSpPr txBox="1"/>
              <p:nvPr/>
            </p:nvSpPr>
            <p:spPr>
              <a:xfrm>
                <a:off x="950572" y="3772312"/>
                <a:ext cx="310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38C172-F428-5744-8746-FD20249D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2" y="3772312"/>
                <a:ext cx="3104311" cy="276999"/>
              </a:xfrm>
              <a:prstGeom prst="rect">
                <a:avLst/>
              </a:prstGeom>
              <a:blipFill>
                <a:blip r:embed="rId7"/>
                <a:stretch>
                  <a:fillRect l="-1224" r="-1224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056F6F3C-6FCD-C14D-A678-22BA2A8670CE}"/>
                  </a:ext>
                </a:extLst>
              </p:cNvPr>
              <p:cNvSpPr txBox="1"/>
              <p:nvPr/>
            </p:nvSpPr>
            <p:spPr>
              <a:xfrm>
                <a:off x="4812234" y="3772312"/>
                <a:ext cx="20140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6F6F3C-6FCD-C14D-A678-22BA2A867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34" y="3772312"/>
                <a:ext cx="2014076" cy="276999"/>
              </a:xfrm>
              <a:prstGeom prst="rect">
                <a:avLst/>
              </a:prstGeom>
              <a:blipFill>
                <a:blip r:embed="rId8"/>
                <a:stretch>
                  <a:fillRect l="-625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807DFD49-4328-AA4B-85B6-ADC988A7F759}"/>
                  </a:ext>
                </a:extLst>
              </p:cNvPr>
              <p:cNvSpPr txBox="1"/>
              <p:nvPr/>
            </p:nvSpPr>
            <p:spPr>
              <a:xfrm>
                <a:off x="950572" y="4225788"/>
                <a:ext cx="757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07DFD49-4328-AA4B-85B6-ADC988A7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2" y="4225788"/>
                <a:ext cx="757772" cy="276999"/>
              </a:xfrm>
              <a:prstGeom prst="rect">
                <a:avLst/>
              </a:prstGeom>
              <a:blipFill>
                <a:blip r:embed="rId9"/>
                <a:stretch>
                  <a:fillRect l="-3279" r="-491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4DFA0190-4545-AF44-A803-3E881EC19698}"/>
                  </a:ext>
                </a:extLst>
              </p:cNvPr>
              <p:cNvSpPr txBox="1"/>
              <p:nvPr/>
            </p:nvSpPr>
            <p:spPr>
              <a:xfrm>
                <a:off x="2479644" y="4225788"/>
                <a:ext cx="1575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DFA0190-4545-AF44-A803-3E881EC1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44" y="4225788"/>
                <a:ext cx="1575239" cy="276999"/>
              </a:xfrm>
              <a:prstGeom prst="rect">
                <a:avLst/>
              </a:prstGeom>
              <a:blipFill>
                <a:blip r:embed="rId10"/>
                <a:stretch>
                  <a:fillRect l="-800" r="-32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箭头 21">
            <a:extLst>
              <a:ext uri="{FF2B5EF4-FFF2-40B4-BE49-F238E27FC236}">
                <a16:creationId xmlns:a16="http://schemas.microsoft.com/office/drawing/2014/main" xmlns="" id="{0BED9548-04B6-4D4B-9974-9517B8757FD6}"/>
              </a:ext>
            </a:extLst>
          </p:cNvPr>
          <p:cNvSpPr/>
          <p:nvPr/>
        </p:nvSpPr>
        <p:spPr>
          <a:xfrm>
            <a:off x="4228907" y="3810858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xmlns="" id="{4DA3844F-BB58-E648-BB25-2EAD6B49CB64}"/>
              </a:ext>
            </a:extLst>
          </p:cNvPr>
          <p:cNvSpPr/>
          <p:nvPr/>
        </p:nvSpPr>
        <p:spPr>
          <a:xfrm>
            <a:off x="1924822" y="4256985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="" id="{01303054-2041-7647-A70A-179C165E82C5}"/>
                  </a:ext>
                </a:extLst>
              </p:cNvPr>
              <p:cNvSpPr txBox="1"/>
              <p:nvPr/>
            </p:nvSpPr>
            <p:spPr>
              <a:xfrm>
                <a:off x="4783729" y="4225788"/>
                <a:ext cx="1024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303054-2041-7647-A70A-179C165E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29" y="4225788"/>
                <a:ext cx="1024255" cy="276999"/>
              </a:xfrm>
              <a:prstGeom prst="rect">
                <a:avLst/>
              </a:prstGeom>
              <a:blipFill>
                <a:blip r:embed="rId11"/>
                <a:stretch>
                  <a:fillRect l="-2469" r="-493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箭头 25">
            <a:extLst>
              <a:ext uri="{FF2B5EF4-FFF2-40B4-BE49-F238E27FC236}">
                <a16:creationId xmlns:a16="http://schemas.microsoft.com/office/drawing/2014/main" xmlns="" id="{38EC4620-AF88-D44C-8C2A-B4BA51EFBCC1}"/>
              </a:ext>
            </a:extLst>
          </p:cNvPr>
          <p:cNvSpPr/>
          <p:nvPr/>
        </p:nvSpPr>
        <p:spPr>
          <a:xfrm>
            <a:off x="4228907" y="4256985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A38C60F5-17E6-7E4A-A25E-CAC49C15E9D6}"/>
                  </a:ext>
                </a:extLst>
              </p:cNvPr>
              <p:cNvSpPr txBox="1"/>
              <p:nvPr/>
            </p:nvSpPr>
            <p:spPr>
              <a:xfrm>
                <a:off x="950572" y="4676743"/>
                <a:ext cx="757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38C60F5-17E6-7E4A-A25E-CAC49C15E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72" y="4676743"/>
                <a:ext cx="757772" cy="276999"/>
              </a:xfrm>
              <a:prstGeom prst="rect">
                <a:avLst/>
              </a:prstGeom>
              <a:blipFill>
                <a:blip r:embed="rId12"/>
                <a:stretch>
                  <a:fillRect l="-3279" r="-491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xmlns="" id="{FC49030D-C61C-6A4B-B241-B89D1E010831}"/>
                  </a:ext>
                </a:extLst>
              </p:cNvPr>
              <p:cNvSpPr txBox="1"/>
              <p:nvPr/>
            </p:nvSpPr>
            <p:spPr>
              <a:xfrm>
                <a:off x="2479644" y="4676743"/>
                <a:ext cx="1575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C49030D-C61C-6A4B-B241-B89D1E010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44" y="4676743"/>
                <a:ext cx="1575239" cy="276999"/>
              </a:xfrm>
              <a:prstGeom prst="rect">
                <a:avLst/>
              </a:prstGeom>
              <a:blipFill>
                <a:blip r:embed="rId13"/>
                <a:stretch>
                  <a:fillRect l="-800" r="-32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箭头 28">
            <a:extLst>
              <a:ext uri="{FF2B5EF4-FFF2-40B4-BE49-F238E27FC236}">
                <a16:creationId xmlns:a16="http://schemas.microsoft.com/office/drawing/2014/main" xmlns="" id="{F922CBD1-6AE4-EB47-A530-C755E290B257}"/>
              </a:ext>
            </a:extLst>
          </p:cNvPr>
          <p:cNvSpPr/>
          <p:nvPr/>
        </p:nvSpPr>
        <p:spPr>
          <a:xfrm>
            <a:off x="1924822" y="4707940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xmlns="" id="{692BC39B-D0D2-084F-A62A-02712341FF4C}"/>
                  </a:ext>
                </a:extLst>
              </p:cNvPr>
              <p:cNvSpPr txBox="1"/>
              <p:nvPr/>
            </p:nvSpPr>
            <p:spPr>
              <a:xfrm>
                <a:off x="4783729" y="4676743"/>
                <a:ext cx="1197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92BC39B-D0D2-084F-A62A-02712341F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29" y="4676743"/>
                <a:ext cx="1197379" cy="276999"/>
              </a:xfrm>
              <a:prstGeom prst="rect">
                <a:avLst/>
              </a:prstGeom>
              <a:blipFill>
                <a:blip r:embed="rId14"/>
                <a:stretch>
                  <a:fillRect l="-2105" r="-315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30">
            <a:extLst>
              <a:ext uri="{FF2B5EF4-FFF2-40B4-BE49-F238E27FC236}">
                <a16:creationId xmlns:a16="http://schemas.microsoft.com/office/drawing/2014/main" xmlns="" id="{FBC5B68B-9E6B-6043-8B80-3803D0632F6C}"/>
              </a:ext>
            </a:extLst>
          </p:cNvPr>
          <p:cNvSpPr/>
          <p:nvPr/>
        </p:nvSpPr>
        <p:spPr>
          <a:xfrm>
            <a:off x="4228907" y="4707940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xmlns="" id="{227BA44C-024E-4346-A9A1-A3258C3A66A5}"/>
              </a:ext>
            </a:extLst>
          </p:cNvPr>
          <p:cNvSpPr/>
          <p:nvPr/>
        </p:nvSpPr>
        <p:spPr>
          <a:xfrm>
            <a:off x="5965875" y="4229280"/>
            <a:ext cx="158475" cy="71187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8B75742B-4410-6245-9376-2D06E118105E}"/>
                  </a:ext>
                </a:extLst>
              </p:cNvPr>
              <p:cNvSpPr/>
              <p:nvPr/>
            </p:nvSpPr>
            <p:spPr>
              <a:xfrm>
                <a:off x="6153216" y="4369554"/>
                <a:ext cx="2814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B75742B-4410-6245-9376-2D06E1181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16" y="4369554"/>
                <a:ext cx="2814039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xmlns="" id="{558EAA98-013A-BE45-8D10-74489E381531}"/>
              </a:ext>
            </a:extLst>
          </p:cNvPr>
          <p:cNvCxnSpPr/>
          <p:nvPr/>
        </p:nvCxnSpPr>
        <p:spPr>
          <a:xfrm>
            <a:off x="6891214" y="3009878"/>
            <a:ext cx="1394848" cy="7126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BA69C89-54F2-1C46-9610-488674D00DFA}"/>
              </a:ext>
            </a:extLst>
          </p:cNvPr>
          <p:cNvGrpSpPr/>
          <p:nvPr/>
        </p:nvGrpSpPr>
        <p:grpSpPr>
          <a:xfrm>
            <a:off x="6499498" y="2312731"/>
            <a:ext cx="2327395" cy="1425290"/>
            <a:chOff x="6693189" y="-774361"/>
            <a:chExt cx="2327395" cy="1425290"/>
          </a:xfrm>
        </p:grpSpPr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xmlns="" id="{D8BC235F-133E-F746-A446-34DD44BE62E8}"/>
                </a:ext>
              </a:extLst>
            </p:cNvPr>
            <p:cNvCxnSpPr>
              <a:cxnSpLocks/>
            </p:cNvCxnSpPr>
            <p:nvPr/>
          </p:nvCxnSpPr>
          <p:spPr>
            <a:xfrm>
              <a:off x="6693189" y="325996"/>
              <a:ext cx="2327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xmlns="" id="{66C50B0F-AFCB-9C49-B590-5288649EA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6887" y="-774361"/>
              <a:ext cx="0" cy="14252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xmlns="" id="{F98B565C-1F00-054D-AC6E-4ABA1EFB1E5D}"/>
                </a:ext>
              </a:extLst>
            </p:cNvPr>
            <p:cNvCxnSpPr/>
            <p:nvPr/>
          </p:nvCxnSpPr>
          <p:spPr>
            <a:xfrm>
              <a:off x="7469429" y="-619932"/>
              <a:ext cx="0" cy="1080000"/>
            </a:xfrm>
            <a:prstGeom prst="line">
              <a:avLst/>
            </a:prstGeom>
            <a:ln w="25400">
              <a:solidFill>
                <a:srgbClr val="7030A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xmlns="" id="{64D6390E-C395-7542-B1FA-ABC0FA4B3F80}"/>
                </a:ext>
              </a:extLst>
            </p:cNvPr>
            <p:cNvCxnSpPr/>
            <p:nvPr/>
          </p:nvCxnSpPr>
          <p:spPr>
            <a:xfrm>
              <a:off x="8251200" y="-619200"/>
              <a:ext cx="0" cy="1080000"/>
            </a:xfrm>
            <a:prstGeom prst="line">
              <a:avLst/>
            </a:prstGeom>
            <a:ln w="25400">
              <a:solidFill>
                <a:srgbClr val="7030A0"/>
              </a:solidFill>
            </a:ln>
            <a:scene3d>
              <a:camera prst="orthographicFront">
                <a:rot lat="0" lon="0" rev="189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xmlns="" id="{56957684-0EE9-CB40-98FC-33B22AA8E63D}"/>
              </a:ext>
            </a:extLst>
          </p:cNvPr>
          <p:cNvCxnSpPr>
            <a:cxnSpLocks/>
          </p:cNvCxnSpPr>
          <p:nvPr/>
        </p:nvCxnSpPr>
        <p:spPr>
          <a:xfrm flipV="1">
            <a:off x="6891214" y="3250290"/>
            <a:ext cx="1641730" cy="320467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xmlns="" id="{166CD498-61A2-B748-9219-8EFF7D68F5C9}"/>
                  </a:ext>
                </a:extLst>
              </p:cNvPr>
              <p:cNvSpPr txBox="1"/>
              <p:nvPr/>
            </p:nvSpPr>
            <p:spPr>
              <a:xfrm>
                <a:off x="910715" y="2543401"/>
                <a:ext cx="5666275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次梯度下的最优性条件：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𝜆𝜕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66CD498-61A2-B748-9219-8EFF7D68F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15" y="2543401"/>
                <a:ext cx="5666275" cy="483466"/>
              </a:xfrm>
              <a:prstGeom prst="rect">
                <a:avLst/>
              </a:prstGeom>
              <a:blipFill>
                <a:blip r:embed="rId16"/>
                <a:stretch>
                  <a:fillRect l="-1121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xmlns="" id="{604CC640-0360-C840-9D90-0F175343B3C4}"/>
                  </a:ext>
                </a:extLst>
              </p:cNvPr>
              <p:cNvSpPr/>
              <p:nvPr/>
            </p:nvSpPr>
            <p:spPr>
              <a:xfrm>
                <a:off x="879719" y="5634146"/>
                <a:ext cx="19655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0∈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[−1,1]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04CC640-0360-C840-9D90-0F175343B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9" y="5634146"/>
                <a:ext cx="1965538" cy="369332"/>
              </a:xfrm>
              <a:prstGeom prst="rect">
                <a:avLst/>
              </a:prstGeom>
              <a:blipFill>
                <a:blip r:embed="rId1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箭头 49">
            <a:extLst>
              <a:ext uri="{FF2B5EF4-FFF2-40B4-BE49-F238E27FC236}">
                <a16:creationId xmlns:a16="http://schemas.microsoft.com/office/drawing/2014/main" xmlns="" id="{86DAFF79-A9D4-B74A-A5A9-F42AF0515BE7}"/>
              </a:ext>
            </a:extLst>
          </p:cNvPr>
          <p:cNvSpPr/>
          <p:nvPr/>
        </p:nvSpPr>
        <p:spPr>
          <a:xfrm>
            <a:off x="2893581" y="5709955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xmlns="" id="{C807163A-F17F-7048-B819-0AA0515934EF}"/>
                  </a:ext>
                </a:extLst>
              </p:cNvPr>
              <p:cNvSpPr/>
              <p:nvPr/>
            </p:nvSpPr>
            <p:spPr>
              <a:xfrm>
                <a:off x="3358967" y="5618648"/>
                <a:ext cx="1294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807163A-F17F-7048-B819-0AA051593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967" y="5618648"/>
                <a:ext cx="129464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xmlns="" id="{1360E91A-B660-AC4D-8301-82592073295A}"/>
                  </a:ext>
                </a:extLst>
              </p:cNvPr>
              <p:cNvSpPr txBox="1"/>
              <p:nvPr/>
            </p:nvSpPr>
            <p:spPr>
              <a:xfrm>
                <a:off x="5362335" y="5477076"/>
                <a:ext cx="297440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360E91A-B660-AC4D-8301-825920732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35" y="5477076"/>
                <a:ext cx="2974404" cy="617861"/>
              </a:xfrm>
              <a:prstGeom prst="rect">
                <a:avLst/>
              </a:prstGeom>
              <a:blipFill>
                <a:blip r:embed="rId19"/>
                <a:stretch>
                  <a:fillRect l="-17872" t="-222000" r="-851" b="-3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9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34931 -0.32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4" grpId="0" animBg="1"/>
      <p:bldP spid="17" grpId="0" animBg="1"/>
      <p:bldP spid="18" grpId="0"/>
      <p:bldP spid="20" grpId="0"/>
      <p:bldP spid="10" grpId="0"/>
      <p:bldP spid="21" grpId="0"/>
      <p:bldP spid="22" grpId="0" animBg="1"/>
      <p:bldP spid="24" grpId="0" animBg="1"/>
      <p:bldP spid="25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12" grpId="0" animBg="1"/>
      <p:bldP spid="32" grpId="0"/>
      <p:bldP spid="48" grpId="0"/>
      <p:bldP spid="49" grpId="0"/>
      <p:bldP spid="50" grpId="0" animBg="1"/>
      <p:bldP spid="51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正则化线性回归的求解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  <a:blipFill>
                <a:blip r:embed="rId2"/>
                <a:stretch>
                  <a:fillRect l="-1447" t="-275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1A621847-3D0B-6643-9FEE-8BC9F6559E43}"/>
              </a:ext>
            </a:extLst>
          </p:cNvPr>
          <p:cNvGrpSpPr/>
          <p:nvPr/>
        </p:nvGrpSpPr>
        <p:grpSpPr>
          <a:xfrm>
            <a:off x="1721426" y="1908828"/>
            <a:ext cx="5701147" cy="3727397"/>
            <a:chOff x="628650" y="2094805"/>
            <a:chExt cx="5701147" cy="372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xmlns="" id="{271F433F-6067-974D-8A9C-37F4B7938635}"/>
                    </a:ext>
                  </a:extLst>
                </p:cNvPr>
                <p:cNvSpPr txBox="1"/>
                <p:nvPr/>
              </p:nvSpPr>
              <p:spPr>
                <a:xfrm>
                  <a:off x="628652" y="2153830"/>
                  <a:ext cx="5701145" cy="741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zh-CN" altLang="en-US" dirty="0"/>
                    <a:t>输入：训练集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{(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a14:m>
                  <a:r>
                    <a:rPr kumimoji="1" lang="zh-CN" altLang="en-US" dirty="0"/>
                    <a:t>，正则化参数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kumimoji="1" lang="zh-CN" altLang="en-US" dirty="0"/>
                    <a:t>，参数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endParaRPr kumimoji="1" lang="en-US" altLang="zh-CN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zh-CN" altLang="en-US" dirty="0"/>
                    <a:t>输出：回归系数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kumimoji="1" lang="zh-CN" altLang="en-US" b="1" i="1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71F433F-6067-974D-8A9C-37F4B7938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2" y="2153830"/>
                  <a:ext cx="5701145" cy="741421"/>
                </a:xfrm>
                <a:prstGeom prst="rect">
                  <a:avLst/>
                </a:prstGeom>
                <a:blipFill>
                  <a:blip r:embed="rId3"/>
                  <a:stretch>
                    <a:fillRect l="-891" t="-1695" b="-8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xmlns="" id="{6F9EDD7D-0AD2-024B-809A-AABCB1BB993C}"/>
                    </a:ext>
                  </a:extLst>
                </p:cNvPr>
                <p:cNvSpPr txBox="1"/>
                <p:nvPr/>
              </p:nvSpPr>
              <p:spPr>
                <a:xfrm>
                  <a:off x="635579" y="2985272"/>
                  <a:ext cx="5694218" cy="2836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zh-CN" altLang="en-US" dirty="0"/>
                    <a:t>初始化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1" lang="zh-CN" altLang="en-US" dirty="0"/>
                    <a:t>，</a:t>
                  </a:r>
                  <a14:m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kumimoji="1" lang="en-US" altLang="zh-CN" dirty="0"/>
                </a:p>
                <a:p>
                  <a:pPr marL="285750" indent="-2857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en-US" altLang="zh-CN" b="0" dirty="0"/>
                    <a:t>While</a:t>
                  </a:r>
                  <a:r>
                    <a:rPr kumimoji="1" lang="zh-CN" altLang="en-US" b="0" dirty="0"/>
                    <a:t> 停机条件不满足</a:t>
                  </a:r>
                  <a:endParaRPr kumimoji="1" lang="en-US" altLang="zh-CN" b="0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a14:m>
                  <a:endParaRPr kumimoji="1" lang="en-US" altLang="zh-CN" b="0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kumimoji="1" lang="en-US" altLang="zh-CN" dirty="0"/>
                    <a:t>For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kumimoji="1" lang="en-US" altLang="zh-CN" b="0" dirty="0"/>
                </a:p>
                <a:p>
                  <a:pPr marL="1200150" lvl="2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a14:m>
                  <a:endParaRPr kumimoji="1" lang="en-US" altLang="zh-CN" b="0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a14:m>
                  <a:endParaRPr kumimoji="1" lang="en-US" altLang="zh-CN" b="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6F9EDD7D-0AD2-024B-809A-AABCB1BB9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579" y="2985272"/>
                  <a:ext cx="5694218" cy="2836930"/>
                </a:xfrm>
                <a:prstGeom prst="rect">
                  <a:avLst/>
                </a:prstGeom>
                <a:blipFill>
                  <a:blip r:embed="rId4"/>
                  <a:stretch>
                    <a:fillRect l="-668"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xmlns="" id="{8D68E85D-A6C7-5446-B394-DE923E5F15F4}"/>
                </a:ext>
              </a:extLst>
            </p:cNvPr>
            <p:cNvCxnSpPr>
              <a:cxnSpLocks/>
            </p:cNvCxnSpPr>
            <p:nvPr/>
          </p:nvCxnSpPr>
          <p:spPr>
            <a:xfrm>
              <a:off x="644150" y="2094805"/>
              <a:ext cx="558000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xmlns="" id="{9DCD5C4C-66B7-E445-89CF-602BF1765118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" y="5811674"/>
              <a:ext cx="558000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xmlns="" id="{BBDEAD72-4F9C-F647-864E-F9328B8E2698}"/>
                </a:ext>
              </a:extLst>
            </p:cNvPr>
            <p:cNvCxnSpPr>
              <a:cxnSpLocks/>
            </p:cNvCxnSpPr>
            <p:nvPr/>
          </p:nvCxnSpPr>
          <p:spPr>
            <a:xfrm>
              <a:off x="635578" y="2954276"/>
              <a:ext cx="5580000" cy="0"/>
            </a:xfrm>
            <a:prstGeom prst="line">
              <a:avLst/>
            </a:prstGeom>
            <a:ln w="222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D10328FF-4496-7449-A6C3-1019BA2BED20}"/>
              </a:ext>
            </a:extLst>
          </p:cNvPr>
          <p:cNvSpPr txBox="1"/>
          <p:nvPr/>
        </p:nvSpPr>
        <p:spPr>
          <a:xfrm>
            <a:off x="2417736" y="5811864"/>
            <a:ext cx="430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近端梯度下降（</a:t>
            </a:r>
            <a:r>
              <a:rPr kumimoji="1" lang="en-US" altLang="zh-CN" dirty="0"/>
              <a:t>Proximal Gradient Descent</a:t>
            </a:r>
            <a:r>
              <a:rPr kumimoji="1" lang="zh-CN" altLang="en-US" dirty="0"/>
              <a:t>）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3C2D3A7C-482E-694B-ACA4-5594B11A5E41}"/>
              </a:ext>
            </a:extLst>
          </p:cNvPr>
          <p:cNvSpPr/>
          <p:nvPr/>
        </p:nvSpPr>
        <p:spPr>
          <a:xfrm>
            <a:off x="2433234" y="3611106"/>
            <a:ext cx="3006671" cy="54244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240C8A5C-6171-D742-8D6E-D6301F39B97B}"/>
              </a:ext>
            </a:extLst>
          </p:cNvPr>
          <p:cNvSpPr/>
          <p:nvPr/>
        </p:nvSpPr>
        <p:spPr>
          <a:xfrm>
            <a:off x="2944678" y="4639268"/>
            <a:ext cx="3378630" cy="55266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0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 animBg="1"/>
      <p:bldP spid="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正则化线性回归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/>
                  <a:t>正则化线性回归的求解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  <a:blipFill>
                <a:blip r:embed="rId2"/>
                <a:stretch>
                  <a:fillRect l="-1447" t="-275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DCCCB36A-D9A7-074B-BE92-573C6C97D7DC}"/>
              </a:ext>
            </a:extLst>
          </p:cNvPr>
          <p:cNvGrpSpPr/>
          <p:nvPr/>
        </p:nvGrpSpPr>
        <p:grpSpPr>
          <a:xfrm>
            <a:off x="4722055" y="1876708"/>
            <a:ext cx="3959654" cy="3149481"/>
            <a:chOff x="2437292" y="1949461"/>
            <a:chExt cx="3959654" cy="3149481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xmlns="" id="{57086C0F-1099-764D-BE35-758D38086C69}"/>
                </a:ext>
              </a:extLst>
            </p:cNvPr>
            <p:cNvGrpSpPr/>
            <p:nvPr/>
          </p:nvGrpSpPr>
          <p:grpSpPr>
            <a:xfrm>
              <a:off x="2437292" y="2197827"/>
              <a:ext cx="3638043" cy="2901115"/>
              <a:chOff x="5879566" y="3418426"/>
              <a:chExt cx="2327395" cy="2067974"/>
            </a:xfrm>
          </p:grpSpPr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xmlns="" id="{3DA36FF9-FC6A-6447-87B5-B0B80E313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9566" y="4518783"/>
                <a:ext cx="232739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箭头连接符 53">
                <a:extLst>
                  <a:ext uri="{FF2B5EF4-FFF2-40B4-BE49-F238E27FC236}">
                    <a16:creationId xmlns:a16="http://schemas.microsoft.com/office/drawing/2014/main" xmlns="" id="{00B754AD-AD2D-E549-A0D7-8668EABF7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3264" y="3418426"/>
                <a:ext cx="0" cy="20679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xmlns="" id="{C09CDF9A-507F-B642-B12A-74051CEE5161}"/>
                  </a:ext>
                </a:extLst>
              </p:cNvPr>
              <p:cNvCxnSpPr/>
              <p:nvPr/>
            </p:nvCxnSpPr>
            <p:spPr>
              <a:xfrm>
                <a:off x="7688248" y="3589085"/>
                <a:ext cx="0" cy="108000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  <a:scene3d>
                <a:camera prst="orthographicFront">
                  <a:rot lat="0" lon="0" rev="189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xmlns="" id="{5A697AA3-B6EA-AC46-B042-3AE2D0EC8D26}"/>
                  </a:ext>
                </a:extLst>
              </p:cNvPr>
              <p:cNvCxnSpPr/>
              <p:nvPr/>
            </p:nvCxnSpPr>
            <p:spPr>
              <a:xfrm>
                <a:off x="6406602" y="4354323"/>
                <a:ext cx="0" cy="108000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  <a:scene3d>
                <a:camera prst="orthographicFront">
                  <a:rot lat="0" lon="0" rev="189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线连接符 59">
                <a:extLst>
                  <a:ext uri="{FF2B5EF4-FFF2-40B4-BE49-F238E27FC236}">
                    <a16:creationId xmlns:a16="http://schemas.microsoft.com/office/drawing/2014/main" xmlns="" id="{3C769914-67BC-1942-B5C0-9E3CC166A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3155" y="4518783"/>
                <a:ext cx="593042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xmlns="" id="{AF1AA1A9-7325-F341-B013-CB28D83DAF61}"/>
                    </a:ext>
                  </a:extLst>
                </p:cNvPr>
                <p:cNvSpPr/>
                <p:nvPr/>
              </p:nvSpPr>
              <p:spPr>
                <a:xfrm>
                  <a:off x="5815716" y="3679502"/>
                  <a:ext cx="58123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AF1AA1A9-7325-F341-B013-CB28D83DAF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716" y="3679502"/>
                  <a:ext cx="58123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xmlns="" id="{BE1E16BD-B56B-4F40-BC62-27DEBB961ABB}"/>
                    </a:ext>
                  </a:extLst>
                </p:cNvPr>
                <p:cNvSpPr/>
                <p:nvPr/>
              </p:nvSpPr>
              <p:spPr>
                <a:xfrm>
                  <a:off x="4096960" y="1949461"/>
                  <a:ext cx="68057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BE1E16BD-B56B-4F40-BC62-27DEBB961A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960" y="1949461"/>
                  <a:ext cx="68057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xmlns="" id="{2CC958B8-E456-9F42-9B8A-AF482FA118BC}"/>
                    </a:ext>
                  </a:extLst>
                </p:cNvPr>
                <p:cNvSpPr/>
                <p:nvPr/>
              </p:nvSpPr>
              <p:spPr>
                <a:xfrm>
                  <a:off x="4389983" y="3344314"/>
                  <a:ext cx="5943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2CC958B8-E456-9F42-9B8A-AF482FA11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983" y="3344314"/>
                  <a:ext cx="59439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xmlns="" id="{AB81EA54-2D2B-FC41-8CC9-1C50A3AC64B8}"/>
                    </a:ext>
                  </a:extLst>
                </p:cNvPr>
                <p:cNvSpPr/>
                <p:nvPr/>
              </p:nvSpPr>
              <p:spPr>
                <a:xfrm>
                  <a:off x="3243796" y="3344314"/>
                  <a:ext cx="87885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AB81EA54-2D2B-FC41-8CC9-1C50A3AC6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796" y="3344314"/>
                  <a:ext cx="87885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2EBDF974-D9B8-0A43-8491-E3078DF56534}"/>
                  </a:ext>
                </a:extLst>
              </p:cNvPr>
              <p:cNvSpPr/>
              <p:nvPr/>
            </p:nvSpPr>
            <p:spPr>
              <a:xfrm>
                <a:off x="893676" y="3791415"/>
                <a:ext cx="3537763" cy="661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BDF974-D9B8-0A43-8491-E3078DF56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76" y="3791415"/>
                <a:ext cx="3537763" cy="661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123148AD-783B-9B4C-A72F-2836468F9C73}"/>
              </a:ext>
            </a:extLst>
          </p:cNvPr>
          <p:cNvGrpSpPr/>
          <p:nvPr/>
        </p:nvGrpSpPr>
        <p:grpSpPr>
          <a:xfrm>
            <a:off x="1399446" y="2273660"/>
            <a:ext cx="2464230" cy="626685"/>
            <a:chOff x="1301858" y="2364488"/>
            <a:chExt cx="2464230" cy="626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xmlns="" id="{D2E7BEE2-DAD8-274D-A582-69BF513393E4}"/>
                    </a:ext>
                  </a:extLst>
                </p:cNvPr>
                <p:cNvSpPr txBox="1"/>
                <p:nvPr/>
              </p:nvSpPr>
              <p:spPr>
                <a:xfrm>
                  <a:off x="1426560" y="2541871"/>
                  <a:ext cx="22293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D2E7BEE2-DAD8-274D-A582-69BF51339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560" y="2541871"/>
                  <a:ext cx="222939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3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95D5446-8B2C-1648-9949-5F013082A92E}"/>
                </a:ext>
              </a:extLst>
            </p:cNvPr>
            <p:cNvSpPr/>
            <p:nvPr/>
          </p:nvSpPr>
          <p:spPr>
            <a:xfrm>
              <a:off x="1301858" y="2364488"/>
              <a:ext cx="2464230" cy="62668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544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zh-CN" altLang="en-US" dirty="0"/>
              <a:t>上节回顾</a:t>
            </a:r>
            <a:endParaRPr lang="en-US" altLang="zh-CN" dirty="0"/>
          </a:p>
          <a:p>
            <a:r>
              <a:rPr lang="zh-CN" altLang="en-US" dirty="0"/>
              <a:t>线性回归</a:t>
            </a:r>
            <a:endParaRPr lang="en-US" altLang="zh-CN" dirty="0"/>
          </a:p>
          <a:p>
            <a:r>
              <a:rPr lang="zh-CN" altLang="en-US" dirty="0"/>
              <a:t>正则化线性回归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参数选择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6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上节回顾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线性回归</a:t>
            </a:r>
            <a:endParaRPr lang="en-US" altLang="zh-CN" dirty="0"/>
          </a:p>
          <a:p>
            <a:r>
              <a:rPr lang="zh-CN" altLang="en-US" dirty="0"/>
              <a:t>正则化线性回归</a:t>
            </a:r>
            <a:endParaRPr lang="en-US" altLang="zh-CN" dirty="0"/>
          </a:p>
          <a:p>
            <a:r>
              <a:rPr lang="zh-CN" altLang="en-US" dirty="0"/>
              <a:t>参数选择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7814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参数选择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正则化参数对结果的影响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9E8F50F6-5F2C-9548-8E61-6E2CFC5D228B}"/>
                  </a:ext>
                </a:extLst>
              </p:cNvPr>
              <p:cNvSpPr/>
              <p:nvPr/>
            </p:nvSpPr>
            <p:spPr>
              <a:xfrm>
                <a:off x="1152922" y="2916150"/>
                <a:ext cx="3419078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E8F50F6-5F2C-9548-8E61-6E2CFC5D2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22" y="2916150"/>
                <a:ext cx="3419078" cy="374270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xmlns="" id="{F0B44076-853E-1442-8D7F-A9B24775150B}"/>
                  </a:ext>
                </a:extLst>
              </p:cNvPr>
              <p:cNvSpPr/>
              <p:nvPr/>
            </p:nvSpPr>
            <p:spPr>
              <a:xfrm>
                <a:off x="1421360" y="2036999"/>
                <a:ext cx="288220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F0B44076-853E-1442-8D7F-A9B24775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60" y="2036999"/>
                <a:ext cx="2882202" cy="624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1715B863-5C9A-A342-A221-22EF157D5D3E}"/>
              </a:ext>
            </a:extLst>
          </p:cNvPr>
          <p:cNvGrpSpPr>
            <a:grpSpLocks noChangeAspect="1"/>
          </p:cNvGrpSpPr>
          <p:nvPr/>
        </p:nvGrpSpPr>
        <p:grpSpPr>
          <a:xfrm>
            <a:off x="5749053" y="921929"/>
            <a:ext cx="3128277" cy="2700000"/>
            <a:chOff x="5888188" y="950068"/>
            <a:chExt cx="2711173" cy="23400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324EC270-C2E5-124C-AC68-3536B4176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188" y="950068"/>
              <a:ext cx="2711173" cy="234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xmlns="" id="{20C43654-5B76-D94A-8999-CE18EB11721D}"/>
                    </a:ext>
                  </a:extLst>
                </p:cNvPr>
                <p:cNvSpPr/>
                <p:nvPr/>
              </p:nvSpPr>
              <p:spPr>
                <a:xfrm>
                  <a:off x="7190262" y="1289580"/>
                  <a:ext cx="1148776" cy="37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0C43654-5B76-D94A-8999-CE18EB117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262" y="1289580"/>
                  <a:ext cx="1148776" cy="3724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31FC900D-C7BF-4C44-9FBD-31D990A548FC}"/>
              </a:ext>
            </a:extLst>
          </p:cNvPr>
          <p:cNvGrpSpPr>
            <a:grpSpLocks noChangeAspect="1"/>
          </p:cNvGrpSpPr>
          <p:nvPr/>
        </p:nvGrpSpPr>
        <p:grpSpPr>
          <a:xfrm>
            <a:off x="3508" y="3739690"/>
            <a:ext cx="3128278" cy="2700000"/>
            <a:chOff x="725668" y="3601843"/>
            <a:chExt cx="2711174" cy="23400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xmlns="" id="{9ABB6CE1-96FF-484D-A514-05F3CDA53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8" y="3601843"/>
              <a:ext cx="2711174" cy="234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xmlns="" id="{566F2CDC-A050-3A4B-8EE2-C7C0508C7C54}"/>
                    </a:ext>
                  </a:extLst>
                </p:cNvPr>
                <p:cNvSpPr/>
                <p:nvPr/>
              </p:nvSpPr>
              <p:spPr>
                <a:xfrm>
                  <a:off x="2028238" y="3923900"/>
                  <a:ext cx="11487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566F2CDC-A050-3A4B-8EE2-C7C0508C7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238" y="3923900"/>
                  <a:ext cx="114877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7438D03B-8A48-9844-8515-B69CFC1B23F3}"/>
              </a:ext>
            </a:extLst>
          </p:cNvPr>
          <p:cNvGrpSpPr>
            <a:grpSpLocks noChangeAspect="1"/>
          </p:cNvGrpSpPr>
          <p:nvPr/>
        </p:nvGrpSpPr>
        <p:grpSpPr>
          <a:xfrm>
            <a:off x="2879437" y="3739690"/>
            <a:ext cx="3128278" cy="2700000"/>
            <a:chOff x="3177014" y="3601843"/>
            <a:chExt cx="2711174" cy="2340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E1FBE13D-864A-DE44-8C33-0D9A60D39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014" y="3601843"/>
              <a:ext cx="2711174" cy="234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id="{A461DDE9-FAB5-5044-80D8-1A7513EED712}"/>
                    </a:ext>
                  </a:extLst>
                </p:cNvPr>
                <p:cNvSpPr/>
                <p:nvPr/>
              </p:nvSpPr>
              <p:spPr>
                <a:xfrm>
                  <a:off x="4417454" y="3923900"/>
                  <a:ext cx="12465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461DDE9-FAB5-5044-80D8-1A7513EED7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454" y="3923900"/>
                  <a:ext cx="124656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187A1219-60C1-AB4B-A878-23AD59F11C00}"/>
              </a:ext>
            </a:extLst>
          </p:cNvPr>
          <p:cNvGrpSpPr>
            <a:grpSpLocks noChangeAspect="1"/>
          </p:cNvGrpSpPr>
          <p:nvPr/>
        </p:nvGrpSpPr>
        <p:grpSpPr>
          <a:xfrm>
            <a:off x="5759420" y="3739690"/>
            <a:ext cx="3128277" cy="2700000"/>
            <a:chOff x="6000319" y="3601843"/>
            <a:chExt cx="2711173" cy="2340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B78BD90E-1839-8B47-AFE3-9DCFEDB6C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319" y="3601843"/>
              <a:ext cx="2711173" cy="234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xmlns="" id="{A85E80E4-8865-3043-BFB9-16264682E731}"/>
                    </a:ext>
                  </a:extLst>
                </p:cNvPr>
                <p:cNvSpPr/>
                <p:nvPr/>
              </p:nvSpPr>
              <p:spPr>
                <a:xfrm>
                  <a:off x="7170464" y="3923900"/>
                  <a:ext cx="12465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85E80E4-8865-3043-BFB9-16264682E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0464" y="3923900"/>
                  <a:ext cx="12465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3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参数选择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常见方法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C73208D9-98AA-C948-AEA5-EE67F2184156}"/>
                  </a:ext>
                </a:extLst>
              </p:cNvPr>
              <p:cNvSpPr txBox="1"/>
              <p:nvPr/>
            </p:nvSpPr>
            <p:spPr>
              <a:xfrm>
                <a:off x="1115877" y="1937289"/>
                <a:ext cx="6912245" cy="340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信息准则</a:t>
                </a:r>
                <a:endParaRPr kumimoji="1" lang="en-US" altLang="zh-CN" sz="2400" dirty="0"/>
              </a:p>
              <a:p>
                <a:pPr marL="7429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Akaike Information Criterion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AIC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pPr marL="7429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Bayesian Information Criterion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BIC</a:t>
                </a:r>
                <a:r>
                  <a:rPr lang="zh-CN" altLang="en-US" sz="2400" dirty="0"/>
                  <a:t>）</a:t>
                </a:r>
                <a:endParaRPr kumimoji="1" lang="en-US" altLang="zh-CN" sz="2400" dirty="0"/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交叉验证（</a:t>
                </a:r>
                <a:r>
                  <a:rPr kumimoji="1" lang="en-US" altLang="zh-CN" sz="2400" dirty="0"/>
                  <a:t>Cross Validation</a:t>
                </a:r>
                <a:r>
                  <a:rPr kumimoji="1" lang="zh-CN" altLang="en-US" sz="2400" dirty="0"/>
                  <a:t>）</a:t>
                </a:r>
                <a:endParaRPr kumimoji="1" lang="en-US" altLang="zh-CN" sz="2400" dirty="0"/>
              </a:p>
              <a:p>
                <a:pPr marL="7429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留出法（</a:t>
                </a:r>
                <a:r>
                  <a:rPr kumimoji="1" lang="en-US" altLang="zh-CN" sz="2400" dirty="0"/>
                  <a:t> Hold-out Validation</a:t>
                </a:r>
                <a:r>
                  <a:rPr kumimoji="1" lang="zh-CN" altLang="en-US" sz="2400" dirty="0"/>
                  <a:t>）</a:t>
                </a:r>
                <a:endParaRPr kumimoji="1" lang="en-US" altLang="zh-CN" sz="2400" dirty="0"/>
              </a:p>
              <a:p>
                <a:pPr marL="7429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400" dirty="0"/>
                  <a:t>折交叉验证（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kumimoji="1" lang="en-US" altLang="zh-CN" sz="2400" dirty="0"/>
                      <m:t>−</m:t>
                    </m:r>
                    <m:r>
                      <m:rPr>
                        <m:nor/>
                      </m:rPr>
                      <a:rPr kumimoji="1" lang="en-US" altLang="zh-CN" sz="2400" dirty="0"/>
                      <m:t>fold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Cross Validation </a:t>
                </a:r>
                <a:r>
                  <a:rPr kumimoji="1" lang="zh-CN" altLang="en-US" sz="2400" dirty="0"/>
                  <a:t>）</a:t>
                </a:r>
                <a:endParaRPr kumimoji="1" lang="en-US" altLang="zh-CN" sz="2400" dirty="0"/>
              </a:p>
              <a:p>
                <a:pPr marL="7429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留一法（</a:t>
                </a:r>
                <a:r>
                  <a:rPr kumimoji="1" lang="en-US" altLang="zh-CN" sz="2400" dirty="0"/>
                  <a:t>Leave-one-out Cross Validation </a:t>
                </a:r>
                <a:r>
                  <a:rPr kumimoji="1" lang="zh-CN" altLang="en-US" sz="2400" dirty="0"/>
                  <a:t>）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3208D9-98AA-C948-AEA5-EE67F2184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77" y="1937289"/>
                <a:ext cx="6912245" cy="3408497"/>
              </a:xfrm>
              <a:prstGeom prst="rect">
                <a:avLst/>
              </a:prstGeom>
              <a:blipFill>
                <a:blip r:embed="rId2"/>
                <a:stretch>
                  <a:fillRect l="-1101" t="-372" b="-3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参数选择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en-US" altLang="zh-CN" dirty="0"/>
              <a:t>Akaike Information Criterion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8923376F-E515-D444-8A21-BE836133C1D3}"/>
                  </a:ext>
                </a:extLst>
              </p:cNvPr>
              <p:cNvSpPr txBox="1"/>
              <p:nvPr/>
            </p:nvSpPr>
            <p:spPr>
              <a:xfrm>
                <a:off x="904854" y="1904734"/>
                <a:ext cx="6524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真实数据分布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，由观测数据估计得到的数据分布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923376F-E515-D444-8A21-BE836133C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54" y="1904734"/>
                <a:ext cx="6524786" cy="369332"/>
              </a:xfrm>
              <a:prstGeom prst="rect">
                <a:avLst/>
              </a:prstGeom>
              <a:blipFill>
                <a:blip r:embed="rId2"/>
                <a:stretch>
                  <a:fillRect l="-583" t="-1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5CC8E2E7-37DF-9241-BE81-CF2B4D97CAA7}"/>
                  </a:ext>
                </a:extLst>
              </p:cNvPr>
              <p:cNvSpPr txBox="1"/>
              <p:nvPr/>
            </p:nvSpPr>
            <p:spPr>
              <a:xfrm>
                <a:off x="695950" y="2508200"/>
                <a:ext cx="7726411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e>
                      </m:nary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C8E2E7-37DF-9241-BE81-CF2B4D97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0" y="2508200"/>
                <a:ext cx="7726411" cy="726481"/>
              </a:xfrm>
              <a:prstGeom prst="rect">
                <a:avLst/>
              </a:prstGeom>
              <a:blipFill>
                <a:blip r:embed="rId3"/>
                <a:stretch>
                  <a:fillRect l="-164" t="-149153" r="-164" b="-2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右箭头 22">
            <a:extLst>
              <a:ext uri="{FF2B5EF4-FFF2-40B4-BE49-F238E27FC236}">
                <a16:creationId xmlns:a16="http://schemas.microsoft.com/office/drawing/2014/main" xmlns="" id="{8B44014F-0433-F044-BCFF-B3C51F9F6243}"/>
              </a:ext>
            </a:extLst>
          </p:cNvPr>
          <p:cNvSpPr/>
          <p:nvPr/>
        </p:nvSpPr>
        <p:spPr>
          <a:xfrm>
            <a:off x="3828375" y="3528285"/>
            <a:ext cx="513805" cy="18697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2BE873CC-AD44-554D-9E3D-78691F1768FF}"/>
                  </a:ext>
                </a:extLst>
              </p:cNvPr>
              <p:cNvSpPr txBox="1"/>
              <p:nvPr/>
            </p:nvSpPr>
            <p:spPr>
              <a:xfrm>
                <a:off x="1968287" y="3441432"/>
                <a:ext cx="1285673" cy="360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KL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E873CC-AD44-554D-9E3D-78691F176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87" y="3441432"/>
                <a:ext cx="1285673" cy="360676"/>
              </a:xfrm>
              <a:prstGeom prst="rect">
                <a:avLst/>
              </a:prstGeom>
              <a:blipFill>
                <a:blip r:embed="rId4"/>
                <a:stretch>
                  <a:fillRect l="-2941" t="-10345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0D1E1C2B-C5E8-5549-B974-844BA52BB1C8}"/>
                  </a:ext>
                </a:extLst>
              </p:cNvPr>
              <p:cNvSpPr txBox="1"/>
              <p:nvPr/>
            </p:nvSpPr>
            <p:spPr>
              <a:xfrm>
                <a:off x="4916595" y="3258529"/>
                <a:ext cx="2526910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D1E1C2B-C5E8-5549-B974-844BA52BB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95" y="3258529"/>
                <a:ext cx="2526910" cy="726481"/>
              </a:xfrm>
              <a:prstGeom prst="rect">
                <a:avLst/>
              </a:prstGeom>
              <a:blipFill>
                <a:blip r:embed="rId5"/>
                <a:stretch>
                  <a:fillRect l="-19500" t="-153448" r="-1500" b="-2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C9A95B4C-F166-F347-A387-1FA5CD68B1F1}"/>
                  </a:ext>
                </a:extLst>
              </p:cNvPr>
              <p:cNvSpPr/>
              <p:nvPr/>
            </p:nvSpPr>
            <p:spPr>
              <a:xfrm>
                <a:off x="904854" y="4136456"/>
                <a:ext cx="3412537" cy="412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/>
                  <a:t>对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zh-CN" altLang="en-US" dirty="0"/>
                  <a:t> 的估计：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9A95B4C-F166-F347-A387-1FA5CD68B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54" y="4136456"/>
                <a:ext cx="3412537" cy="412100"/>
              </a:xfrm>
              <a:prstGeom prst="rect">
                <a:avLst/>
              </a:prstGeom>
              <a:blipFill>
                <a:blip r:embed="rId6"/>
                <a:stretch>
                  <a:fillRect l="-2963" t="-121212" r="-370" b="-18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8C06912E-952A-BC4E-B236-78D1E6FD1CFE}"/>
                  </a:ext>
                </a:extLst>
              </p:cNvPr>
              <p:cNvSpPr txBox="1"/>
              <p:nvPr/>
            </p:nvSpPr>
            <p:spPr>
              <a:xfrm>
                <a:off x="4317391" y="4136456"/>
                <a:ext cx="3114763" cy="404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kumimoji="1" lang="en-US" altLang="zh-CN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C06912E-952A-BC4E-B236-78D1E6FD1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91" y="4136456"/>
                <a:ext cx="3114763" cy="404663"/>
              </a:xfrm>
              <a:prstGeom prst="rect">
                <a:avLst/>
              </a:prstGeom>
              <a:blipFill>
                <a:blip r:embed="rId7"/>
                <a:stretch>
                  <a:fillRect l="-2439" t="-93939" b="-148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241B816-2C62-1243-95FF-CFAFC7B445EC}"/>
              </a:ext>
            </a:extLst>
          </p:cNvPr>
          <p:cNvSpPr txBox="1"/>
          <p:nvPr/>
        </p:nvSpPr>
        <p:spPr>
          <a:xfrm>
            <a:off x="7499095" y="4200287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dirty="0"/>
              <a:t>有偏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6A105FD8-B912-9B4A-8308-96E3C01BFFFD}"/>
                  </a:ext>
                </a:extLst>
              </p:cNvPr>
              <p:cNvSpPr/>
              <p:nvPr/>
            </p:nvSpPr>
            <p:spPr>
              <a:xfrm>
                <a:off x="936143" y="4688518"/>
                <a:ext cx="77739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Akaike</a:t>
                </a:r>
                <a:r>
                  <a:rPr lang="zh-CN" altLang="en-US" dirty="0"/>
                  <a:t> 证明该偏差渐进为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为模型参数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的维数（或自由度）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A105FD8-B912-9B4A-8308-96E3C01BF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43" y="4688518"/>
                <a:ext cx="7773904" cy="369332"/>
              </a:xfrm>
              <a:prstGeom prst="rect">
                <a:avLst/>
              </a:prstGeom>
              <a:blipFill>
                <a:blip r:embed="rId8"/>
                <a:stretch>
                  <a:fillRect l="-653" t="-1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71D19AAF-D0F8-7544-AD88-9D7818D31F73}"/>
              </a:ext>
            </a:extLst>
          </p:cNvPr>
          <p:cNvGrpSpPr/>
          <p:nvPr/>
        </p:nvGrpSpPr>
        <p:grpSpPr>
          <a:xfrm>
            <a:off x="1937188" y="5284922"/>
            <a:ext cx="4760406" cy="743918"/>
            <a:chOff x="2149529" y="5238428"/>
            <a:chExt cx="4760406" cy="743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xmlns="" id="{6576A962-C9E8-404C-8DA1-B1EAEE516A37}"/>
                    </a:ext>
                  </a:extLst>
                </p:cNvPr>
                <p:cNvSpPr txBox="1"/>
                <p:nvPr/>
              </p:nvSpPr>
              <p:spPr>
                <a:xfrm>
                  <a:off x="2149529" y="5331049"/>
                  <a:ext cx="4760406" cy="5334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AIC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576A962-C9E8-404C-8DA1-B1EAEE516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29" y="5331049"/>
                  <a:ext cx="4760406" cy="533479"/>
                </a:xfrm>
                <a:prstGeom prst="rect">
                  <a:avLst/>
                </a:prstGeom>
                <a:blipFill>
                  <a:blip r:embed="rId9"/>
                  <a:stretch>
                    <a:fillRect t="-2326"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80710050-BE70-014C-9630-007FE66FDB15}"/>
                </a:ext>
              </a:extLst>
            </p:cNvPr>
            <p:cNvSpPr/>
            <p:nvPr/>
          </p:nvSpPr>
          <p:spPr>
            <a:xfrm>
              <a:off x="2149529" y="5238428"/>
              <a:ext cx="4760406" cy="7439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3" grpId="0" animBg="1"/>
      <p:bldP spid="9" grpId="0"/>
      <p:bldP spid="24" grpId="0"/>
      <p:bldP spid="11" grpId="0"/>
      <p:bldP spid="13" grpId="0"/>
      <p:bldP spid="25" grpId="0"/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参数选择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lang="en-US" altLang="zh-CN" dirty="0"/>
              <a:t>Bayesian Information Criterion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A7E78FAF-F959-4242-8BB4-ECC7629B6BAF}"/>
                  </a:ext>
                </a:extLst>
              </p:cNvPr>
              <p:cNvSpPr txBox="1"/>
              <p:nvPr/>
            </p:nvSpPr>
            <p:spPr>
              <a:xfrm>
                <a:off x="1248581" y="1770868"/>
                <a:ext cx="6872531" cy="8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在观测数据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下，选择使得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ℳ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𝒟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最大的模型族，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kumimoji="1" lang="zh-CN" altLang="en-US" dirty="0"/>
                  <a:t>为模型族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模型参数先验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ℳ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E78FAF-F959-4242-8BB4-ECC7629B6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81" y="1770868"/>
                <a:ext cx="6872531" cy="875881"/>
              </a:xfrm>
              <a:prstGeom prst="rect">
                <a:avLst/>
              </a:prstGeom>
              <a:blipFill>
                <a:blip r:embed="rId2"/>
                <a:stretch>
                  <a:fillRect l="-554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BD7C21E6-E695-4945-B42F-5956F792C457}"/>
                  </a:ext>
                </a:extLst>
              </p:cNvPr>
              <p:cNvSpPr txBox="1"/>
              <p:nvPr/>
            </p:nvSpPr>
            <p:spPr>
              <a:xfrm>
                <a:off x="2115518" y="2724533"/>
                <a:ext cx="432188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7C21E6-E695-4945-B42F-5956F792C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18" y="2724533"/>
                <a:ext cx="4321889" cy="586699"/>
              </a:xfrm>
              <a:prstGeom prst="rect">
                <a:avLst/>
              </a:prstGeom>
              <a:blipFill>
                <a:blip r:embed="rId3"/>
                <a:stretch>
                  <a:fillRect l="-880" t="-2128" r="-1173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266C6F64-3899-EE4E-A2F7-F666A3252A4D}"/>
                  </a:ext>
                </a:extLst>
              </p:cNvPr>
              <p:cNvSpPr/>
              <p:nvPr/>
            </p:nvSpPr>
            <p:spPr>
              <a:xfrm>
                <a:off x="2037140" y="3304733"/>
                <a:ext cx="3370602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66C6F64-3899-EE4E-A2F7-F666A3252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40" y="3304733"/>
                <a:ext cx="3370602" cy="818814"/>
              </a:xfrm>
              <a:prstGeom prst="rect">
                <a:avLst/>
              </a:prstGeom>
              <a:blipFill>
                <a:blip r:embed="rId4"/>
                <a:stretch>
                  <a:fillRect t="-128788" b="-184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2AB745FE-621E-FF41-9C66-5D1755A8D8E8}"/>
                  </a:ext>
                </a:extLst>
              </p:cNvPr>
              <p:cNvSpPr/>
              <p:nvPr/>
            </p:nvSpPr>
            <p:spPr>
              <a:xfrm>
                <a:off x="1984393" y="4449837"/>
                <a:ext cx="4453014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MLE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MLE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AB745FE-621E-FF41-9C66-5D1755A8D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393" y="4449837"/>
                <a:ext cx="4453014" cy="618118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B7B6D1E0-BD39-E243-87C3-1D6E3FD0159A}"/>
                  </a:ext>
                </a:extLst>
              </p:cNvPr>
              <p:cNvSpPr txBox="1"/>
              <p:nvPr/>
            </p:nvSpPr>
            <p:spPr>
              <a:xfrm>
                <a:off x="1248579" y="4049509"/>
                <a:ext cx="5570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</m:oMath>
                </a14:m>
                <a:r>
                  <a:rPr kumimoji="1" lang="zh-CN" altLang="en-US" dirty="0"/>
                  <a:t>处对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ln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做</a:t>
                </a:r>
                <a:r>
                  <a:rPr kumimoji="1" lang="en-US" altLang="zh-CN" dirty="0"/>
                  <a:t>Taylor</a:t>
                </a:r>
                <a:r>
                  <a:rPr kumimoji="1" lang="zh-CN" altLang="en-US" dirty="0"/>
                  <a:t>展开，得如下近似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7B6D1E0-BD39-E243-87C3-1D6E3FD01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79" y="4049509"/>
                <a:ext cx="5570675" cy="369332"/>
              </a:xfrm>
              <a:prstGeom prst="rect">
                <a:avLst/>
              </a:prstGeom>
              <a:blipFill>
                <a:blip r:embed="rId6"/>
                <a:stretch>
                  <a:fillRect l="-682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C97C1D50-13C7-8E4E-8978-E9F7F0D291B8}"/>
              </a:ext>
            </a:extLst>
          </p:cNvPr>
          <p:cNvGrpSpPr/>
          <p:nvPr/>
        </p:nvGrpSpPr>
        <p:grpSpPr>
          <a:xfrm>
            <a:off x="2738012" y="5281434"/>
            <a:ext cx="2945775" cy="712922"/>
            <a:chOff x="2457188" y="5231980"/>
            <a:chExt cx="2945775" cy="712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xmlns="" id="{AFF8FE3B-793C-4A4F-841F-82AC8AFA07DB}"/>
                    </a:ext>
                  </a:extLst>
                </p:cNvPr>
                <p:cNvSpPr txBox="1"/>
                <p:nvPr/>
              </p:nvSpPr>
              <p:spPr>
                <a:xfrm>
                  <a:off x="2560893" y="5325548"/>
                  <a:ext cx="2732415" cy="525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IC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FF8FE3B-793C-4A4F-841F-82AC8AFA0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893" y="5325548"/>
                  <a:ext cx="2732415" cy="525785"/>
                </a:xfrm>
                <a:prstGeom prst="rect">
                  <a:avLst/>
                </a:prstGeom>
                <a:blipFill>
                  <a:blip r:embed="rId7"/>
                  <a:stretch>
                    <a:fillRect t="-4651"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4A937594-0AA7-8B4C-9684-7BBB34B8B37F}"/>
                </a:ext>
              </a:extLst>
            </p:cNvPr>
            <p:cNvSpPr/>
            <p:nvPr/>
          </p:nvSpPr>
          <p:spPr>
            <a:xfrm>
              <a:off x="2457188" y="5231980"/>
              <a:ext cx="2945775" cy="712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88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参数选择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en-US" altLang="zh-CN" dirty="0"/>
              <a:t>Hold-out Validation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A8E1E870-158E-AA41-9943-86B449986CE1}"/>
              </a:ext>
            </a:extLst>
          </p:cNvPr>
          <p:cNvGrpSpPr/>
          <p:nvPr/>
        </p:nvGrpSpPr>
        <p:grpSpPr>
          <a:xfrm>
            <a:off x="852408" y="2151328"/>
            <a:ext cx="3487118" cy="552470"/>
            <a:chOff x="1379350" y="2104837"/>
            <a:chExt cx="3487118" cy="55247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4AE7FC86-6953-C04A-A68A-8C8C6168C613}"/>
                </a:ext>
              </a:extLst>
            </p:cNvPr>
            <p:cNvSpPr/>
            <p:nvPr/>
          </p:nvSpPr>
          <p:spPr>
            <a:xfrm>
              <a:off x="1379350" y="2104837"/>
              <a:ext cx="3487118" cy="55247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xmlns="" id="{4421A16C-FD9C-3141-A425-AB1CB89D6E2B}"/>
                    </a:ext>
                  </a:extLst>
                </p:cNvPr>
                <p:cNvSpPr/>
                <p:nvPr/>
              </p:nvSpPr>
              <p:spPr>
                <a:xfrm>
                  <a:off x="2889874" y="2196318"/>
                  <a:ext cx="4122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421A16C-FD9C-3141-A425-AB1CB89D6E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874" y="2196318"/>
                  <a:ext cx="4122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7317032F-ED7A-2749-8FE1-FED74A4F4AE8}"/>
              </a:ext>
            </a:extLst>
          </p:cNvPr>
          <p:cNvGrpSpPr/>
          <p:nvPr/>
        </p:nvGrpSpPr>
        <p:grpSpPr>
          <a:xfrm>
            <a:off x="852406" y="2880826"/>
            <a:ext cx="3487120" cy="1107766"/>
            <a:chOff x="852406" y="2880826"/>
            <a:chExt cx="3487120" cy="11077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99D501B0-091C-1747-AE3B-AEDDD0134CFD}"/>
                </a:ext>
              </a:extLst>
            </p:cNvPr>
            <p:cNvSpPr/>
            <p:nvPr/>
          </p:nvSpPr>
          <p:spPr>
            <a:xfrm>
              <a:off x="852406" y="3439002"/>
              <a:ext cx="2572720" cy="54959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xmlns="" id="{F178343C-D887-3246-82A0-82838125778E}"/>
                    </a:ext>
                  </a:extLst>
                </p:cNvPr>
                <p:cNvSpPr/>
                <p:nvPr/>
              </p:nvSpPr>
              <p:spPr>
                <a:xfrm>
                  <a:off x="1733366" y="3529130"/>
                  <a:ext cx="8107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train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178343C-D887-3246-82A0-828381257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3366" y="3529130"/>
                  <a:ext cx="81079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右箭头 9">
              <a:extLst>
                <a:ext uri="{FF2B5EF4-FFF2-40B4-BE49-F238E27FC236}">
                  <a16:creationId xmlns:a16="http://schemas.microsoft.com/office/drawing/2014/main" xmlns="" id="{9E199EF8-FF57-4048-A8AD-1A58AB8B93EE}"/>
                </a:ext>
              </a:extLst>
            </p:cNvPr>
            <p:cNvSpPr/>
            <p:nvPr/>
          </p:nvSpPr>
          <p:spPr>
            <a:xfrm rot="5400000">
              <a:off x="2391314" y="2976621"/>
              <a:ext cx="409303" cy="21771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A03CAF74-80B0-4F42-A6D7-377EF74192C4}"/>
                </a:ext>
              </a:extLst>
            </p:cNvPr>
            <p:cNvSpPr/>
            <p:nvPr/>
          </p:nvSpPr>
          <p:spPr>
            <a:xfrm>
              <a:off x="3456122" y="3439001"/>
              <a:ext cx="883404" cy="5495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xmlns="" id="{6361BD18-2298-8C42-95BC-9ADD08DD11D8}"/>
                    </a:ext>
                  </a:extLst>
                </p:cNvPr>
                <p:cNvSpPr/>
                <p:nvPr/>
              </p:nvSpPr>
              <p:spPr>
                <a:xfrm>
                  <a:off x="3570971" y="3542075"/>
                  <a:ext cx="6537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val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361BD18-2298-8C42-95BC-9ADD08DD1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971" y="3542075"/>
                  <a:ext cx="6537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75F0BAA4-8B0D-694A-8F06-2866589C1318}"/>
                  </a:ext>
                </a:extLst>
              </p:cNvPr>
              <p:cNvSpPr txBox="1"/>
              <p:nvPr/>
            </p:nvSpPr>
            <p:spPr>
              <a:xfrm>
                <a:off x="4666159" y="2120793"/>
                <a:ext cx="4041945" cy="1859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将观测数据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kumimoji="1" lang="zh-CN" altLang="en-US" dirty="0"/>
                  <a:t>分为训练集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kumimoji="1" lang="zh-CN" altLang="en-US" dirty="0"/>
                  <a:t>和验证集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val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285750" indent="-2857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在候选参数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zh-CN" altLang="en-US" dirty="0"/>
                  <a:t>下，在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kumimoji="1" lang="zh-CN" altLang="en-US" dirty="0"/>
                  <a:t>上训练得到模型参数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285750" indent="-2857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在验证集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val</m:t>
                        </m:r>
                      </m:sub>
                    </m:sSub>
                  </m:oMath>
                </a14:m>
                <a:r>
                  <a:rPr kumimoji="1" lang="zh-CN" altLang="en-US" dirty="0"/>
                  <a:t>计算验证误差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F0BAA4-8B0D-694A-8F06-2866589C1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59" y="2120793"/>
                <a:ext cx="4041945" cy="1859227"/>
              </a:xfrm>
              <a:prstGeom prst="rect">
                <a:avLst/>
              </a:prstGeom>
              <a:blipFill>
                <a:blip r:embed="rId5"/>
                <a:stretch>
                  <a:fillRect l="-625" r="-938" b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AE1288B7-9987-F14C-A39D-EE1350866558}"/>
              </a:ext>
            </a:extLst>
          </p:cNvPr>
          <p:cNvGrpSpPr/>
          <p:nvPr/>
        </p:nvGrpSpPr>
        <p:grpSpPr>
          <a:xfrm>
            <a:off x="2595965" y="4723794"/>
            <a:ext cx="4049266" cy="712922"/>
            <a:chOff x="2457188" y="5216482"/>
            <a:chExt cx="4049266" cy="712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xmlns="" id="{50FD1ECE-805C-734C-ABFF-2CD4A680695B}"/>
                    </a:ext>
                  </a:extLst>
                </p:cNvPr>
                <p:cNvSpPr txBox="1"/>
                <p:nvPr/>
              </p:nvSpPr>
              <p:spPr>
                <a:xfrm>
                  <a:off x="2636384" y="5325548"/>
                  <a:ext cx="3684150" cy="549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mtClean="0">
                            <a:latin typeface="Cambria Math" panose="02040503050406030204" pitchFamily="18" charset="0"/>
                          </a:rPr>
                          <m:t>HOV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brk m:alnAt="9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err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0FD1ECE-805C-734C-ABFF-2CD4A6806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384" y="5325548"/>
                  <a:ext cx="3684150" cy="549253"/>
                </a:xfrm>
                <a:prstGeom prst="rect">
                  <a:avLst/>
                </a:prstGeom>
                <a:blipFill>
                  <a:blip r:embed="rId6"/>
                  <a:stretch>
                    <a:fillRect l="-1031" t="-186364" r="-1375" b="-25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216A6CD4-F75F-EE42-BC33-3467109E987C}"/>
                </a:ext>
              </a:extLst>
            </p:cNvPr>
            <p:cNvSpPr/>
            <p:nvPr/>
          </p:nvSpPr>
          <p:spPr>
            <a:xfrm>
              <a:off x="2457188" y="5216482"/>
              <a:ext cx="4049266" cy="712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参数选择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kumimoji="1" lang="en-US" altLang="zh-CN" dirty="0"/>
                      <m:t>−</m:t>
                    </m:r>
                    <m:r>
                      <m:rPr>
                        <m:nor/>
                      </m:rPr>
                      <a:rPr kumimoji="1" lang="en-US" altLang="zh-CN" dirty="0"/>
                      <m:t>fold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Cross Validation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28725"/>
                <a:ext cx="7886700" cy="494121"/>
              </a:xfrm>
              <a:blipFill>
                <a:blip r:embed="rId2"/>
                <a:stretch>
                  <a:fillRect l="-1447" t="-20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28B456D-4E6E-0D4B-8953-5394AC3EBC63}"/>
              </a:ext>
            </a:extLst>
          </p:cNvPr>
          <p:cNvGrpSpPr/>
          <p:nvPr/>
        </p:nvGrpSpPr>
        <p:grpSpPr>
          <a:xfrm>
            <a:off x="852408" y="2151328"/>
            <a:ext cx="3487118" cy="552470"/>
            <a:chOff x="1379350" y="2104837"/>
            <a:chExt cx="3487118" cy="55247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F3A2CFDB-101C-6641-81A9-239F7E88F3BE}"/>
                </a:ext>
              </a:extLst>
            </p:cNvPr>
            <p:cNvSpPr/>
            <p:nvPr/>
          </p:nvSpPr>
          <p:spPr>
            <a:xfrm>
              <a:off x="1379350" y="2104837"/>
              <a:ext cx="3487118" cy="55247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xmlns="" id="{3164DA30-72C4-0449-A041-E38B70878BB9}"/>
                    </a:ext>
                  </a:extLst>
                </p:cNvPr>
                <p:cNvSpPr/>
                <p:nvPr/>
              </p:nvSpPr>
              <p:spPr>
                <a:xfrm>
                  <a:off x="2889874" y="2196318"/>
                  <a:ext cx="4122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164DA30-72C4-0449-A041-E38B70878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874" y="2196318"/>
                  <a:ext cx="4122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右箭头 16">
            <a:extLst>
              <a:ext uri="{FF2B5EF4-FFF2-40B4-BE49-F238E27FC236}">
                <a16:creationId xmlns:a16="http://schemas.microsoft.com/office/drawing/2014/main" xmlns="" id="{9C8BAB3D-5302-FF4B-BFE7-46C0444B0155}"/>
              </a:ext>
            </a:extLst>
          </p:cNvPr>
          <p:cNvSpPr/>
          <p:nvPr/>
        </p:nvSpPr>
        <p:spPr>
          <a:xfrm rot="5400000">
            <a:off x="2391314" y="2976621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2677D085-EDC7-FC46-ABC8-82C3ECF379BB}"/>
              </a:ext>
            </a:extLst>
          </p:cNvPr>
          <p:cNvGrpSpPr/>
          <p:nvPr/>
        </p:nvGrpSpPr>
        <p:grpSpPr>
          <a:xfrm>
            <a:off x="852408" y="3467158"/>
            <a:ext cx="3491591" cy="565098"/>
            <a:chOff x="852408" y="3541953"/>
            <a:chExt cx="3491591" cy="56509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8AF6738-CA11-0E46-9561-6460E7CAEA27}"/>
                </a:ext>
              </a:extLst>
            </p:cNvPr>
            <p:cNvSpPr/>
            <p:nvPr/>
          </p:nvSpPr>
          <p:spPr>
            <a:xfrm>
              <a:off x="852408" y="3550968"/>
              <a:ext cx="604800" cy="54959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xmlns="" id="{DAFBA7C8-625F-9E4C-9FCB-B1A77B19D297}"/>
                    </a:ext>
                  </a:extLst>
                </p:cNvPr>
                <p:cNvSpPr/>
                <p:nvPr/>
              </p:nvSpPr>
              <p:spPr>
                <a:xfrm>
                  <a:off x="921365" y="3639556"/>
                  <a:ext cx="5041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AFBA7C8-625F-9E4C-9FCB-B1A77B19D2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65" y="3639556"/>
                  <a:ext cx="5041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xmlns="" id="{4A519F76-F5DD-444B-87ED-4B2FB8488825}"/>
                    </a:ext>
                  </a:extLst>
                </p:cNvPr>
                <p:cNvSpPr/>
                <p:nvPr/>
              </p:nvSpPr>
              <p:spPr>
                <a:xfrm>
                  <a:off x="3782008" y="3639556"/>
                  <a:ext cx="519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A519F76-F5DD-444B-87ED-4B2FB84888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08" y="3639556"/>
                  <a:ext cx="51918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BBF31712-1CB1-224B-96EB-3A9367B37638}"/>
                </a:ext>
              </a:extLst>
            </p:cNvPr>
            <p:cNvSpPr/>
            <p:nvPr/>
          </p:nvSpPr>
          <p:spPr>
            <a:xfrm>
              <a:off x="1477971" y="3541953"/>
              <a:ext cx="604800" cy="56509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79E7B74C-4372-7042-BCE1-4EF8C8CC8B33}"/>
                </a:ext>
              </a:extLst>
            </p:cNvPr>
            <p:cNvSpPr/>
            <p:nvPr/>
          </p:nvSpPr>
          <p:spPr>
            <a:xfrm>
              <a:off x="2084525" y="3550968"/>
              <a:ext cx="604800" cy="54959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xmlns="" id="{F8424D4E-FACE-0940-BCAF-6F376042082B}"/>
                    </a:ext>
                  </a:extLst>
                </p:cNvPr>
                <p:cNvSpPr txBox="1"/>
                <p:nvPr/>
              </p:nvSpPr>
              <p:spPr>
                <a:xfrm>
                  <a:off x="3094387" y="3686002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8424D4E-FACE-0940-BCAF-6F37604208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387" y="3686002"/>
                  <a:ext cx="25006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4BDB08C7-A03B-CE4D-A85F-7B20254BF18C}"/>
                </a:ext>
              </a:extLst>
            </p:cNvPr>
            <p:cNvSpPr/>
            <p:nvPr/>
          </p:nvSpPr>
          <p:spPr>
            <a:xfrm>
              <a:off x="3739199" y="3549705"/>
              <a:ext cx="604800" cy="55734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A9DDD0A-9F0C-4240-A0C2-B838681A33A5}"/>
                </a:ext>
              </a:extLst>
            </p:cNvPr>
            <p:cNvSpPr/>
            <p:nvPr/>
          </p:nvSpPr>
          <p:spPr>
            <a:xfrm>
              <a:off x="2719249" y="3548959"/>
              <a:ext cx="1000344" cy="558092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xmlns="" id="{DDF774C0-3EFA-0745-B373-C8CE379D17CB}"/>
                    </a:ext>
                  </a:extLst>
                </p:cNvPr>
                <p:cNvSpPr/>
                <p:nvPr/>
              </p:nvSpPr>
              <p:spPr>
                <a:xfrm>
                  <a:off x="1548630" y="3639556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DDF774C0-3EFA-0745-B373-C8CE379D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630" y="3639556"/>
                  <a:ext cx="50943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xmlns="" id="{09D85B98-1909-5344-9051-89CF34D86635}"/>
                    </a:ext>
                  </a:extLst>
                </p:cNvPr>
                <p:cNvSpPr/>
                <p:nvPr/>
              </p:nvSpPr>
              <p:spPr>
                <a:xfrm>
                  <a:off x="2150650" y="3639556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9D85B98-1909-5344-9051-89CF34D866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650" y="3639556"/>
                  <a:ext cx="50943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右箭头 28">
            <a:extLst>
              <a:ext uri="{FF2B5EF4-FFF2-40B4-BE49-F238E27FC236}">
                <a16:creationId xmlns:a16="http://schemas.microsoft.com/office/drawing/2014/main" xmlns="" id="{452096CF-483D-BB46-B461-19E19B18CFF6}"/>
              </a:ext>
            </a:extLst>
          </p:cNvPr>
          <p:cNvSpPr/>
          <p:nvPr/>
        </p:nvSpPr>
        <p:spPr>
          <a:xfrm>
            <a:off x="4435689" y="2941322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D889A67D-3B9D-124A-B21B-30AC3F64CB12}"/>
              </a:ext>
            </a:extLst>
          </p:cNvPr>
          <p:cNvGrpSpPr/>
          <p:nvPr/>
        </p:nvGrpSpPr>
        <p:grpSpPr>
          <a:xfrm>
            <a:off x="5185574" y="2565542"/>
            <a:ext cx="3507089" cy="565090"/>
            <a:chOff x="5263064" y="2565542"/>
            <a:chExt cx="3507089" cy="56509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E9D53191-98F9-4149-8741-AFE4EDAC95FC}"/>
                </a:ext>
              </a:extLst>
            </p:cNvPr>
            <p:cNvSpPr/>
            <p:nvPr/>
          </p:nvSpPr>
          <p:spPr>
            <a:xfrm>
              <a:off x="5883951" y="2565542"/>
              <a:ext cx="604433" cy="563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8AF41ACF-489C-A94B-8A28-C84C1DA13685}"/>
                </a:ext>
              </a:extLst>
            </p:cNvPr>
            <p:cNvSpPr/>
            <p:nvPr/>
          </p:nvSpPr>
          <p:spPr>
            <a:xfrm>
              <a:off x="5263064" y="2574549"/>
              <a:ext cx="604800" cy="54959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xmlns="" id="{98C80E3D-7BE3-3143-ABD9-C8B866FB2EF3}"/>
                    </a:ext>
                  </a:extLst>
                </p:cNvPr>
                <p:cNvSpPr/>
                <p:nvPr/>
              </p:nvSpPr>
              <p:spPr>
                <a:xfrm>
                  <a:off x="5332021" y="2663137"/>
                  <a:ext cx="5041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8C80E3D-7BE3-3143-ABD9-C8B866FB2E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021" y="2663137"/>
                  <a:ext cx="5041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xmlns="" id="{A197C800-6ECF-284A-A4D0-562E04FFE19E}"/>
                    </a:ext>
                  </a:extLst>
                </p:cNvPr>
                <p:cNvSpPr/>
                <p:nvPr/>
              </p:nvSpPr>
              <p:spPr>
                <a:xfrm>
                  <a:off x="8192664" y="2663137"/>
                  <a:ext cx="519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A197C800-6ECF-284A-A4D0-562E04FFE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64" y="2663137"/>
                  <a:ext cx="5191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6D3F45FD-4778-704E-BC0E-FE582263C091}"/>
                </a:ext>
              </a:extLst>
            </p:cNvPr>
            <p:cNvSpPr/>
            <p:nvPr/>
          </p:nvSpPr>
          <p:spPr>
            <a:xfrm>
              <a:off x="6510679" y="2574549"/>
              <a:ext cx="604800" cy="54959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xmlns="" id="{60D44265-0770-B84E-8D14-E8A169D8716C}"/>
                    </a:ext>
                  </a:extLst>
                </p:cNvPr>
                <p:cNvSpPr txBox="1"/>
                <p:nvPr/>
              </p:nvSpPr>
              <p:spPr>
                <a:xfrm>
                  <a:off x="7505043" y="2709583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0D44265-0770-B84E-8D14-E8A169D871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043" y="2709583"/>
                  <a:ext cx="25006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8352668E-104B-DF4B-AB59-189EF14540D0}"/>
                </a:ext>
              </a:extLst>
            </p:cNvPr>
            <p:cNvSpPr/>
            <p:nvPr/>
          </p:nvSpPr>
          <p:spPr>
            <a:xfrm>
              <a:off x="8165353" y="2573286"/>
              <a:ext cx="604800" cy="55734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727A98DB-42B9-9347-8ADF-9DD45B0ED0C8}"/>
                </a:ext>
              </a:extLst>
            </p:cNvPr>
            <p:cNvSpPr/>
            <p:nvPr/>
          </p:nvSpPr>
          <p:spPr>
            <a:xfrm>
              <a:off x="7145403" y="2572540"/>
              <a:ext cx="1000344" cy="558092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xmlns="" id="{AB9C0175-725E-9D46-831A-481596F6DC7E}"/>
                    </a:ext>
                  </a:extLst>
                </p:cNvPr>
                <p:cNvSpPr/>
                <p:nvPr/>
              </p:nvSpPr>
              <p:spPr>
                <a:xfrm>
                  <a:off x="5959286" y="2663137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AB9C0175-725E-9D46-831A-481596F6D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286" y="2663137"/>
                  <a:ext cx="50943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xmlns="" id="{2165A688-E3D2-2A45-81AA-B60F61F25E6E}"/>
                    </a:ext>
                  </a:extLst>
                </p:cNvPr>
                <p:cNvSpPr/>
                <p:nvPr/>
              </p:nvSpPr>
              <p:spPr>
                <a:xfrm>
                  <a:off x="6561306" y="2663137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165A688-E3D2-2A45-81AA-B60F61F25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306" y="2663137"/>
                  <a:ext cx="5094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BDBAD26A-95B4-D04B-8AE2-E1BBE370FC94}"/>
              </a:ext>
            </a:extLst>
          </p:cNvPr>
          <p:cNvGrpSpPr/>
          <p:nvPr/>
        </p:nvGrpSpPr>
        <p:grpSpPr>
          <a:xfrm>
            <a:off x="5185574" y="1673817"/>
            <a:ext cx="3491591" cy="573437"/>
            <a:chOff x="5263064" y="1673817"/>
            <a:chExt cx="3491591" cy="57343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8D43B717-869D-804C-99E4-4E3F3704293F}"/>
                </a:ext>
              </a:extLst>
            </p:cNvPr>
            <p:cNvSpPr/>
            <p:nvPr/>
          </p:nvSpPr>
          <p:spPr>
            <a:xfrm>
              <a:off x="5263064" y="1677312"/>
              <a:ext cx="604433" cy="563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xmlns="" id="{69F8FB8F-8E49-354E-BC17-232A3AA66B2B}"/>
                    </a:ext>
                  </a:extLst>
                </p:cNvPr>
                <p:cNvSpPr/>
                <p:nvPr/>
              </p:nvSpPr>
              <p:spPr>
                <a:xfrm>
                  <a:off x="5332021" y="1773699"/>
                  <a:ext cx="5041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69F8FB8F-8E49-354E-BC17-232A3AA66B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021" y="1773699"/>
                  <a:ext cx="5041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xmlns="" id="{98F7DFF2-1CCE-0C4C-8636-A873CDF17A63}"/>
                    </a:ext>
                  </a:extLst>
                </p:cNvPr>
                <p:cNvSpPr/>
                <p:nvPr/>
              </p:nvSpPr>
              <p:spPr>
                <a:xfrm>
                  <a:off x="8192664" y="1773699"/>
                  <a:ext cx="519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98F7DFF2-1CCE-0C4C-8636-A873CDF17A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64" y="1773699"/>
                  <a:ext cx="5191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B6A450EF-15C9-824E-B706-4CB4D022E939}"/>
                </a:ext>
              </a:extLst>
            </p:cNvPr>
            <p:cNvSpPr/>
            <p:nvPr/>
          </p:nvSpPr>
          <p:spPr>
            <a:xfrm>
              <a:off x="5888627" y="1676096"/>
              <a:ext cx="604800" cy="56509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D4C35BBC-DF09-2148-B227-B547BE8F47F0}"/>
                </a:ext>
              </a:extLst>
            </p:cNvPr>
            <p:cNvSpPr/>
            <p:nvPr/>
          </p:nvSpPr>
          <p:spPr>
            <a:xfrm>
              <a:off x="6495181" y="1676162"/>
              <a:ext cx="604800" cy="571092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xmlns="" id="{C132CA45-6227-6442-85D2-2E97675D17AF}"/>
                    </a:ext>
                  </a:extLst>
                </p:cNvPr>
                <p:cNvSpPr txBox="1"/>
                <p:nvPr/>
              </p:nvSpPr>
              <p:spPr>
                <a:xfrm>
                  <a:off x="7505043" y="1820145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C132CA45-6227-6442-85D2-2E97675D1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043" y="1820145"/>
                  <a:ext cx="25006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矩形 57">
              <a:extLst>
                <a:ext uri="{FF2B5EF4-FFF2-40B4-BE49-F238E27FC236}">
                  <a16:creationId xmlns:a16="http://schemas.microsoft.com/office/drawing/2014/main" xmlns="" id="{ACD33E75-C0FB-854F-9BBA-C238D95A8744}"/>
                </a:ext>
              </a:extLst>
            </p:cNvPr>
            <p:cNvSpPr/>
            <p:nvPr/>
          </p:nvSpPr>
          <p:spPr>
            <a:xfrm>
              <a:off x="8149855" y="1673818"/>
              <a:ext cx="604800" cy="56737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xmlns="" id="{C364A543-E4B0-6C4C-A3B3-990208C33AC8}"/>
                </a:ext>
              </a:extLst>
            </p:cNvPr>
            <p:cNvSpPr/>
            <p:nvPr/>
          </p:nvSpPr>
          <p:spPr>
            <a:xfrm>
              <a:off x="7129905" y="1673817"/>
              <a:ext cx="1000344" cy="567377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xmlns="" id="{D15FE343-9884-A344-A50E-DB9428BD4104}"/>
                    </a:ext>
                  </a:extLst>
                </p:cNvPr>
                <p:cNvSpPr/>
                <p:nvPr/>
              </p:nvSpPr>
              <p:spPr>
                <a:xfrm>
                  <a:off x="5959286" y="1773699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D15FE343-9884-A344-A50E-DB9428BD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286" y="1773699"/>
                  <a:ext cx="50943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xmlns="" id="{9DBC3750-4B79-DC41-A47A-EA638BB22423}"/>
                    </a:ext>
                  </a:extLst>
                </p:cNvPr>
                <p:cNvSpPr/>
                <p:nvPr/>
              </p:nvSpPr>
              <p:spPr>
                <a:xfrm>
                  <a:off x="6561306" y="1773699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9DBC3750-4B79-DC41-A47A-EA638BB224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306" y="1773699"/>
                  <a:ext cx="5094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xmlns="" id="{504B53CE-B1EC-E24C-8033-0CF355FB43BD}"/>
              </a:ext>
            </a:extLst>
          </p:cNvPr>
          <p:cNvGrpSpPr/>
          <p:nvPr/>
        </p:nvGrpSpPr>
        <p:grpSpPr>
          <a:xfrm>
            <a:off x="5168189" y="3693930"/>
            <a:ext cx="3503037" cy="570374"/>
            <a:chOff x="5263064" y="3852035"/>
            <a:chExt cx="3503037" cy="570374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1D619E1A-BA30-0042-8A17-EB014D61B27F}"/>
                </a:ext>
              </a:extLst>
            </p:cNvPr>
            <p:cNvSpPr/>
            <p:nvPr/>
          </p:nvSpPr>
          <p:spPr>
            <a:xfrm>
              <a:off x="8161668" y="3852035"/>
              <a:ext cx="604433" cy="5638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530A7EA4-AD6F-3445-8CFD-B8557C7082F2}"/>
                </a:ext>
              </a:extLst>
            </p:cNvPr>
            <p:cNvSpPr/>
            <p:nvPr/>
          </p:nvSpPr>
          <p:spPr>
            <a:xfrm>
              <a:off x="5263064" y="3866326"/>
              <a:ext cx="604800" cy="54959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xmlns="" id="{B8797BD7-097A-804E-A959-51EB51EECE9E}"/>
                    </a:ext>
                  </a:extLst>
                </p:cNvPr>
                <p:cNvSpPr/>
                <p:nvPr/>
              </p:nvSpPr>
              <p:spPr>
                <a:xfrm>
                  <a:off x="5332021" y="3954914"/>
                  <a:ext cx="5041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B8797BD7-097A-804E-A959-51EB51EECE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021" y="3954914"/>
                  <a:ext cx="50411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xmlns="" id="{FA7D2651-ED7D-B442-BBB0-C0356EB9AFFB}"/>
                    </a:ext>
                  </a:extLst>
                </p:cNvPr>
                <p:cNvSpPr/>
                <p:nvPr/>
              </p:nvSpPr>
              <p:spPr>
                <a:xfrm>
                  <a:off x="8192664" y="3954914"/>
                  <a:ext cx="5191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A7D2651-ED7D-B442-BBB0-C0356EB9AF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64" y="3954914"/>
                  <a:ext cx="51918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矩形 70">
              <a:extLst>
                <a:ext uri="{FF2B5EF4-FFF2-40B4-BE49-F238E27FC236}">
                  <a16:creationId xmlns:a16="http://schemas.microsoft.com/office/drawing/2014/main" xmlns="" id="{CACE0463-2418-974C-8521-64E6A1B70C1B}"/>
                </a:ext>
              </a:extLst>
            </p:cNvPr>
            <p:cNvSpPr/>
            <p:nvPr/>
          </p:nvSpPr>
          <p:spPr>
            <a:xfrm>
              <a:off x="5888627" y="3857311"/>
              <a:ext cx="604800" cy="56509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xmlns="" id="{E5D807F6-7CC9-8E43-ABD4-A9F6C2EF2652}"/>
                </a:ext>
              </a:extLst>
            </p:cNvPr>
            <p:cNvSpPr/>
            <p:nvPr/>
          </p:nvSpPr>
          <p:spPr>
            <a:xfrm>
              <a:off x="6495181" y="3866326"/>
              <a:ext cx="604800" cy="54959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xmlns="" id="{BF6795C6-54DD-D849-8FF3-EE9A4B9C0AF9}"/>
                    </a:ext>
                  </a:extLst>
                </p:cNvPr>
                <p:cNvSpPr txBox="1"/>
                <p:nvPr/>
              </p:nvSpPr>
              <p:spPr>
                <a:xfrm>
                  <a:off x="7505043" y="4001360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BF6795C6-54DD-D849-8FF3-EE9A4B9C0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043" y="4001360"/>
                  <a:ext cx="250068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矩形 74">
              <a:extLst>
                <a:ext uri="{FF2B5EF4-FFF2-40B4-BE49-F238E27FC236}">
                  <a16:creationId xmlns:a16="http://schemas.microsoft.com/office/drawing/2014/main" xmlns="" id="{E53FAEC9-3880-424C-86FC-C75D25B2E282}"/>
                </a:ext>
              </a:extLst>
            </p:cNvPr>
            <p:cNvSpPr/>
            <p:nvPr/>
          </p:nvSpPr>
          <p:spPr>
            <a:xfrm>
              <a:off x="7129905" y="3864317"/>
              <a:ext cx="1000344" cy="558092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xmlns="" id="{4C810F9E-961C-6D48-BE87-6008559640A6}"/>
                    </a:ext>
                  </a:extLst>
                </p:cNvPr>
                <p:cNvSpPr/>
                <p:nvPr/>
              </p:nvSpPr>
              <p:spPr>
                <a:xfrm>
                  <a:off x="5959286" y="3954914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C810F9E-961C-6D48-BE87-6008559640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286" y="3954914"/>
                  <a:ext cx="50943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xmlns="" id="{AF028EBC-C3ED-B346-BAF8-F48FA27D894D}"/>
                    </a:ext>
                  </a:extLst>
                </p:cNvPr>
                <p:cNvSpPr/>
                <p:nvPr/>
              </p:nvSpPr>
              <p:spPr>
                <a:xfrm>
                  <a:off x="6561306" y="3954914"/>
                  <a:ext cx="5094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AF028EBC-C3ED-B346-BAF8-F48FA27D89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306" y="3954914"/>
                  <a:ext cx="50943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xmlns="" id="{FC34DA41-6650-0E47-AE74-A7C00AFD108D}"/>
                  </a:ext>
                </a:extLst>
              </p:cNvPr>
              <p:cNvSpPr txBox="1"/>
              <p:nvPr/>
            </p:nvSpPr>
            <p:spPr>
              <a:xfrm>
                <a:off x="6868217" y="3287762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C34DA41-6650-0E47-AE74-A7C00AFD1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217" y="3287762"/>
                <a:ext cx="125034" cy="276999"/>
              </a:xfrm>
              <a:prstGeom prst="rect">
                <a:avLst/>
              </a:prstGeom>
              <a:blipFill>
                <a:blip r:embed="rId19"/>
                <a:stretch>
                  <a:fillRect l="-27273" r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xmlns="" id="{507C0A52-7866-6C48-9295-BD47676BB119}"/>
                  </a:ext>
                </a:extLst>
              </p:cNvPr>
              <p:cNvSpPr txBox="1"/>
              <p:nvPr/>
            </p:nvSpPr>
            <p:spPr>
              <a:xfrm>
                <a:off x="257649" y="4390961"/>
                <a:ext cx="7480077" cy="175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将观测数据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kumimoji="1" lang="zh-CN" altLang="en-US" dirty="0"/>
                  <a:t>（等）分成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dirty="0"/>
                  <a:t>份：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285750" indent="-2857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在候选参数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zh-CN" altLang="en-US" dirty="0"/>
                  <a:t>下，在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上训练得到模型参数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/>
                  <a:t>上计算误差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m:rPr>
                                <m:brk m:alnAt="9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err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en-US" altLang="zh-CN" dirty="0"/>
              </a:p>
              <a:p>
                <a:pPr marL="285750" indent="-2857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计算最终的交叉验证误差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07C0A52-7866-6C48-9295-BD47676BB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49" y="4390961"/>
                <a:ext cx="7480077" cy="1751057"/>
              </a:xfrm>
              <a:prstGeom prst="rect">
                <a:avLst/>
              </a:prstGeom>
              <a:blipFill>
                <a:blip r:embed="rId20"/>
                <a:stretch>
                  <a:fillRect l="-339" r="-678" b="-10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xmlns="" id="{BB4EB9F5-123B-594C-BA37-F545B302B094}"/>
              </a:ext>
            </a:extLst>
          </p:cNvPr>
          <p:cNvGrpSpPr/>
          <p:nvPr/>
        </p:nvGrpSpPr>
        <p:grpSpPr>
          <a:xfrm>
            <a:off x="4729935" y="5403686"/>
            <a:ext cx="4126846" cy="712922"/>
            <a:chOff x="2457188" y="5216482"/>
            <a:chExt cx="4126846" cy="712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xmlns="" id="{4FB6C6B2-0019-F045-B364-8766F3AC3990}"/>
                    </a:ext>
                  </a:extLst>
                </p:cNvPr>
                <p:cNvSpPr txBox="1"/>
                <p:nvPr/>
              </p:nvSpPr>
              <p:spPr>
                <a:xfrm>
                  <a:off x="2596602" y="5404337"/>
                  <a:ext cx="3987432" cy="4144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CV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m:rPr>
                                      <m:brk m:alnAt="9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err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a14:m>
                  <a:r>
                    <a:rPr kumimoji="1" lang="en-US" altLang="zh-CN" dirty="0"/>
                    <a:t> 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4FB6C6B2-0019-F045-B364-8766F3AC3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602" y="5404337"/>
                  <a:ext cx="3987432" cy="414409"/>
                </a:xfrm>
                <a:prstGeom prst="rect">
                  <a:avLst/>
                </a:prstGeom>
                <a:blipFill>
                  <a:blip r:embed="rId21"/>
                  <a:stretch>
                    <a:fillRect l="-1587" t="-100000" b="-1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AAD67B01-C76D-1F42-ABFF-4BFDE7E5AA0F}"/>
                </a:ext>
              </a:extLst>
            </p:cNvPr>
            <p:cNvSpPr/>
            <p:nvPr/>
          </p:nvSpPr>
          <p:spPr>
            <a:xfrm>
              <a:off x="2457188" y="5216482"/>
              <a:ext cx="4049266" cy="712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098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参数选择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en-US" altLang="zh-CN" dirty="0"/>
              <a:t>Leave-one-out Cross Validation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B7C9D4E5-9C6F-714F-95D8-77F5D30511AE}"/>
                  </a:ext>
                </a:extLst>
              </p:cNvPr>
              <p:cNvSpPr txBox="1"/>
              <p:nvPr/>
            </p:nvSpPr>
            <p:spPr>
              <a:xfrm>
                <a:off x="1255364" y="1983781"/>
                <a:ext cx="2464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dirty="0"/>
                  <a:t> 折交叉验证令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7C9D4E5-9C6F-714F-95D8-77F5D3051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64" y="1983781"/>
                <a:ext cx="2464230" cy="369332"/>
              </a:xfrm>
              <a:prstGeom prst="rect">
                <a:avLst/>
              </a:prstGeom>
              <a:blipFill>
                <a:blip r:embed="rId2"/>
                <a:stretch>
                  <a:fillRect t="-13793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B84DAD97-A3A7-6444-A57B-3E626E43A88E}"/>
                  </a:ext>
                </a:extLst>
              </p:cNvPr>
              <p:cNvSpPr txBox="1"/>
              <p:nvPr/>
            </p:nvSpPr>
            <p:spPr>
              <a:xfrm>
                <a:off x="942285" y="2554288"/>
                <a:ext cx="7480077" cy="1385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在候选参数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zh-CN" altLang="en-US" dirty="0"/>
                  <a:t>下，在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zh-CN" altLang="en-US" dirty="0"/>
                  <a:t>上训练得到模型参数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zh-CN" dirty="0"/>
              </a:p>
              <a:p>
                <a:pPr marL="285750" indent="-2857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计算误差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err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zh-CN" dirty="0"/>
              </a:p>
              <a:p>
                <a:pPr marL="285750" indent="-2857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计算最终的交叉验证误差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84DAD97-A3A7-6444-A57B-3E626E43A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85" y="2554288"/>
                <a:ext cx="7480077" cy="1385957"/>
              </a:xfrm>
              <a:prstGeom prst="rect">
                <a:avLst/>
              </a:prstGeom>
              <a:blipFill>
                <a:blip r:embed="rId3"/>
                <a:stretch>
                  <a:fillRect l="-339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07FBC806-0921-5C49-BA86-6DB25286B01B}"/>
              </a:ext>
            </a:extLst>
          </p:cNvPr>
          <p:cNvGrpSpPr/>
          <p:nvPr/>
        </p:nvGrpSpPr>
        <p:grpSpPr>
          <a:xfrm>
            <a:off x="2508577" y="4389231"/>
            <a:ext cx="4049266" cy="712922"/>
            <a:chOff x="2457188" y="5216482"/>
            <a:chExt cx="4049266" cy="712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xmlns="" id="{C94B2C27-2087-8541-9B00-8C4865430641}"/>
                    </a:ext>
                  </a:extLst>
                </p:cNvPr>
                <p:cNvSpPr txBox="1"/>
                <p:nvPr/>
              </p:nvSpPr>
              <p:spPr>
                <a:xfrm>
                  <a:off x="2668214" y="5404429"/>
                  <a:ext cx="3776248" cy="3990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LOOCV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err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kumimoji="1" lang="en-US" altLang="zh-CN" dirty="0"/>
                    <a:t> </a:t>
                  </a:r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94B2C27-2087-8541-9B00-8C4865430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214" y="5404429"/>
                  <a:ext cx="3776248" cy="399020"/>
                </a:xfrm>
                <a:prstGeom prst="rect">
                  <a:avLst/>
                </a:prstGeom>
                <a:blipFill>
                  <a:blip r:embed="rId4"/>
                  <a:stretch>
                    <a:fillRect l="-2013" t="-112500" b="-13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A49ABB9D-EEC2-9A49-AADD-22FEDEFBBA1C}"/>
                </a:ext>
              </a:extLst>
            </p:cNvPr>
            <p:cNvSpPr/>
            <p:nvPr/>
          </p:nvSpPr>
          <p:spPr>
            <a:xfrm>
              <a:off x="2457188" y="5216482"/>
              <a:ext cx="4049266" cy="712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49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参数选择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应用例子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A58AA46-1971-904A-9F01-EC0792D3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23" y="1856030"/>
            <a:ext cx="4432300" cy="3517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4281B6BB-F2A6-014C-8E6A-3BB13D1A673D}"/>
                  </a:ext>
                </a:extLst>
              </p:cNvPr>
              <p:cNvSpPr/>
              <p:nvPr/>
            </p:nvSpPr>
            <p:spPr>
              <a:xfrm>
                <a:off x="856869" y="3120785"/>
                <a:ext cx="2712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281B6BB-F2A6-014C-8E6A-3BB13D1A6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69" y="3120785"/>
                <a:ext cx="271221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xmlns="" id="{8B4FA4ED-CCFA-E346-BD9B-6E009B58DADC}"/>
                  </a:ext>
                </a:extLst>
              </p:cNvPr>
              <p:cNvSpPr/>
              <p:nvPr/>
            </p:nvSpPr>
            <p:spPr>
              <a:xfrm>
                <a:off x="856869" y="2139228"/>
                <a:ext cx="3079700" cy="697251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kumimoji="1"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8B4FA4ED-CCFA-E346-BD9B-6E009B58D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69" y="2139228"/>
                <a:ext cx="3079700" cy="69725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97400A6A-53B5-BC4D-8DDD-4B39E2B10E4D}"/>
                  </a:ext>
                </a:extLst>
              </p:cNvPr>
              <p:cNvSpPr/>
              <p:nvPr/>
            </p:nvSpPr>
            <p:spPr>
              <a:xfrm>
                <a:off x="856869" y="3937265"/>
                <a:ext cx="3655360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/>
                  <a:t>参数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 候选集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=1,2,…,10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400A6A-53B5-BC4D-8DDD-4B39E2B10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69" y="3937265"/>
                <a:ext cx="3655360" cy="403637"/>
              </a:xfrm>
              <a:prstGeom prst="rect">
                <a:avLst/>
              </a:prstGeom>
              <a:blipFill>
                <a:blip r:embed="rId5"/>
                <a:stretch>
                  <a:fillRect l="-1038" t="-606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7EE4978-0711-ED4D-973D-1A5FD87E2217}"/>
              </a:ext>
            </a:extLst>
          </p:cNvPr>
          <p:cNvSpPr/>
          <p:nvPr/>
        </p:nvSpPr>
        <p:spPr>
          <a:xfrm>
            <a:off x="856869" y="4511331"/>
            <a:ext cx="338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留一（</a:t>
            </a:r>
            <a:r>
              <a:rPr kumimoji="1" lang="en-US" altLang="zh-CN" dirty="0"/>
              <a:t>Leave-one-out</a:t>
            </a:r>
            <a:r>
              <a:rPr kumimoji="1" lang="zh-CN" altLang="en-US" dirty="0"/>
              <a:t>）交叉验证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93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参数选择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应用例子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1E3DC5D-0300-5149-A210-88842F66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68" y="1717405"/>
            <a:ext cx="5838017" cy="4408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91F49C72-FBC5-E14A-AB30-D26262484973}"/>
                  </a:ext>
                </a:extLst>
              </p:cNvPr>
              <p:cNvSpPr/>
              <p:nvPr/>
            </p:nvSpPr>
            <p:spPr>
              <a:xfrm rot="16200000">
                <a:off x="1367297" y="3721390"/>
                <a:ext cx="930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mtClean="0">
                          <a:latin typeface="Cambria Math" panose="02040503050406030204" pitchFamily="18" charset="0"/>
                        </a:rPr>
                        <m:t>LO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CV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F49C72-FBC5-E14A-AB30-D26262484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67297" y="3721390"/>
                <a:ext cx="9300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341610BD-D9E3-924B-A31D-268002B40AC1}"/>
                  </a:ext>
                </a:extLst>
              </p:cNvPr>
              <p:cNvSpPr txBox="1"/>
              <p:nvPr/>
            </p:nvSpPr>
            <p:spPr>
              <a:xfrm>
                <a:off x="4183785" y="5982748"/>
                <a:ext cx="931409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41610BD-D9E3-924B-A31D-268002B4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785" y="5982748"/>
                <a:ext cx="931409" cy="285912"/>
              </a:xfrm>
              <a:prstGeom prst="rect">
                <a:avLst/>
              </a:prstGeom>
              <a:blipFill>
                <a:blip r:embed="rId4"/>
                <a:stretch>
                  <a:fillRect l="-533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60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参数选择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应用例子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323FC10-21E6-4F4A-8F68-A6CD65DD6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49" y="1658905"/>
            <a:ext cx="4432300" cy="3517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EB707D2A-34B0-1740-AC70-D5147221F743}"/>
                  </a:ext>
                </a:extLst>
              </p:cNvPr>
              <p:cNvSpPr txBox="1"/>
              <p:nvPr/>
            </p:nvSpPr>
            <p:spPr>
              <a:xfrm>
                <a:off x="1175652" y="5383523"/>
                <a:ext cx="6792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−0.0037+7.8801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−19.1210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+12.1639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−0.7796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707D2A-34B0-1740-AC70-D5147221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2" y="5383523"/>
                <a:ext cx="6792693" cy="276999"/>
              </a:xfrm>
              <a:prstGeom prst="rect">
                <a:avLst/>
              </a:prstGeom>
              <a:blipFill>
                <a:blip r:embed="rId3"/>
                <a:stretch>
                  <a:fillRect t="-4348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上节回顾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066DE08-F7F5-9A41-9B0F-2F59255A8FF5}"/>
              </a:ext>
            </a:extLst>
          </p:cNvPr>
          <p:cNvSpPr txBox="1"/>
          <p:nvPr/>
        </p:nvSpPr>
        <p:spPr>
          <a:xfrm>
            <a:off x="1038389" y="3409625"/>
            <a:ext cx="7144718" cy="245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sz="2000" dirty="0"/>
              <a:t>AdaBoost</a:t>
            </a:r>
            <a:r>
              <a:rPr kumimoji="1" lang="zh-CN" altLang="en-US" sz="2000" dirty="0"/>
              <a:t>的“三重境界”：</a:t>
            </a:r>
            <a:endParaRPr kumimoji="1" lang="en-US" altLang="zh-CN" sz="2000" dirty="0"/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启发式的算法构造：基于样本重赋权机制的弱学习器训练与整合策略</a:t>
            </a:r>
            <a:endParaRPr kumimoji="1" lang="en-US" altLang="zh-CN" sz="2000" dirty="0"/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背后的优化问题：贪婪的方式极小化指数损失</a:t>
            </a:r>
            <a:endParaRPr kumimoji="1" lang="en-US" altLang="zh-CN" sz="2000" dirty="0"/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更一般的梯度</a:t>
            </a:r>
            <a:r>
              <a:rPr kumimoji="1" lang="en-US" altLang="zh-CN" sz="2000" dirty="0"/>
              <a:t>Boosting</a:t>
            </a:r>
            <a:r>
              <a:rPr kumimoji="1" lang="zh-CN" altLang="en-US" sz="2000" dirty="0"/>
              <a:t>理解：以指数损失为损失函数的梯度</a:t>
            </a:r>
            <a:r>
              <a:rPr kumimoji="1" lang="en-US" altLang="zh-CN" sz="2000" dirty="0"/>
              <a:t>Boosting</a:t>
            </a:r>
            <a:r>
              <a:rPr kumimoji="1" lang="zh-CN" altLang="en-US" sz="2000" dirty="0"/>
              <a:t>算法特例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95DBF50-633C-A64E-B19E-A0C14507869F}"/>
              </a:ext>
            </a:extLst>
          </p:cNvPr>
          <p:cNvSpPr txBox="1"/>
          <p:nvPr/>
        </p:nvSpPr>
        <p:spPr>
          <a:xfrm>
            <a:off x="1038389" y="1877130"/>
            <a:ext cx="5672380" cy="1255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/>
              <a:t>集成学习的基本思想：</a:t>
            </a:r>
            <a:endParaRPr kumimoji="1"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将多个“弱”学习机整合成一个“强”学习器</a:t>
            </a:r>
            <a:endParaRPr kumimoji="1"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“三个臭皮匠，顶个诸葛亮”</a:t>
            </a:r>
          </a:p>
        </p:txBody>
      </p:sp>
    </p:spTree>
    <p:extLst>
      <p:ext uri="{BB962C8B-B14F-4D97-AF65-F5344CB8AC3E}">
        <p14:creationId xmlns:p14="http://schemas.microsoft.com/office/powerpoint/2010/main" val="9724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FA0CAC5-D766-0F4E-B9BA-2E1630759842}"/>
              </a:ext>
            </a:extLst>
          </p:cNvPr>
          <p:cNvSpPr/>
          <p:nvPr/>
        </p:nvSpPr>
        <p:spPr>
          <a:xfrm>
            <a:off x="349684" y="2940690"/>
            <a:ext cx="8404514" cy="3605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推荐阅读：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Regression shrinkage and selection via the lasso. 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 B (Methodological),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58(1): 267-288, 1996. 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Friedman, T. Hastie, R.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Elements of Statistical Learning: Data Mining, Inference, and Prediction (2nd edition). Springer, 2009. Chapters 3, 7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Beck, M.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Teboulle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fast iterative shrinkage-thresholding algorithm for linear inverse problems.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 Journal on Imaging Sciences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2(1): 183-202, 2009.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80EAABB7-48BE-B945-90DD-4088D93AF2D9}"/>
                  </a:ext>
                </a:extLst>
              </p:cNvPr>
              <p:cNvSpPr/>
              <p:nvPr/>
            </p:nvSpPr>
            <p:spPr>
              <a:xfrm>
                <a:off x="349684" y="213842"/>
                <a:ext cx="8404514" cy="2679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要求：</a:t>
                </a:r>
                <a:endParaRPr lang="en-US" altLang="zh-CN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线性回归的基本模型及求解、非线性拓展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正则化线性回归的模型，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正则化线性回归的求解（基于近端梯度下降）、稀疏性机理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参数选择方法：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AIC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BIC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、交叉验证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尝试编程实现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正则化线性回归算法，以及基于交叉验证的参数选择方法，并在人工和实际数据上进行实验，观察其效果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0EAABB7-48BE-B945-90DD-4088D93AF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4" y="213842"/>
                <a:ext cx="8404514" cy="2679260"/>
              </a:xfrm>
              <a:prstGeom prst="rect">
                <a:avLst/>
              </a:prstGeom>
              <a:blipFill>
                <a:blip r:embed="rId2"/>
                <a:stretch>
                  <a:fillRect l="-906" t="-943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22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351338"/>
          </a:xfrm>
        </p:spPr>
        <p:txBody>
          <a:bodyPr/>
          <a:lstStyle/>
          <a:p>
            <a:r>
              <a:rPr lang="zh-CN" altLang="en-US" dirty="0"/>
              <a:t>上节回顾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线性回归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正则化线性回归</a:t>
            </a:r>
            <a:endParaRPr lang="en-US" altLang="zh-CN" dirty="0"/>
          </a:p>
          <a:p>
            <a:r>
              <a:rPr lang="zh-CN" altLang="en-US" dirty="0"/>
              <a:t>参数选择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38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一个例子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71486BE-1355-BD46-ACBA-9071B2CEF87F}"/>
              </a:ext>
            </a:extLst>
          </p:cNvPr>
          <p:cNvSpPr txBox="1"/>
          <p:nvPr/>
        </p:nvSpPr>
        <p:spPr>
          <a:xfrm>
            <a:off x="2336800" y="1810822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公司广告投入与销售收入（单位：百万元）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2B746810-11C2-9D44-B680-6EA691A06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99882"/>
              </p:ext>
            </p:extLst>
          </p:nvPr>
        </p:nvGraphicFramePr>
        <p:xfrm>
          <a:off x="1209673" y="2268130"/>
          <a:ext cx="6724653" cy="7416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260117">
                  <a:extLst>
                    <a:ext uri="{9D8B030D-6E8A-4147-A177-3AD203B41FA5}">
                      <a16:colId xmlns:a16="http://schemas.microsoft.com/office/drawing/2014/main" xmlns="" val="788483895"/>
                    </a:ext>
                  </a:extLst>
                </a:gridCol>
                <a:gridCol w="683067">
                  <a:extLst>
                    <a:ext uri="{9D8B030D-6E8A-4147-A177-3AD203B41FA5}">
                      <a16:colId xmlns:a16="http://schemas.microsoft.com/office/drawing/2014/main" xmlns="" val="4157271739"/>
                    </a:ext>
                  </a:extLst>
                </a:gridCol>
                <a:gridCol w="683067">
                  <a:extLst>
                    <a:ext uri="{9D8B030D-6E8A-4147-A177-3AD203B41FA5}">
                      <a16:colId xmlns:a16="http://schemas.microsoft.com/office/drawing/2014/main" xmlns="" val="990894861"/>
                    </a:ext>
                  </a:extLst>
                </a:gridCol>
                <a:gridCol w="683067">
                  <a:extLst>
                    <a:ext uri="{9D8B030D-6E8A-4147-A177-3AD203B41FA5}">
                      <a16:colId xmlns:a16="http://schemas.microsoft.com/office/drawing/2014/main" xmlns="" val="3532164995"/>
                    </a:ext>
                  </a:extLst>
                </a:gridCol>
                <a:gridCol w="683067">
                  <a:extLst>
                    <a:ext uri="{9D8B030D-6E8A-4147-A177-3AD203B41FA5}">
                      <a16:colId xmlns:a16="http://schemas.microsoft.com/office/drawing/2014/main" xmlns="" val="3691362695"/>
                    </a:ext>
                  </a:extLst>
                </a:gridCol>
                <a:gridCol w="683067">
                  <a:extLst>
                    <a:ext uri="{9D8B030D-6E8A-4147-A177-3AD203B41FA5}">
                      <a16:colId xmlns:a16="http://schemas.microsoft.com/office/drawing/2014/main" xmlns="" val="956978753"/>
                    </a:ext>
                  </a:extLst>
                </a:gridCol>
                <a:gridCol w="683067">
                  <a:extLst>
                    <a:ext uri="{9D8B030D-6E8A-4147-A177-3AD203B41FA5}">
                      <a16:colId xmlns:a16="http://schemas.microsoft.com/office/drawing/2014/main" xmlns="" val="120060885"/>
                    </a:ext>
                  </a:extLst>
                </a:gridCol>
                <a:gridCol w="683067">
                  <a:extLst>
                    <a:ext uri="{9D8B030D-6E8A-4147-A177-3AD203B41FA5}">
                      <a16:colId xmlns:a16="http://schemas.microsoft.com/office/drawing/2014/main" xmlns="" val="1142430937"/>
                    </a:ext>
                  </a:extLst>
                </a:gridCol>
                <a:gridCol w="683067">
                  <a:extLst>
                    <a:ext uri="{9D8B030D-6E8A-4147-A177-3AD203B41FA5}">
                      <a16:colId xmlns:a16="http://schemas.microsoft.com/office/drawing/2014/main" xmlns="" val="198124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广告投入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840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销售收入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81587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9BAB73EB-5C62-774B-8C70-FCFEF355A3F2}"/>
                  </a:ext>
                </a:extLst>
              </p:cNvPr>
              <p:cNvSpPr txBox="1"/>
              <p:nvPr/>
            </p:nvSpPr>
            <p:spPr>
              <a:xfrm>
                <a:off x="6230920" y="4493260"/>
                <a:ext cx="1152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AB73EB-5C62-774B-8C70-FCFEF355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20" y="4493260"/>
                <a:ext cx="1152560" cy="276999"/>
              </a:xfrm>
              <a:prstGeom prst="rect">
                <a:avLst/>
              </a:prstGeom>
              <a:blipFill>
                <a:blip r:embed="rId2"/>
                <a:stretch>
                  <a:fillRect l="-4396" r="-4396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600C0AC-CD19-304B-9AA2-3251E9D22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08" y="3211830"/>
            <a:ext cx="3769512" cy="3259859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xmlns="" id="{D90E2638-0513-4D47-8DDB-A290500EA451}"/>
              </a:ext>
            </a:extLst>
          </p:cNvPr>
          <p:cNvCxnSpPr>
            <a:cxnSpLocks/>
          </p:cNvCxnSpPr>
          <p:nvPr/>
        </p:nvCxnSpPr>
        <p:spPr>
          <a:xfrm flipV="1">
            <a:off x="2179320" y="3596640"/>
            <a:ext cx="2758440" cy="2057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问题描述与模型建立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41D1B7BB-9C6D-8D4D-9E56-31C493AE79FA}"/>
                  </a:ext>
                </a:extLst>
              </p:cNvPr>
              <p:cNvSpPr txBox="1"/>
              <p:nvPr/>
            </p:nvSpPr>
            <p:spPr>
              <a:xfrm>
                <a:off x="819071" y="1873231"/>
                <a:ext cx="3657600" cy="2952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dirty="0"/>
                  <a:t>已知：数据集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zh-CN" altLang="en-US" dirty="0"/>
                  <a:t>，标号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dirty="0"/>
                  <a:t>目标：求线性函数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zh-CN" altLang="en-US" dirty="0"/>
                  <a:t>，使得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 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 尽可能接近，同时能够尽可能准确地预测无标号数据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zh-CN" altLang="en-US" dirty="0"/>
                  <a:t> 的标号</a:t>
                </a:r>
                <a:endParaRPr kumimoji="1"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dirty="0"/>
                  <a:t>原则：使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尽可能接近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D1B7BB-9C6D-8D4D-9E56-31C493AE7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71" y="1873231"/>
                <a:ext cx="3657600" cy="2952090"/>
              </a:xfrm>
              <a:prstGeom prst="rect">
                <a:avLst/>
              </a:prstGeom>
              <a:blipFill>
                <a:blip r:embed="rId2"/>
                <a:stretch>
                  <a:fillRect l="-1038" r="-7612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F5048C5A-0CAB-DD4B-A7CD-C4F2A1D30801}"/>
              </a:ext>
            </a:extLst>
          </p:cNvPr>
          <p:cNvSpPr txBox="1"/>
          <p:nvPr/>
        </p:nvSpPr>
        <p:spPr>
          <a:xfrm>
            <a:off x="819071" y="4466934"/>
            <a:ext cx="334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2D75AEF8-895E-9748-9D56-6893BFEC5D4B}"/>
              </a:ext>
            </a:extLst>
          </p:cNvPr>
          <p:cNvGrpSpPr/>
          <p:nvPr/>
        </p:nvGrpSpPr>
        <p:grpSpPr>
          <a:xfrm>
            <a:off x="4933871" y="1148073"/>
            <a:ext cx="3769512" cy="3259859"/>
            <a:chOff x="1610208" y="3272790"/>
            <a:chExt cx="3769512" cy="325985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38B4737C-0D8D-4F41-80CF-127A08652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0208" y="3272790"/>
              <a:ext cx="3769512" cy="3259859"/>
            </a:xfrm>
            <a:prstGeom prst="rect">
              <a:avLst/>
            </a:prstGeom>
          </p:spPr>
        </p:pic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xmlns="" id="{CD66AFAE-5775-C541-AB48-F6897213C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9320" y="3657600"/>
              <a:ext cx="2758440" cy="2057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xmlns="" id="{71C3FA10-3ECB-8F44-A4AD-DB28B32BEA2E}"/>
              </a:ext>
            </a:extLst>
          </p:cNvPr>
          <p:cNvCxnSpPr/>
          <p:nvPr/>
        </p:nvCxnSpPr>
        <p:spPr>
          <a:xfrm>
            <a:off x="6020058" y="2785715"/>
            <a:ext cx="0" cy="4299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xmlns="" id="{78FDC8B4-8B2A-4140-9492-E4A2626BBD8B}"/>
              </a:ext>
            </a:extLst>
          </p:cNvPr>
          <p:cNvCxnSpPr>
            <a:cxnSpLocks/>
          </p:cNvCxnSpPr>
          <p:nvPr/>
        </p:nvCxnSpPr>
        <p:spPr>
          <a:xfrm>
            <a:off x="7756902" y="1903711"/>
            <a:ext cx="0" cy="245129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xmlns="" id="{4C211C6C-DA3C-4648-9636-B5A2EF3006E3}"/>
                  </a:ext>
                </a:extLst>
              </p:cNvPr>
              <p:cNvSpPr/>
              <p:nvPr/>
            </p:nvSpPr>
            <p:spPr>
              <a:xfrm>
                <a:off x="2588855" y="5055671"/>
                <a:ext cx="3966289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4C211C6C-DA3C-4648-9636-B5A2EF300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55" y="5055671"/>
                <a:ext cx="3966289" cy="624840"/>
              </a:xfrm>
              <a:prstGeom prst="roundRect">
                <a:avLst/>
              </a:prstGeom>
              <a:blipFill>
                <a:blip r:embed="rId4"/>
                <a:stretch>
                  <a:fillRect t="-142308" b="-21538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5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1126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线性回归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28725"/>
            <a:ext cx="7886700" cy="494121"/>
          </a:xfrm>
        </p:spPr>
        <p:txBody>
          <a:bodyPr/>
          <a:lstStyle/>
          <a:p>
            <a:r>
              <a:rPr kumimoji="1" lang="zh-CN" altLang="en-US" dirty="0"/>
              <a:t>问题描述与模型建立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xmlns="" id="{4C211C6C-DA3C-4648-9636-B5A2EF3006E3}"/>
                  </a:ext>
                </a:extLst>
              </p:cNvPr>
              <p:cNvSpPr/>
              <p:nvPr/>
            </p:nvSpPr>
            <p:spPr>
              <a:xfrm>
                <a:off x="2588855" y="5055671"/>
                <a:ext cx="3966289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4C211C6C-DA3C-4648-9636-B5A2EF300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55" y="5055671"/>
                <a:ext cx="3966289" cy="624840"/>
              </a:xfrm>
              <a:prstGeom prst="roundRect">
                <a:avLst/>
              </a:prstGeom>
              <a:blipFill>
                <a:blip r:embed="rId2"/>
                <a:stretch>
                  <a:fillRect t="-142308" b="-21538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820159EC-B93D-BD4D-9C04-BB2D74A3634D}"/>
                  </a:ext>
                </a:extLst>
              </p:cNvPr>
              <p:cNvSpPr txBox="1"/>
              <p:nvPr/>
            </p:nvSpPr>
            <p:spPr>
              <a:xfrm>
                <a:off x="2879575" y="3244376"/>
                <a:ext cx="1388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20159EC-B93D-BD4D-9C04-BB2D74A3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575" y="3244376"/>
                <a:ext cx="1388457" cy="276999"/>
              </a:xfrm>
              <a:prstGeom prst="rect">
                <a:avLst/>
              </a:prstGeom>
              <a:blipFill>
                <a:blip r:embed="rId3"/>
                <a:stretch>
                  <a:fillRect l="-2727" t="-869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3F4C844C-3E52-DF4B-86EE-CF750DE31DEA}"/>
                  </a:ext>
                </a:extLst>
              </p:cNvPr>
              <p:cNvSpPr txBox="1"/>
              <p:nvPr/>
            </p:nvSpPr>
            <p:spPr>
              <a:xfrm>
                <a:off x="4745665" y="3244376"/>
                <a:ext cx="1413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4C844C-3E52-DF4B-86EE-CF750DE31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65" y="3244376"/>
                <a:ext cx="1413720" cy="276999"/>
              </a:xfrm>
              <a:prstGeom prst="rect">
                <a:avLst/>
              </a:prstGeom>
              <a:blipFill>
                <a:blip r:embed="rId4"/>
                <a:stretch>
                  <a:fillRect l="-1786" t="-869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9EEAEE6D-5693-6040-A002-E59DED478F7F}"/>
                  </a:ext>
                </a:extLst>
              </p:cNvPr>
              <p:cNvSpPr txBox="1"/>
              <p:nvPr/>
            </p:nvSpPr>
            <p:spPr>
              <a:xfrm>
                <a:off x="2484048" y="3872620"/>
                <a:ext cx="2044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EAEE6D-5693-6040-A002-E59DED478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048" y="3872620"/>
                <a:ext cx="2044854" cy="276999"/>
              </a:xfrm>
              <a:prstGeom prst="rect">
                <a:avLst/>
              </a:prstGeom>
              <a:blipFill>
                <a:blip r:embed="rId5"/>
                <a:stretch>
                  <a:fillRect l="-1852" t="-1304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951BBD78-4805-7F4F-B1D9-1A114EE13EE5}"/>
                  </a:ext>
                </a:extLst>
              </p:cNvPr>
              <p:cNvSpPr txBox="1"/>
              <p:nvPr/>
            </p:nvSpPr>
            <p:spPr>
              <a:xfrm>
                <a:off x="4745665" y="3869856"/>
                <a:ext cx="1991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51BBD78-4805-7F4F-B1D9-1A114EE1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65" y="3869856"/>
                <a:ext cx="1991827" cy="276999"/>
              </a:xfrm>
              <a:prstGeom prst="rect">
                <a:avLst/>
              </a:prstGeom>
              <a:blipFill>
                <a:blip r:embed="rId6"/>
                <a:stretch>
                  <a:fillRect l="-2532" t="-4348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23">
            <a:extLst>
              <a:ext uri="{FF2B5EF4-FFF2-40B4-BE49-F238E27FC236}">
                <a16:creationId xmlns:a16="http://schemas.microsoft.com/office/drawing/2014/main" xmlns="" id="{2AE45E5F-3721-9946-944A-E645FB64960D}"/>
              </a:ext>
            </a:extLst>
          </p:cNvPr>
          <p:cNvSpPr/>
          <p:nvPr/>
        </p:nvSpPr>
        <p:spPr>
          <a:xfrm>
            <a:off x="903921" y="4884327"/>
            <a:ext cx="409303" cy="217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xmlns="" id="{C5F90533-9F3D-E245-ABB0-46C2D89548C6}"/>
                  </a:ext>
                </a:extLst>
              </p:cNvPr>
              <p:cNvSpPr/>
              <p:nvPr/>
            </p:nvSpPr>
            <p:spPr>
              <a:xfrm>
                <a:off x="1684828" y="4680764"/>
                <a:ext cx="2192942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𝑿𝒘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C5F90533-9F3D-E245-ABB0-46C2D895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828" y="4680764"/>
                <a:ext cx="2192942" cy="6248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xmlns="" id="{207417DC-AED5-6C45-A2BF-33322E0F690D}"/>
                  </a:ext>
                </a:extLst>
              </p:cNvPr>
              <p:cNvSpPr/>
              <p:nvPr/>
            </p:nvSpPr>
            <p:spPr>
              <a:xfrm>
                <a:off x="5083721" y="4680764"/>
                <a:ext cx="2942845" cy="624840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kumimoji="1"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207417DC-AED5-6C45-A2BF-33322E0F6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21" y="4680764"/>
                <a:ext cx="2942845" cy="6248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17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0191 -0.44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/>
      <p:bldP spid="18" grpId="0"/>
      <p:bldP spid="8" grpId="0"/>
      <p:bldP spid="23" grpId="0"/>
      <p:bldP spid="24" grpId="0" animBg="1"/>
      <p:bldP spid="25" grpId="0" animBg="1"/>
      <p:bldP spid="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27906</TotalTime>
  <Words>1115</Words>
  <Application>Microsoft Office PowerPoint</Application>
  <PresentationFormat>全屏显示(4:3)</PresentationFormat>
  <Paragraphs>459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机器学习 线性回归与参数选择</vt:lpstr>
      <vt:lpstr>后期安排</vt:lpstr>
      <vt:lpstr>主要内容</vt:lpstr>
      <vt:lpstr>主要内容</vt:lpstr>
      <vt:lpstr>上节回顾</vt:lpstr>
      <vt:lpstr>主要内容</vt:lpstr>
      <vt:lpstr>线性回归</vt:lpstr>
      <vt:lpstr>线性回归</vt:lpstr>
      <vt:lpstr>线性回归</vt:lpstr>
      <vt:lpstr>线性回归</vt:lpstr>
      <vt:lpstr>线性回归</vt:lpstr>
      <vt:lpstr>线性回归</vt:lpstr>
      <vt:lpstr>线性回归</vt:lpstr>
      <vt:lpstr>主要内容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正则化线性回归</vt:lpstr>
      <vt:lpstr>主要内容</vt:lpstr>
      <vt:lpstr>参数选择</vt:lpstr>
      <vt:lpstr>参数选择</vt:lpstr>
      <vt:lpstr>参数选择</vt:lpstr>
      <vt:lpstr>参数选择</vt:lpstr>
      <vt:lpstr>参数选择</vt:lpstr>
      <vt:lpstr>参数选择</vt:lpstr>
      <vt:lpstr>参数选择</vt:lpstr>
      <vt:lpstr>参数选择</vt:lpstr>
      <vt:lpstr>参数选择</vt:lpstr>
      <vt:lpstr>参数选择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支撑向量机</dc:title>
  <dc:creator>赵 乾均</dc:creator>
  <cp:lastModifiedBy>赵 乾均</cp:lastModifiedBy>
  <cp:revision>333</cp:revision>
  <dcterms:created xsi:type="dcterms:W3CDTF">2019-03-17T08:24:28Z</dcterms:created>
  <dcterms:modified xsi:type="dcterms:W3CDTF">2019-04-24T02:25:27Z</dcterms:modified>
</cp:coreProperties>
</file>