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858" r:id="rId3"/>
    <p:sldId id="257" r:id="rId4"/>
    <p:sldId id="851" r:id="rId5"/>
    <p:sldId id="853" r:id="rId6"/>
    <p:sldId id="859" r:id="rId7"/>
    <p:sldId id="852" r:id="rId8"/>
    <p:sldId id="260" r:id="rId9"/>
    <p:sldId id="860" r:id="rId10"/>
    <p:sldId id="268" r:id="rId11"/>
    <p:sldId id="262" r:id="rId12"/>
    <p:sldId id="271" r:id="rId13"/>
    <p:sldId id="272" r:id="rId14"/>
    <p:sldId id="276" r:id="rId15"/>
    <p:sldId id="273" r:id="rId16"/>
    <p:sldId id="274" r:id="rId17"/>
    <p:sldId id="277" r:id="rId18"/>
    <p:sldId id="278" r:id="rId19"/>
    <p:sldId id="280" r:id="rId20"/>
    <p:sldId id="283" r:id="rId21"/>
    <p:sldId id="284" r:id="rId22"/>
    <p:sldId id="854" r:id="rId23"/>
    <p:sldId id="292" r:id="rId24"/>
    <p:sldId id="293" r:id="rId25"/>
    <p:sldId id="294" r:id="rId26"/>
    <p:sldId id="296" r:id="rId27"/>
    <p:sldId id="297" r:id="rId28"/>
    <p:sldId id="298" r:id="rId29"/>
    <p:sldId id="290" r:id="rId30"/>
    <p:sldId id="302" r:id="rId31"/>
    <p:sldId id="299" r:id="rId32"/>
    <p:sldId id="303" r:id="rId33"/>
    <p:sldId id="305" r:id="rId34"/>
    <p:sldId id="279" r:id="rId35"/>
    <p:sldId id="281" r:id="rId36"/>
    <p:sldId id="286" r:id="rId37"/>
    <p:sldId id="849" r:id="rId38"/>
    <p:sldId id="850" r:id="rId39"/>
    <p:sldId id="856" r:id="rId40"/>
    <p:sldId id="85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乾均" initials="赵" lastIdx="2" clrIdx="0">
    <p:extLst>
      <p:ext uri="{19B8F6BF-5375-455C-9EA6-DF929625EA0E}">
        <p15:presenceInfo xmlns:p15="http://schemas.microsoft.com/office/powerpoint/2012/main" userId="f9d0be29ea91f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3574"/>
  </p:normalViewPr>
  <p:slideViewPr>
    <p:cSldViewPr snapToGrid="0">
      <p:cViewPr varScale="1">
        <p:scale>
          <a:sx n="89" d="100"/>
          <a:sy n="89" d="100"/>
        </p:scale>
        <p:origin x="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乾均" userId="f9d0be29ea91f2d6" providerId="LiveId" clId="{CB98112F-7EC6-8F40-9D97-4BA0D9527527}"/>
    <pc:docChg chg="undo redo custSel addSld delSld modSld sldOrd">
      <pc:chgData name="赵 乾均" userId="f9d0be29ea91f2d6" providerId="LiveId" clId="{CB98112F-7EC6-8F40-9D97-4BA0D9527527}" dt="2019-04-09T13:15:28.485" v="10436" actId="113"/>
      <pc:docMkLst>
        <pc:docMk/>
      </pc:docMkLst>
      <pc:sldChg chg="modSp">
        <pc:chgData name="赵 乾均" userId="f9d0be29ea91f2d6" providerId="LiveId" clId="{CB98112F-7EC6-8F40-9D97-4BA0D9527527}" dt="2019-04-09T11:07:37.225" v="9859" actId="948"/>
        <pc:sldMkLst>
          <pc:docMk/>
          <pc:sldMk cId="1003707182" sldId="256"/>
        </pc:sldMkLst>
        <pc:spChg chg="mod">
          <ac:chgData name="赵 乾均" userId="f9d0be29ea91f2d6" providerId="LiveId" clId="{CB98112F-7EC6-8F40-9D97-4BA0D9527527}" dt="2019-04-09T11:07:37.225" v="9859" actId="948"/>
          <ac:spMkLst>
            <pc:docMk/>
            <pc:sldMk cId="1003707182" sldId="256"/>
            <ac:spMk id="2" creationId="{00000000-0000-0000-0000-000000000000}"/>
          </ac:spMkLst>
        </pc:spChg>
      </pc:sldChg>
      <pc:sldChg chg="modSp">
        <pc:chgData name="赵 乾均" userId="f9d0be29ea91f2d6" providerId="LiveId" clId="{CB98112F-7EC6-8F40-9D97-4BA0D9527527}" dt="2019-04-09T11:12:43.230" v="10044" actId="20577"/>
        <pc:sldMkLst>
          <pc:docMk/>
          <pc:sldMk cId="2343816089" sldId="257"/>
        </pc:sldMkLst>
        <pc:spChg chg="mod">
          <ac:chgData name="赵 乾均" userId="f9d0be29ea91f2d6" providerId="LiveId" clId="{CB98112F-7EC6-8F40-9D97-4BA0D9527527}" dt="2019-04-09T11:12:43.230" v="10044" actId="20577"/>
          <ac:spMkLst>
            <pc:docMk/>
            <pc:sldMk cId="2343816089" sldId="257"/>
            <ac:spMk id="3" creationId="{00000000-0000-0000-0000-000000000000}"/>
          </ac:spMkLst>
        </pc:spChg>
      </pc:sldChg>
      <pc:sldChg chg="addSp modSp modAnim modNotesTx">
        <pc:chgData name="赵 乾均" userId="f9d0be29ea91f2d6" providerId="LiveId" clId="{CB98112F-7EC6-8F40-9D97-4BA0D9527527}" dt="2019-04-09T12:16:01.232" v="10299" actId="20577"/>
        <pc:sldMkLst>
          <pc:docMk/>
          <pc:sldMk cId="432293452" sldId="260"/>
        </pc:sldMkLst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5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6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7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8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9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0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1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2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3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4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5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6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7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8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19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0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1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2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3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4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5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6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7" creationId="{C7FA154E-EC6E-A24F-96FE-E699C3855E5F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8" creationId="{5C52DD27-95F4-954F-BAF7-358F16937982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29" creationId="{64625FD6-7252-674C-A4E2-A0CEA547A279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0" creationId="{4ADF144F-1060-CE40-AEE5-A42D9DAA3579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1" creationId="{A130F224-E4FB-E849-BBF4-595E1837152F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2" creationId="{2291AB5A-AFD6-9F4A-A512-83B7BF01B0A0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3" creationId="{85049E30-C65D-D14B-8A9C-1860F871B6C3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4" creationId="{B9F7C747-6A45-AA47-BBF8-BBEC352DEECE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5" creationId="{A67CFDF1-26E6-F942-8CFC-80EE4790B07F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6" creationId="{21FEBC26-E59D-A142-8A02-3EBC96D19C9D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7" creationId="{5875BB11-1E86-E742-9102-9E26B2901048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8" creationId="{B641BE54-F49E-9F47-A535-FF53B5A4495A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39" creationId="{73B320C5-4260-DF4A-AED3-E0C6725AC2F5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0" creationId="{64FF242D-AB6D-FB4E-A0A8-531C8AD64E58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1" creationId="{A6090DE2-B6C0-164F-AB62-0E2A7E9E61D7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2" creationId="{5EA11BDC-5EFE-4747-A83A-513E8C7EEDDF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3" creationId="{0565F3C1-3FE6-0B49-B11B-8F301782076A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44" creationId="{1922C240-5B75-6D49-B6D3-8FE0797F1B4C}"/>
          </ac:spMkLst>
        </pc:spChg>
        <pc:spChg chg="add mod">
          <ac:chgData name="赵 乾均" userId="f9d0be29ea91f2d6" providerId="LiveId" clId="{CB98112F-7EC6-8F40-9D97-4BA0D9527527}" dt="2019-04-09T12:15:25.438" v="10279" actId="20577"/>
          <ac:spMkLst>
            <pc:docMk/>
            <pc:sldMk cId="432293452" sldId="260"/>
            <ac:spMk id="45" creationId="{FC986CE3-EACD-3348-89D6-17D31D9AE1FE}"/>
          </ac:spMkLst>
        </pc:spChg>
        <pc:spChg chg="add mod">
          <ac:chgData name="赵 乾均" userId="f9d0be29ea91f2d6" providerId="LiveId" clId="{CB98112F-7EC6-8F40-9D97-4BA0D9527527}" dt="2019-04-09T12:16:01.232" v="10299" actId="20577"/>
          <ac:spMkLst>
            <pc:docMk/>
            <pc:sldMk cId="432293452" sldId="260"/>
            <ac:spMk id="49" creationId="{D2BA96D8-4F31-E14B-BC8B-A93E2A614172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74" creationId="{75F2FB7A-2E61-4947-AE30-BDB66B369275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75" creationId="{800D847A-83C8-8D4E-BDB2-70DB293CFAE9}"/>
          </ac:spMkLst>
        </pc:spChg>
        <pc:spChg chg="mod">
          <ac:chgData name="赵 乾均" userId="f9d0be29ea91f2d6" providerId="LiveId" clId="{CB98112F-7EC6-8F40-9D97-4BA0D9527527}" dt="2019-04-08T03:26:27.983" v="3517" actId="1035"/>
          <ac:spMkLst>
            <pc:docMk/>
            <pc:sldMk cId="432293452" sldId="260"/>
            <ac:spMk id="76" creationId="{9C8288F8-E4BF-564C-A025-9CBED05DF12E}"/>
          </ac:spMkLst>
        </pc:spChg>
        <pc:cxnChg chg="mod">
          <ac:chgData name="赵 乾均" userId="f9d0be29ea91f2d6" providerId="LiveId" clId="{CB98112F-7EC6-8F40-9D97-4BA0D9527527}" dt="2019-04-08T03:26:27.983" v="3517" actId="1035"/>
          <ac:cxnSpMkLst>
            <pc:docMk/>
            <pc:sldMk cId="432293452" sldId="260"/>
            <ac:cxnSpMk id="73" creationId="{EDE926B7-D88E-B344-812C-41EF63011818}"/>
          </ac:cxnSpMkLst>
        </pc:cxnChg>
      </pc:sldChg>
      <pc:sldChg chg="modNotesTx">
        <pc:chgData name="赵 乾均" userId="f9d0be29ea91f2d6" providerId="LiveId" clId="{CB98112F-7EC6-8F40-9D97-4BA0D9527527}" dt="2019-04-08T11:22:55.424" v="5002" actId="20577"/>
        <pc:sldMkLst>
          <pc:docMk/>
          <pc:sldMk cId="1451433031" sldId="262"/>
        </pc:sldMkLst>
      </pc:sldChg>
      <pc:sldChg chg="modSp modNotesTx">
        <pc:chgData name="赵 乾均" userId="f9d0be29ea91f2d6" providerId="LiveId" clId="{CB98112F-7EC6-8F40-9D97-4BA0D9527527}" dt="2019-04-09T12:22:38.593" v="10333" actId="20577"/>
        <pc:sldMkLst>
          <pc:docMk/>
          <pc:sldMk cId="2482139202" sldId="268"/>
        </pc:sldMkLst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" creationId="{00000000-0000-0000-0000-000000000000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5" creationId="{4D09D85B-007D-A945-AA26-09FB0CE1359E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6" creationId="{EBF74E66-3914-B34A-8E30-A1C6CDE41B80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7" creationId="{5B1750AA-69C0-124F-98FC-F21DABAC82CC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8" creationId="{45744BAE-6B13-5845-83A6-172C3B897E04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9" creationId="{93B80BC7-B967-1A4D-A85C-FB8A4FAEC60E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0" creationId="{890CE5D2-7E9F-2D48-AC33-1AD58A4A2B0C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1" creationId="{488A344B-4F29-704F-939F-49B7850868C0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2" creationId="{50FFE04C-D0FD-0242-96A8-30957FD86CC9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3" creationId="{C6DFC931-4F23-7B4B-B4F4-D169425B7C7B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4" creationId="{F1B7CA5F-2496-FC43-9987-B9F045036BAF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5" creationId="{D54AAE63-3CB2-EC4E-9D5C-B69CDB4A5722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6" creationId="{BFB87C15-3073-A64E-8C86-3AEF6A8F0A68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7" creationId="{60E3A59F-F336-DE4A-8476-8AF8C5B3E85C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8" creationId="{A47EDD0D-079D-8C4B-8FAB-7FB0CC5FCE05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19" creationId="{84AE6B61-A15E-854D-9CCC-CEB96AD82121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0" creationId="{0C8A2931-6AB0-ED4F-887B-470B755A6724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1" creationId="{344B599C-C0EB-9149-80A3-255289300F51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2" creationId="{F9A70C3E-8C7A-BE4B-B421-3CCC67877DCF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3" creationId="{14E559B4-7F37-B842-A14B-D5002ADC93A2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4" creationId="{A27BACEE-26C1-CF48-BBE1-BEC764871910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5" creationId="{205176EA-FBD5-DB48-961E-B226208FF542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6" creationId="{4E535565-5B8C-1640-B3D2-BB8913BEE2D8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7" creationId="{4314F7F0-9A3A-A844-8327-8F55085347A4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8" creationId="{4CBD0898-701A-C24B-BAEC-497B02016185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29" creationId="{92359204-A794-D24F-970C-966899DE1573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0" creationId="{5370417B-B48E-DF4B-B1C5-D0356E46E031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1" creationId="{FF5C58DF-562D-C14C-B60E-EB15567268B6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2" creationId="{E39BDBA3-0DF7-A04C-B11B-6996313DA9B4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3" creationId="{567A088F-53DD-C742-BAF2-647903EF36A8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4" creationId="{FE843120-EC58-2C4D-9BB9-4F228CC45B1B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5" creationId="{3E39C011-3A74-6445-94B7-3A3FCB494716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6" creationId="{68FD62AE-E054-4644-946B-5A60B01AC92B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7" creationId="{777BF100-58C2-EF45-BAE3-ED7DF10603E9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8" creationId="{1FCC205D-5F45-B24D-82F0-9938AC5FAA3B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39" creationId="{7AF432B7-9565-7D4E-9612-5E35C21C0618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0" creationId="{87A322F2-4A76-CE4F-9500-185C78AF3ADA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1" creationId="{F5F15C02-D514-0440-8282-945BB23CEB38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2" creationId="{03911774-51C5-6342-B955-526CE7821E9E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3" creationId="{F68AE25D-7B28-664E-B63C-7AA574869200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4" creationId="{269F515D-6BEF-3F4B-A8E1-6E602633D32A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45" creationId="{007B17BE-989B-7242-9974-2176CE06E382}"/>
          </ac:spMkLst>
        </pc:spChg>
        <pc:spChg chg="mod">
          <ac:chgData name="赵 乾均" userId="f9d0be29ea91f2d6" providerId="LiveId" clId="{CB98112F-7EC6-8F40-9D97-4BA0D9527527}" dt="2019-04-08T03:26:53.576" v="3537" actId="1035"/>
          <ac:spMkLst>
            <pc:docMk/>
            <pc:sldMk cId="2482139202" sldId="268"/>
            <ac:spMk id="52" creationId="{00000000-0000-0000-0000-000000000000}"/>
          </ac:spMkLst>
        </pc:spChg>
        <pc:cxnChg chg="mod">
          <ac:chgData name="赵 乾均" userId="f9d0be29ea91f2d6" providerId="LiveId" clId="{CB98112F-7EC6-8F40-9D97-4BA0D9527527}" dt="2019-04-08T03:26:53.576" v="3537" actId="1035"/>
          <ac:cxnSpMkLst>
            <pc:docMk/>
            <pc:sldMk cId="2482139202" sldId="268"/>
            <ac:cxnSpMk id="46" creationId="{CC2153DD-2921-D142-92A9-66287A9AB69F}"/>
          </ac:cxnSpMkLst>
        </pc:cxnChg>
        <pc:cxnChg chg="mod">
          <ac:chgData name="赵 乾均" userId="f9d0be29ea91f2d6" providerId="LiveId" clId="{CB98112F-7EC6-8F40-9D97-4BA0D9527527}" dt="2019-04-08T03:26:53.576" v="3537" actId="1035"/>
          <ac:cxnSpMkLst>
            <pc:docMk/>
            <pc:sldMk cId="2482139202" sldId="268"/>
            <ac:cxnSpMk id="49" creationId="{9EBBE48F-3F51-8A48-82FB-0F02B67958C4}"/>
          </ac:cxnSpMkLst>
        </pc:cxnChg>
        <pc:cxnChg chg="mod">
          <ac:chgData name="赵 乾均" userId="f9d0be29ea91f2d6" providerId="LiveId" clId="{CB98112F-7EC6-8F40-9D97-4BA0D9527527}" dt="2019-04-08T03:26:53.576" v="3537" actId="1035"/>
          <ac:cxnSpMkLst>
            <pc:docMk/>
            <pc:sldMk cId="2482139202" sldId="268"/>
            <ac:cxnSpMk id="50" creationId="{AF5E6767-5978-9C4A-8589-4D21CF8E06C5}"/>
          </ac:cxnSpMkLst>
        </pc:cxnChg>
        <pc:cxnChg chg="mod">
          <ac:chgData name="赵 乾均" userId="f9d0be29ea91f2d6" providerId="LiveId" clId="{CB98112F-7EC6-8F40-9D97-4BA0D9527527}" dt="2019-04-08T03:26:53.576" v="3537" actId="1035"/>
          <ac:cxnSpMkLst>
            <pc:docMk/>
            <pc:sldMk cId="2482139202" sldId="268"/>
            <ac:cxnSpMk id="51" creationId="{C58F7807-2DB7-CF46-8A51-44F549BC78C9}"/>
          </ac:cxnSpMkLst>
        </pc:cxnChg>
        <pc:cxnChg chg="mod">
          <ac:chgData name="赵 乾均" userId="f9d0be29ea91f2d6" providerId="LiveId" clId="{CB98112F-7EC6-8F40-9D97-4BA0D9527527}" dt="2019-04-08T03:26:53.576" v="3537" actId="1035"/>
          <ac:cxnSpMkLst>
            <pc:docMk/>
            <pc:sldMk cId="2482139202" sldId="268"/>
            <ac:cxnSpMk id="54" creationId="{EC3F63C1-FA62-6447-BF68-5A24DD5F8FDD}"/>
          </ac:cxnSpMkLst>
        </pc:cxnChg>
      </pc:sldChg>
      <pc:sldChg chg="modSp del delCm modNotesTx">
        <pc:chgData name="赵 乾均" userId="f9d0be29ea91f2d6" providerId="LiveId" clId="{CB98112F-7EC6-8F40-9D97-4BA0D9527527}" dt="2019-04-09T12:18:27.685" v="10301" actId="2696"/>
        <pc:sldMkLst>
          <pc:docMk/>
          <pc:sldMk cId="86250480" sldId="269"/>
        </pc:sldMkLst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" creationId="{72DC91FE-5B3E-7E4C-87E9-779A5F54F397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5" creationId="{4D09D85B-007D-A945-AA26-09FB0CE1359E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6" creationId="{EBF74E66-3914-B34A-8E30-A1C6CDE41B80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7" creationId="{5B1750AA-69C0-124F-98FC-F21DABAC82CC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8" creationId="{45744BAE-6B13-5845-83A6-172C3B897E04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9" creationId="{93B80BC7-B967-1A4D-A85C-FB8A4FAEC60E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0" creationId="{890CE5D2-7E9F-2D48-AC33-1AD58A4A2B0C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1" creationId="{488A344B-4F29-704F-939F-49B7850868C0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2" creationId="{50FFE04C-D0FD-0242-96A8-30957FD86CC9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3" creationId="{C6DFC931-4F23-7B4B-B4F4-D169425B7C7B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4" creationId="{F1B7CA5F-2496-FC43-9987-B9F045036BAF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5" creationId="{D54AAE63-3CB2-EC4E-9D5C-B69CDB4A5722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6" creationId="{BFB87C15-3073-A64E-8C86-3AEF6A8F0A68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7" creationId="{60E3A59F-F336-DE4A-8476-8AF8C5B3E85C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8" creationId="{A47EDD0D-079D-8C4B-8FAB-7FB0CC5FCE05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19" creationId="{84AE6B61-A15E-854D-9CCC-CEB96AD82121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0" creationId="{0C8A2931-6AB0-ED4F-887B-470B755A6724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1" creationId="{344B599C-C0EB-9149-80A3-255289300F51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2" creationId="{F9A70C3E-8C7A-BE4B-B421-3CCC67877DCF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3" creationId="{14E559B4-7F37-B842-A14B-D5002ADC93A2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4" creationId="{A27BACEE-26C1-CF48-BBE1-BEC764871910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5" creationId="{205176EA-FBD5-DB48-961E-B226208FF542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6" creationId="{4E535565-5B8C-1640-B3D2-BB8913BEE2D8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7" creationId="{4314F7F0-9A3A-A844-8327-8F55085347A4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8" creationId="{4CBD0898-701A-C24B-BAEC-497B02016185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29" creationId="{92359204-A794-D24F-970C-966899DE1573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0" creationId="{5370417B-B48E-DF4B-B1C5-D0356E46E031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1" creationId="{FF5C58DF-562D-C14C-B60E-EB15567268B6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2" creationId="{E39BDBA3-0DF7-A04C-B11B-6996313DA9B4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3" creationId="{567A088F-53DD-C742-BAF2-647903EF36A8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4" creationId="{FE843120-EC58-2C4D-9BB9-4F228CC45B1B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5" creationId="{3E39C011-3A74-6445-94B7-3A3FCB494716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6" creationId="{68FD62AE-E054-4644-946B-5A60B01AC92B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7" creationId="{777BF100-58C2-EF45-BAE3-ED7DF10603E9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8" creationId="{1FCC205D-5F45-B24D-82F0-9938AC5FAA3B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39" creationId="{7AF432B7-9565-7D4E-9612-5E35C21C0618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0" creationId="{87A322F2-4A76-CE4F-9500-185C78AF3ADA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1" creationId="{F5F15C02-D514-0440-8282-945BB23CEB38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2" creationId="{03911774-51C5-6342-B955-526CE7821E9E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3" creationId="{F68AE25D-7B28-664E-B63C-7AA574869200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4" creationId="{269F515D-6BEF-3F4B-A8E1-6E602633D32A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45" creationId="{007B17BE-989B-7242-9974-2176CE06E382}"/>
          </ac:spMkLst>
        </pc:spChg>
        <pc:spChg chg="mod">
          <ac:chgData name="赵 乾均" userId="f9d0be29ea91f2d6" providerId="LiveId" clId="{CB98112F-7EC6-8F40-9D97-4BA0D9527527}" dt="2019-04-08T03:26:41.883" v="3527" actId="1035"/>
          <ac:spMkLst>
            <pc:docMk/>
            <pc:sldMk cId="86250480" sldId="269"/>
            <ac:spMk id="50" creationId="{EDADE19F-A416-D044-AE33-023BA81CFE5D}"/>
          </ac:spMkLst>
        </pc:spChg>
        <pc:cxnChg chg="mod">
          <ac:chgData name="赵 乾均" userId="f9d0be29ea91f2d6" providerId="LiveId" clId="{CB98112F-7EC6-8F40-9D97-4BA0D9527527}" dt="2019-04-08T03:26:41.883" v="3527" actId="1035"/>
          <ac:cxnSpMkLst>
            <pc:docMk/>
            <pc:sldMk cId="86250480" sldId="269"/>
            <ac:cxnSpMk id="46" creationId="{CC2153DD-2921-D142-92A9-66287A9AB69F}"/>
          </ac:cxnSpMkLst>
        </pc:cxnChg>
        <pc:cxnChg chg="mod">
          <ac:chgData name="赵 乾均" userId="f9d0be29ea91f2d6" providerId="LiveId" clId="{CB98112F-7EC6-8F40-9D97-4BA0D9527527}" dt="2019-04-08T03:26:41.883" v="3527" actId="1035"/>
          <ac:cxnSpMkLst>
            <pc:docMk/>
            <pc:sldMk cId="86250480" sldId="269"/>
            <ac:cxnSpMk id="47" creationId="{1F0AD994-175F-0E4D-A825-1385FCA974D5}"/>
          </ac:cxnSpMkLst>
        </pc:cxnChg>
        <pc:cxnChg chg="mod">
          <ac:chgData name="赵 乾均" userId="f9d0be29ea91f2d6" providerId="LiveId" clId="{CB98112F-7EC6-8F40-9D97-4BA0D9527527}" dt="2019-04-08T03:26:41.883" v="3527" actId="1035"/>
          <ac:cxnSpMkLst>
            <pc:docMk/>
            <pc:sldMk cId="86250480" sldId="269"/>
            <ac:cxnSpMk id="48" creationId="{022481C8-C14D-0648-A12E-107AEA2AE946}"/>
          </ac:cxnSpMkLst>
        </pc:cxnChg>
      </pc:sldChg>
      <pc:sldChg chg="modSp modNotesTx">
        <pc:chgData name="赵 乾均" userId="f9d0be29ea91f2d6" providerId="LiveId" clId="{CB98112F-7EC6-8F40-9D97-4BA0D9527527}" dt="2019-04-09T12:40:36.854" v="10354"/>
        <pc:sldMkLst>
          <pc:docMk/>
          <pc:sldMk cId="2551927165" sldId="271"/>
        </pc:sldMkLst>
        <pc:spChg chg="mod">
          <ac:chgData name="赵 乾均" userId="f9d0be29ea91f2d6" providerId="LiveId" clId="{CB98112F-7EC6-8F40-9D97-4BA0D9527527}" dt="2019-04-09T12:40:31.600" v="10352" actId="113"/>
          <ac:spMkLst>
            <pc:docMk/>
            <pc:sldMk cId="2551927165" sldId="271"/>
            <ac:spMk id="36" creationId="{00000000-0000-0000-0000-000000000000}"/>
          </ac:spMkLst>
        </pc:spChg>
        <pc:spChg chg="mod">
          <ac:chgData name="赵 乾均" userId="f9d0be29ea91f2d6" providerId="LiveId" clId="{CB98112F-7EC6-8F40-9D97-4BA0D9527527}" dt="2019-04-09T12:40:36.854" v="10354"/>
          <ac:spMkLst>
            <pc:docMk/>
            <pc:sldMk cId="2551927165" sldId="271"/>
            <ac:spMk id="38" creationId="{00000000-0000-0000-0000-000000000000}"/>
          </ac:spMkLst>
        </pc:spChg>
      </pc:sldChg>
      <pc:sldChg chg="modSp modAnim">
        <pc:chgData name="赵 乾均" userId="f9d0be29ea91f2d6" providerId="LiveId" clId="{CB98112F-7EC6-8F40-9D97-4BA0D9527527}" dt="2019-04-08T11:37:25.265" v="5007"/>
        <pc:sldMkLst>
          <pc:docMk/>
          <pc:sldMk cId="2122076913" sldId="272"/>
        </pc:sldMkLst>
        <pc:spChg chg="mod">
          <ac:chgData name="赵 乾均" userId="f9d0be29ea91f2d6" providerId="LiveId" clId="{CB98112F-7EC6-8F40-9D97-4BA0D9527527}" dt="2019-04-08T11:36:53.050" v="5005" actId="1076"/>
          <ac:spMkLst>
            <pc:docMk/>
            <pc:sldMk cId="2122076913" sldId="272"/>
            <ac:spMk id="5" creationId="{00000000-0000-0000-0000-000000000000}"/>
          </ac:spMkLst>
        </pc:spChg>
        <pc:spChg chg="mod">
          <ac:chgData name="赵 乾均" userId="f9d0be29ea91f2d6" providerId="LiveId" clId="{CB98112F-7EC6-8F40-9D97-4BA0D9527527}" dt="2019-04-08T11:36:48.789" v="5004" actId="948"/>
          <ac:spMkLst>
            <pc:docMk/>
            <pc:sldMk cId="2122076913" sldId="272"/>
            <ac:spMk id="9" creationId="{00000000-0000-0000-0000-000000000000}"/>
          </ac:spMkLst>
        </pc:spChg>
      </pc:sldChg>
      <pc:sldChg chg="addSp delSp modSp modNotesTx">
        <pc:chgData name="赵 乾均" userId="f9d0be29ea91f2d6" providerId="LiveId" clId="{CB98112F-7EC6-8F40-9D97-4BA0D9527527}" dt="2019-04-09T11:13:36.475" v="10052" actId="207"/>
        <pc:sldMkLst>
          <pc:docMk/>
          <pc:sldMk cId="1614093478" sldId="273"/>
        </pc:sldMkLst>
        <pc:spChg chg="del mod">
          <ac:chgData name="赵 乾均" userId="f9d0be29ea91f2d6" providerId="LiveId" clId="{CB98112F-7EC6-8F40-9D97-4BA0D9527527}" dt="2019-04-09T11:13:21.926" v="10048" actId="478"/>
          <ac:spMkLst>
            <pc:docMk/>
            <pc:sldMk cId="1614093478" sldId="273"/>
            <ac:spMk id="3" creationId="{00000000-0000-0000-0000-000000000000}"/>
          </ac:spMkLst>
        </pc:spChg>
        <pc:spChg chg="add del mod">
          <ac:chgData name="赵 乾均" userId="f9d0be29ea91f2d6" providerId="LiveId" clId="{CB98112F-7EC6-8F40-9D97-4BA0D9527527}" dt="2019-04-09T11:13:24.604" v="10049" actId="478"/>
          <ac:spMkLst>
            <pc:docMk/>
            <pc:sldMk cId="1614093478" sldId="273"/>
            <ac:spMk id="5" creationId="{C042D1F4-BA62-AE4D-9326-4826F15896DD}"/>
          </ac:spMkLst>
        </pc:spChg>
        <pc:spChg chg="add mod">
          <ac:chgData name="赵 乾均" userId="f9d0be29ea91f2d6" providerId="LiveId" clId="{CB98112F-7EC6-8F40-9D97-4BA0D9527527}" dt="2019-04-09T11:13:36.475" v="10052" actId="207"/>
          <ac:spMkLst>
            <pc:docMk/>
            <pc:sldMk cId="1614093478" sldId="273"/>
            <ac:spMk id="6" creationId="{71441F9B-A885-A045-A09B-E23D9C258A37}"/>
          </ac:spMkLst>
        </pc:spChg>
      </pc:sldChg>
      <pc:sldChg chg="modNotesTx">
        <pc:chgData name="赵 乾均" userId="f9d0be29ea91f2d6" providerId="LiveId" clId="{CB98112F-7EC6-8F40-9D97-4BA0D9527527}" dt="2019-04-08T11:39:20.576" v="5009" actId="20577"/>
        <pc:sldMkLst>
          <pc:docMk/>
          <pc:sldMk cId="99464251" sldId="277"/>
        </pc:sldMkLst>
      </pc:sldChg>
      <pc:sldChg chg="modAnim">
        <pc:chgData name="赵 乾均" userId="f9d0be29ea91f2d6" providerId="LiveId" clId="{CB98112F-7EC6-8F40-9D97-4BA0D9527527}" dt="2019-04-09T12:47:36.528" v="10358"/>
        <pc:sldMkLst>
          <pc:docMk/>
          <pc:sldMk cId="169229066" sldId="278"/>
        </pc:sldMkLst>
      </pc:sldChg>
      <pc:sldChg chg="modSp add modNotesTx">
        <pc:chgData name="赵 乾均" userId="f9d0be29ea91f2d6" providerId="LiveId" clId="{CB98112F-7EC6-8F40-9D97-4BA0D9527527}" dt="2019-04-09T01:03:50.125" v="5410" actId="20577"/>
        <pc:sldMkLst>
          <pc:docMk/>
          <pc:sldMk cId="182476710" sldId="279"/>
        </pc:sldMkLst>
        <pc:spChg chg="mod">
          <ac:chgData name="赵 乾均" userId="f9d0be29ea91f2d6" providerId="LiveId" clId="{CB98112F-7EC6-8F40-9D97-4BA0D9527527}" dt="2019-04-05T17:39:58.426" v="2254" actId="313"/>
          <ac:spMkLst>
            <pc:docMk/>
            <pc:sldMk cId="182476710" sldId="279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5T17:31:18.588" v="2238" actId="20577"/>
          <ac:spMkLst>
            <pc:docMk/>
            <pc:sldMk cId="182476710" sldId="279"/>
            <ac:spMk id="3" creationId="{00000000-0000-0000-0000-000000000000}"/>
          </ac:spMkLst>
        </pc:spChg>
      </pc:sldChg>
      <pc:sldChg chg="modSp modNotesTx">
        <pc:chgData name="赵 乾均" userId="f9d0be29ea91f2d6" providerId="LiveId" clId="{CB98112F-7EC6-8F40-9D97-4BA0D9527527}" dt="2019-04-09T11:13:50.567" v="10056" actId="20577"/>
        <pc:sldMkLst>
          <pc:docMk/>
          <pc:sldMk cId="3183005389" sldId="280"/>
        </pc:sldMkLst>
        <pc:spChg chg="mod">
          <ac:chgData name="赵 乾均" userId="f9d0be29ea91f2d6" providerId="LiveId" clId="{CB98112F-7EC6-8F40-9D97-4BA0D9527527}" dt="2019-04-09T11:13:50.567" v="10056" actId="20577"/>
          <ac:spMkLst>
            <pc:docMk/>
            <pc:sldMk cId="3183005389" sldId="280"/>
            <ac:spMk id="3" creationId="{00000000-0000-0000-0000-000000000000}"/>
          </ac:spMkLst>
        </pc:spChg>
      </pc:sldChg>
      <pc:sldChg chg="addSp modSp add modAnim modNotesTx">
        <pc:chgData name="赵 乾均" userId="f9d0be29ea91f2d6" providerId="LiveId" clId="{CB98112F-7EC6-8F40-9D97-4BA0D9527527}" dt="2019-04-09T01:06:24.131" v="5414" actId="20577"/>
        <pc:sldMkLst>
          <pc:docMk/>
          <pc:sldMk cId="398778424" sldId="281"/>
        </pc:sldMkLst>
        <pc:spChg chg="mod">
          <ac:chgData name="赵 乾均" userId="f9d0be29ea91f2d6" providerId="LiveId" clId="{CB98112F-7EC6-8F40-9D97-4BA0D9527527}" dt="2019-04-05T17:39:57.390" v="2253" actId="313"/>
          <ac:spMkLst>
            <pc:docMk/>
            <pc:sldMk cId="398778424" sldId="281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5T17:32:12.996" v="2240"/>
          <ac:spMkLst>
            <pc:docMk/>
            <pc:sldMk cId="398778424" sldId="281"/>
            <ac:spMk id="3" creationId="{00000000-0000-0000-0000-000000000000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7" creationId="{04CA185F-E8E5-1D44-818A-3FB29DC23DF3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8" creationId="{179E6AE1-381E-CC40-BC7B-F6E4A0654A4A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9" creationId="{6EA11880-F1BC-6E41-AD3F-A9679A23A682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10" creationId="{C5A54684-1E0C-0744-8AFF-F21C79D0C1C3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11" creationId="{FCDD77EE-8857-4448-9067-B5CA1CAD3D53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12" creationId="{96E35E62-7F8D-C249-8152-674992022976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13" creationId="{A2296E63-378C-294D-8F15-80F3256B6C0C}"/>
          </ac:spMkLst>
        </pc:spChg>
        <pc:spChg chg="add">
          <ac:chgData name="赵 乾均" userId="f9d0be29ea91f2d6" providerId="LiveId" clId="{CB98112F-7EC6-8F40-9D97-4BA0D9527527}" dt="2019-04-09T01:06:00.860" v="5413"/>
          <ac:spMkLst>
            <pc:docMk/>
            <pc:sldMk cId="398778424" sldId="281"/>
            <ac:spMk id="14" creationId="{9FAC1862-AA74-274B-99E5-8C8D641667BE}"/>
          </ac:spMkLst>
        </pc:spChg>
        <pc:grpChg chg="add">
          <ac:chgData name="赵 乾均" userId="f9d0be29ea91f2d6" providerId="LiveId" clId="{CB98112F-7EC6-8F40-9D97-4BA0D9527527}" dt="2019-04-09T01:06:00.860" v="5413"/>
          <ac:grpSpMkLst>
            <pc:docMk/>
            <pc:sldMk cId="398778424" sldId="281"/>
            <ac:grpSpMk id="15" creationId="{03323879-F0FE-7C4B-A770-F76AEA753A15}"/>
          </ac:grpSpMkLst>
        </pc:grpChg>
        <pc:grpChg chg="add">
          <ac:chgData name="赵 乾均" userId="f9d0be29ea91f2d6" providerId="LiveId" clId="{CB98112F-7EC6-8F40-9D97-4BA0D9527527}" dt="2019-04-09T01:06:00.860" v="5413"/>
          <ac:grpSpMkLst>
            <pc:docMk/>
            <pc:sldMk cId="398778424" sldId="281"/>
            <ac:grpSpMk id="21" creationId="{AE55B69E-6017-6048-BE1D-2402CA8C2ABD}"/>
          </ac:grpSpMkLst>
        </pc:grpChg>
        <pc:grpChg chg="add">
          <ac:chgData name="赵 乾均" userId="f9d0be29ea91f2d6" providerId="LiveId" clId="{CB98112F-7EC6-8F40-9D97-4BA0D9527527}" dt="2019-04-09T01:06:00.860" v="5413"/>
          <ac:grpSpMkLst>
            <pc:docMk/>
            <pc:sldMk cId="398778424" sldId="281"/>
            <ac:grpSpMk id="24" creationId="{5C2320AB-7A60-F445-AB3F-C654977617B2}"/>
          </ac:grpSpMkLst>
        </pc:grpChg>
        <pc:grpChg chg="add">
          <ac:chgData name="赵 乾均" userId="f9d0be29ea91f2d6" providerId="LiveId" clId="{CB98112F-7EC6-8F40-9D97-4BA0D9527527}" dt="2019-04-09T01:06:00.860" v="5413"/>
          <ac:grpSpMkLst>
            <pc:docMk/>
            <pc:sldMk cId="398778424" sldId="281"/>
            <ac:grpSpMk id="27" creationId="{7845987C-91A7-A647-A6CF-A4E1E3300240}"/>
          </ac:grpSpMkLst>
        </pc:grpChg>
      </pc:sldChg>
      <pc:sldChg chg="modSp add del">
        <pc:chgData name="赵 乾均" userId="f9d0be29ea91f2d6" providerId="LiveId" clId="{CB98112F-7EC6-8F40-9D97-4BA0D9527527}" dt="2019-04-09T01:06:26.998" v="5415" actId="2696"/>
        <pc:sldMkLst>
          <pc:docMk/>
          <pc:sldMk cId="1091181829" sldId="282"/>
        </pc:sldMkLst>
        <pc:spChg chg="mod">
          <ac:chgData name="赵 乾均" userId="f9d0be29ea91f2d6" providerId="LiveId" clId="{CB98112F-7EC6-8F40-9D97-4BA0D9527527}" dt="2019-04-08T08:52:01.120" v="4277"/>
          <ac:spMkLst>
            <pc:docMk/>
            <pc:sldMk cId="1091181829" sldId="282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5T17:32:20.231" v="2241"/>
          <ac:spMkLst>
            <pc:docMk/>
            <pc:sldMk cId="1091181829" sldId="282"/>
            <ac:spMk id="3" creationId="{00000000-0000-0000-0000-000000000000}"/>
          </ac:spMkLst>
        </pc:spChg>
      </pc:sldChg>
      <pc:sldChg chg="modAnim modNotesTx">
        <pc:chgData name="赵 乾均" userId="f9d0be29ea91f2d6" providerId="LiveId" clId="{CB98112F-7EC6-8F40-9D97-4BA0D9527527}" dt="2019-04-09T01:23:39.439" v="6214" actId="20577"/>
        <pc:sldMkLst>
          <pc:docMk/>
          <pc:sldMk cId="844056472" sldId="283"/>
        </pc:sldMkLst>
      </pc:sldChg>
      <pc:sldChg chg="addSp delSp modSp modAnim modNotesTx">
        <pc:chgData name="赵 乾均" userId="f9d0be29ea91f2d6" providerId="LiveId" clId="{CB98112F-7EC6-8F40-9D97-4BA0D9527527}" dt="2019-04-09T12:49:41.153" v="10368" actId="692"/>
        <pc:sldMkLst>
          <pc:docMk/>
          <pc:sldMk cId="1806463267" sldId="284"/>
        </pc:sldMkLst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4" creationId="{00000000-0000-0000-0000-000000000000}"/>
          </ac:spMkLst>
        </pc:spChg>
        <pc:spChg chg="mod">
          <ac:chgData name="赵 乾均" userId="f9d0be29ea91f2d6" providerId="LiveId" clId="{CB98112F-7EC6-8F40-9D97-4BA0D9527527}" dt="2019-04-08T01:45:01.032" v="2986" actId="1035"/>
          <ac:spMkLst>
            <pc:docMk/>
            <pc:sldMk cId="1806463267" sldId="284"/>
            <ac:spMk id="5" creationId="{00000000-0000-0000-0000-000000000000}"/>
          </ac:spMkLst>
        </pc:spChg>
        <pc:spChg chg="add mod">
          <ac:chgData name="赵 乾均" userId="f9d0be29ea91f2d6" providerId="LiveId" clId="{CB98112F-7EC6-8F40-9D97-4BA0D9527527}" dt="2019-04-09T01:37:01.420" v="6340" actId="20577"/>
          <ac:spMkLst>
            <pc:docMk/>
            <pc:sldMk cId="1806463267" sldId="284"/>
            <ac:spMk id="19" creationId="{A835134D-2474-B842-9BF5-EB4DAE5AEC3B}"/>
          </ac:spMkLst>
        </pc:spChg>
        <pc:spChg chg="mod">
          <ac:chgData name="赵 乾均" userId="f9d0be29ea91f2d6" providerId="LiveId" clId="{CB98112F-7EC6-8F40-9D97-4BA0D9527527}" dt="2019-04-08T01:49:33.895" v="3005" actId="20577"/>
          <ac:spMkLst>
            <pc:docMk/>
            <pc:sldMk cId="1806463267" sldId="284"/>
            <ac:spMk id="63" creationId="{E2974EEC-C9C4-A443-8B14-556605715F5B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72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73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74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75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76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77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78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79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80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81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82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83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84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85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86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87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88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89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90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91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92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93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94" creationId="{C7FA154E-EC6E-A24F-96FE-E699C3855E5F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95" creationId="{5C52DD27-95F4-954F-BAF7-358F16937982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96" creationId="{64625FD6-7252-674C-A4E2-A0CEA547A279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97" creationId="{4ADF144F-1060-CE40-AEE5-A42D9DAA3579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98" creationId="{A130F224-E4FB-E849-BBF4-595E1837152F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99" creationId="{2291AB5A-AFD6-9F4A-A512-83B7BF01B0A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00" creationId="{85049E30-C65D-D14B-8A9C-1860F871B6C3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01" creationId="{B9F7C747-6A45-AA47-BBF8-BBEC352DEECE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02" creationId="{A67CFDF1-26E6-F942-8CFC-80EE4790B07F}"/>
          </ac:spMkLst>
        </pc:spChg>
        <pc:spChg chg="add mod">
          <ac:chgData name="赵 乾均" userId="f9d0be29ea91f2d6" providerId="LiveId" clId="{CB98112F-7EC6-8F40-9D97-4BA0D9527527}" dt="2019-04-09T01:38:20.788" v="6357" actId="1035"/>
          <ac:spMkLst>
            <pc:docMk/>
            <pc:sldMk cId="1806463267" sldId="284"/>
            <ac:spMk id="103" creationId="{E100C86C-9749-FC4C-96E6-EAB57C0993CB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04" creationId="{5875BB11-1E86-E742-9102-9E26B2901048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05" creationId="{B641BE54-F49E-9F47-A535-FF53B5A4495A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06" creationId="{73B320C5-4260-DF4A-AED3-E0C6725AC2F5}"/>
          </ac:spMkLst>
        </pc:spChg>
        <pc:spChg chg="mod topLvl">
          <ac:chgData name="赵 乾均" userId="f9d0be29ea91f2d6" providerId="LiveId" clId="{CB98112F-7EC6-8F40-9D97-4BA0D9527527}" dt="2019-04-08T11:41:43.600" v="5013" actId="164"/>
          <ac:spMkLst>
            <pc:docMk/>
            <pc:sldMk cId="1806463267" sldId="284"/>
            <ac:spMk id="107" creationId="{64FF242D-AB6D-FB4E-A0A8-531C8AD64E58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08" creationId="{A6090DE2-B6C0-164F-AB62-0E2A7E9E61D7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109" creationId="{5EA11BDC-5EFE-4747-A83A-513E8C7EEDDF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10" creationId="{0565F3C1-3FE6-0B49-B11B-8F301782076A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11" creationId="{1922C240-5B75-6D49-B6D3-8FE0797F1B4C}"/>
          </ac:spMkLst>
        </pc:spChg>
        <pc:spChg chg="mod topLvl">
          <ac:chgData name="赵 乾均" userId="f9d0be29ea91f2d6" providerId="LiveId" clId="{CB98112F-7EC6-8F40-9D97-4BA0D9527527}" dt="2019-04-08T11:41:30.422" v="5012" actId="165"/>
          <ac:spMkLst>
            <pc:docMk/>
            <pc:sldMk cId="1806463267" sldId="284"/>
            <ac:spMk id="114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1:30.422" v="5012" actId="165"/>
          <ac:spMkLst>
            <pc:docMk/>
            <pc:sldMk cId="1806463267" sldId="284"/>
            <ac:spMk id="115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116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2:19.902" v="5018" actId="164"/>
          <ac:spMkLst>
            <pc:docMk/>
            <pc:sldMk cId="1806463267" sldId="284"/>
            <ac:spMk id="117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18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3:38.865" v="5023" actId="164"/>
          <ac:spMkLst>
            <pc:docMk/>
            <pc:sldMk cId="1806463267" sldId="284"/>
            <ac:spMk id="119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20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21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9T01:33:10.211" v="6302" actId="1036"/>
          <ac:spMkLst>
            <pc:docMk/>
            <pc:sldMk cId="1806463267" sldId="284"/>
            <ac:spMk id="122" creationId="{00000000-0000-0000-0000-000000000000}"/>
          </ac:spMkLst>
        </pc:spChg>
        <pc:spChg chg="mod topLvl">
          <ac:chgData name="赵 乾均" userId="f9d0be29ea91f2d6" providerId="LiveId" clId="{CB98112F-7EC6-8F40-9D97-4BA0D9527527}" dt="2019-04-08T11:44:27.043" v="5030" actId="164"/>
          <ac:spMkLst>
            <pc:docMk/>
            <pc:sldMk cId="1806463267" sldId="284"/>
            <ac:spMk id="123" creationId="{00000000-0000-0000-0000-000000000000}"/>
          </ac:spMkLst>
        </pc:spChg>
        <pc:grpChg chg="add mod">
          <ac:chgData name="赵 乾均" userId="f9d0be29ea91f2d6" providerId="LiveId" clId="{CB98112F-7EC6-8F40-9D97-4BA0D9527527}" dt="2019-04-08T11:41:43.600" v="5013" actId="164"/>
          <ac:grpSpMkLst>
            <pc:docMk/>
            <pc:sldMk cId="1806463267" sldId="284"/>
            <ac:grpSpMk id="6" creationId="{4091FA55-E66A-1D40-B425-CF653A1AC18A}"/>
          </ac:grpSpMkLst>
        </pc:grpChg>
        <pc:grpChg chg="del">
          <ac:chgData name="赵 乾均" userId="f9d0be29ea91f2d6" providerId="LiveId" clId="{CB98112F-7EC6-8F40-9D97-4BA0D9527527}" dt="2019-04-08T11:41:30.422" v="5012" actId="165"/>
          <ac:grpSpMkLst>
            <pc:docMk/>
            <pc:sldMk cId="1806463267" sldId="284"/>
            <ac:grpSpMk id="7" creationId="{00000000-0000-0000-0000-000000000000}"/>
          </ac:grpSpMkLst>
        </pc:grpChg>
        <pc:grpChg chg="add mod">
          <ac:chgData name="赵 乾均" userId="f9d0be29ea91f2d6" providerId="LiveId" clId="{CB98112F-7EC6-8F40-9D97-4BA0D9527527}" dt="2019-04-08T11:42:19.902" v="5018" actId="164"/>
          <ac:grpSpMkLst>
            <pc:docMk/>
            <pc:sldMk cId="1806463267" sldId="284"/>
            <ac:grpSpMk id="8" creationId="{E51E0E8D-1B94-404C-9321-7E8F34281C32}"/>
          </ac:grpSpMkLst>
        </pc:grpChg>
        <pc:grpChg chg="add mod">
          <ac:chgData name="赵 乾均" userId="f9d0be29ea91f2d6" providerId="LiveId" clId="{CB98112F-7EC6-8F40-9D97-4BA0D9527527}" dt="2019-04-08T11:43:38.865" v="5023" actId="164"/>
          <ac:grpSpMkLst>
            <pc:docMk/>
            <pc:sldMk cId="1806463267" sldId="284"/>
            <ac:grpSpMk id="10" creationId="{BCF698E0-13F1-AA43-B33D-BC6CC4C1C980}"/>
          </ac:grpSpMkLst>
        </pc:grpChg>
        <pc:grpChg chg="add mod">
          <ac:chgData name="赵 乾均" userId="f9d0be29ea91f2d6" providerId="LiveId" clId="{CB98112F-7EC6-8F40-9D97-4BA0D9527527}" dt="2019-04-08T11:44:27.043" v="5030" actId="164"/>
          <ac:grpSpMkLst>
            <pc:docMk/>
            <pc:sldMk cId="1806463267" sldId="284"/>
            <ac:grpSpMk id="11" creationId="{80DEB2DC-70D0-A74D-A20F-BF2367A402B7}"/>
          </ac:grpSpMkLst>
        </pc:grpChg>
        <pc:grpChg chg="add mod">
          <ac:chgData name="赵 乾均" userId="f9d0be29ea91f2d6" providerId="LiveId" clId="{CB98112F-7EC6-8F40-9D97-4BA0D9527527}" dt="2019-04-08T01:49:33.895" v="3005" actId="20577"/>
          <ac:grpSpMkLst>
            <pc:docMk/>
            <pc:sldMk cId="1806463267" sldId="284"/>
            <ac:grpSpMk id="61" creationId="{20C34D93-B392-6048-9421-99D0FD22F52E}"/>
          </ac:grpSpMkLst>
        </pc:grpChg>
        <pc:grpChg chg="del">
          <ac:chgData name="赵 乾均" userId="f9d0be29ea91f2d6" providerId="LiveId" clId="{CB98112F-7EC6-8F40-9D97-4BA0D9527527}" dt="2019-04-08T01:44:32.042" v="2974" actId="478"/>
          <ac:grpSpMkLst>
            <pc:docMk/>
            <pc:sldMk cId="1806463267" sldId="284"/>
            <ac:grpSpMk id="125" creationId="{00000000-0000-0000-0000-000000000000}"/>
          </ac:grpSpMkLst>
        </pc:grpChg>
        <pc:cxnChg chg="add mod">
          <ac:chgData name="赵 乾均" userId="f9d0be29ea91f2d6" providerId="LiveId" clId="{CB98112F-7EC6-8F40-9D97-4BA0D9527527}" dt="2019-04-09T12:49:32.970" v="10363" actId="692"/>
          <ac:cxnSpMkLst>
            <pc:docMk/>
            <pc:sldMk cId="1806463267" sldId="284"/>
            <ac:cxnSpMk id="13" creationId="{7899D4F7-BE85-4B41-AC0F-58A0CE855B09}"/>
          </ac:cxnSpMkLst>
        </pc:cxnChg>
        <pc:cxnChg chg="add mod">
          <ac:chgData name="赵 乾均" userId="f9d0be29ea91f2d6" providerId="LiveId" clId="{CB98112F-7EC6-8F40-9D97-4BA0D9527527}" dt="2019-04-09T12:49:41.153" v="10368" actId="692"/>
          <ac:cxnSpMkLst>
            <pc:docMk/>
            <pc:sldMk cId="1806463267" sldId="284"/>
            <ac:cxnSpMk id="69" creationId="{CA12EC8F-573E-3C4D-81BE-B6513DC83411}"/>
          </ac:cxnSpMkLst>
        </pc:cxnChg>
      </pc:sldChg>
      <pc:sldChg chg="addSp modSp modAnim">
        <pc:chgData name="赵 乾均" userId="f9d0be29ea91f2d6" providerId="LiveId" clId="{CB98112F-7EC6-8F40-9D97-4BA0D9527527}" dt="2019-04-09T13:15:28.485" v="10436" actId="113"/>
        <pc:sldMkLst>
          <pc:docMk/>
          <pc:sldMk cId="572342046" sldId="286"/>
        </pc:sldMkLst>
        <pc:spChg chg="mod">
          <ac:chgData name="赵 乾均" userId="f9d0be29ea91f2d6" providerId="LiveId" clId="{CB98112F-7EC6-8F40-9D97-4BA0D9527527}" dt="2019-04-05T17:39:56.952" v="2252" actId="313"/>
          <ac:spMkLst>
            <pc:docMk/>
            <pc:sldMk cId="572342046" sldId="286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5T17:40:28.945" v="2279" actId="20577"/>
          <ac:spMkLst>
            <pc:docMk/>
            <pc:sldMk cId="572342046" sldId="286"/>
            <ac:spMk id="3" creationId="{00000000-0000-0000-0000-000000000000}"/>
          </ac:spMkLst>
        </pc:spChg>
        <pc:spChg chg="add mod">
          <ac:chgData name="赵 乾均" userId="f9d0be29ea91f2d6" providerId="LiveId" clId="{CB98112F-7EC6-8F40-9D97-4BA0D9527527}" dt="2019-04-08T08:26:28.756" v="3806" actId="1035"/>
          <ac:spMkLst>
            <pc:docMk/>
            <pc:sldMk cId="572342046" sldId="286"/>
            <ac:spMk id="4" creationId="{A7393A98-9B96-2046-911C-DAB41C48D794}"/>
          </ac:spMkLst>
        </pc:spChg>
        <pc:spChg chg="add mod">
          <ac:chgData name="赵 乾均" userId="f9d0be29ea91f2d6" providerId="LiveId" clId="{CB98112F-7EC6-8F40-9D97-4BA0D9527527}" dt="2019-04-08T08:45:00.350" v="4193" actId="113"/>
          <ac:spMkLst>
            <pc:docMk/>
            <pc:sldMk cId="572342046" sldId="286"/>
            <ac:spMk id="5" creationId="{7195576A-F290-F14E-AC22-12221A174A01}"/>
          </ac:spMkLst>
        </pc:spChg>
        <pc:spChg chg="add mod">
          <ac:chgData name="赵 乾均" userId="f9d0be29ea91f2d6" providerId="LiveId" clId="{CB98112F-7EC6-8F40-9D97-4BA0D9527527}" dt="2019-04-08T08:26:28.756" v="3806" actId="1035"/>
          <ac:spMkLst>
            <pc:docMk/>
            <pc:sldMk cId="572342046" sldId="286"/>
            <ac:spMk id="6" creationId="{48A06FCD-BFD1-0240-9580-3D04DE943B0C}"/>
          </ac:spMkLst>
        </pc:spChg>
        <pc:spChg chg="mod">
          <ac:chgData name="赵 乾均" userId="f9d0be29ea91f2d6" providerId="LiveId" clId="{CB98112F-7EC6-8F40-9D97-4BA0D9527527}" dt="2019-04-09T13:15:28.485" v="10436" actId="113"/>
          <ac:spMkLst>
            <pc:docMk/>
            <pc:sldMk cId="572342046" sldId="286"/>
            <ac:spMk id="9" creationId="{814D5345-F5FF-734A-B9D4-2FDD3231A439}"/>
          </ac:spMkLst>
        </pc:spChg>
        <pc:spChg chg="add mod">
          <ac:chgData name="赵 乾均" userId="f9d0be29ea91f2d6" providerId="LiveId" clId="{CB98112F-7EC6-8F40-9D97-4BA0D9527527}" dt="2019-04-08T08:50:49.449" v="4273" actId="1036"/>
          <ac:spMkLst>
            <pc:docMk/>
            <pc:sldMk cId="572342046" sldId="286"/>
            <ac:spMk id="12" creationId="{9430AAB7-DF21-FF49-A4B5-35681CAAD671}"/>
          </ac:spMkLst>
        </pc:spChg>
        <pc:spChg chg="add mod">
          <ac:chgData name="赵 乾均" userId="f9d0be29ea91f2d6" providerId="LiveId" clId="{CB98112F-7EC6-8F40-9D97-4BA0D9527527}" dt="2019-04-08T08:50:43.044" v="4260" actId="1036"/>
          <ac:spMkLst>
            <pc:docMk/>
            <pc:sldMk cId="572342046" sldId="286"/>
            <ac:spMk id="13" creationId="{BAD31861-0874-3B49-A157-3F8196A4CB02}"/>
          </ac:spMkLst>
        </pc:spChg>
        <pc:spChg chg="add mod">
          <ac:chgData name="赵 乾均" userId="f9d0be29ea91f2d6" providerId="LiveId" clId="{CB98112F-7EC6-8F40-9D97-4BA0D9527527}" dt="2019-04-08T08:51:27.560" v="4276" actId="255"/>
          <ac:spMkLst>
            <pc:docMk/>
            <pc:sldMk cId="572342046" sldId="286"/>
            <ac:spMk id="14" creationId="{D10CF23F-DD26-454F-AEC2-A7BAEBA9FAD8}"/>
          </ac:spMkLst>
        </pc:spChg>
        <pc:grpChg chg="add mod">
          <ac:chgData name="赵 乾均" userId="f9d0be29ea91f2d6" providerId="LiveId" clId="{CB98112F-7EC6-8F40-9D97-4BA0D9527527}" dt="2019-04-09T13:15:28.485" v="10436" actId="113"/>
          <ac:grpSpMkLst>
            <pc:docMk/>
            <pc:sldMk cId="572342046" sldId="286"/>
            <ac:grpSpMk id="7" creationId="{16420416-D4CD-6344-B3C6-DA6058577880}"/>
          </ac:grpSpMkLst>
        </pc:grpChg>
        <pc:picChg chg="add mod">
          <ac:chgData name="赵 乾均" userId="f9d0be29ea91f2d6" providerId="LiveId" clId="{CB98112F-7EC6-8F40-9D97-4BA0D9527527}" dt="2019-04-08T08:50:43.044" v="4260" actId="1036"/>
          <ac:picMkLst>
            <pc:docMk/>
            <pc:sldMk cId="572342046" sldId="286"/>
            <ac:picMk id="11" creationId="{E7B0BF90-A39F-114B-845C-05E18B5EF0CB}"/>
          </ac:picMkLst>
        </pc:picChg>
      </pc:sldChg>
      <pc:sldChg chg="addSp del">
        <pc:chgData name="赵 乾均" userId="f9d0be29ea91f2d6" providerId="LiveId" clId="{CB98112F-7EC6-8F40-9D97-4BA0D9527527}" dt="2019-04-08T01:50:31.021" v="3025" actId="2696"/>
        <pc:sldMkLst>
          <pc:docMk/>
          <pc:sldMk cId="910160974" sldId="288"/>
        </pc:sldMkLst>
        <pc:spChg chg="add">
          <ac:chgData name="赵 乾均" userId="f9d0be29ea91f2d6" providerId="LiveId" clId="{CB98112F-7EC6-8F40-9D97-4BA0D9527527}" dt="2019-04-08T01:49:55.987" v="3007"/>
          <ac:spMkLst>
            <pc:docMk/>
            <pc:sldMk cId="910160974" sldId="288"/>
            <ac:spMk id="7" creationId="{38F3FF27-AD36-274B-BC06-DF00B867EBDD}"/>
          </ac:spMkLst>
        </pc:spChg>
        <pc:spChg chg="add">
          <ac:chgData name="赵 乾均" userId="f9d0be29ea91f2d6" providerId="LiveId" clId="{CB98112F-7EC6-8F40-9D97-4BA0D9527527}" dt="2019-04-08T01:49:55.987" v="3007"/>
          <ac:spMkLst>
            <pc:docMk/>
            <pc:sldMk cId="910160974" sldId="288"/>
            <ac:spMk id="8" creationId="{D4622374-1E42-B344-9A89-16C48173BE24}"/>
          </ac:spMkLst>
        </pc:spChg>
        <pc:spChg chg="add">
          <ac:chgData name="赵 乾均" userId="f9d0be29ea91f2d6" providerId="LiveId" clId="{CB98112F-7EC6-8F40-9D97-4BA0D9527527}" dt="2019-04-08T01:49:55.987" v="3007"/>
          <ac:spMkLst>
            <pc:docMk/>
            <pc:sldMk cId="910160974" sldId="288"/>
            <ac:spMk id="9" creationId="{AE922AB4-50DF-224A-82ED-856134BEEF06}"/>
          </ac:spMkLst>
        </pc:spChg>
      </pc:sldChg>
      <pc:sldChg chg="del">
        <pc:chgData name="赵 乾均" userId="f9d0be29ea91f2d6" providerId="LiveId" clId="{CB98112F-7EC6-8F40-9D97-4BA0D9527527}" dt="2019-04-08T01:50:33.163" v="3026" actId="2696"/>
        <pc:sldMkLst>
          <pc:docMk/>
          <pc:sldMk cId="2626722104" sldId="289"/>
        </pc:sldMkLst>
      </pc:sldChg>
      <pc:sldChg chg="addSp delSp modSp modAnim">
        <pc:chgData name="赵 乾均" userId="f9d0be29ea91f2d6" providerId="LiveId" clId="{CB98112F-7EC6-8F40-9D97-4BA0D9527527}" dt="2019-04-08T13:25:19.574" v="5316"/>
        <pc:sldMkLst>
          <pc:docMk/>
          <pc:sldMk cId="2167794696" sldId="290"/>
        </pc:sldMkLst>
        <pc:spChg chg="add mod">
          <ac:chgData name="赵 乾均" userId="f9d0be29ea91f2d6" providerId="LiveId" clId="{CB98112F-7EC6-8F40-9D97-4BA0D9527527}" dt="2019-04-05T09:47:36.626" v="294" actId="1076"/>
          <ac:spMkLst>
            <pc:docMk/>
            <pc:sldMk cId="2167794696" sldId="290"/>
            <ac:spMk id="4" creationId="{D1C8A09F-542A-8641-9C87-FC1252CE1474}"/>
          </ac:spMkLst>
        </pc:spChg>
        <pc:spChg chg="mod">
          <ac:chgData name="赵 乾均" userId="f9d0be29ea91f2d6" providerId="LiveId" clId="{CB98112F-7EC6-8F40-9D97-4BA0D9527527}" dt="2019-04-05T13:57:06.761" v="847" actId="948"/>
          <ac:spMkLst>
            <pc:docMk/>
            <pc:sldMk cId="2167794696" sldId="290"/>
            <ac:spMk id="9" creationId="{00000000-0000-0000-0000-000000000000}"/>
          </ac:spMkLst>
        </pc:spChg>
        <pc:spChg chg="mod">
          <ac:chgData name="赵 乾均" userId="f9d0be29ea91f2d6" providerId="LiveId" clId="{CB98112F-7EC6-8F40-9D97-4BA0D9527527}" dt="2019-04-05T13:57:11.380" v="848" actId="1076"/>
          <ac:spMkLst>
            <pc:docMk/>
            <pc:sldMk cId="2167794696" sldId="290"/>
            <ac:spMk id="10" creationId="{00000000-0000-0000-0000-000000000000}"/>
          </ac:spMkLst>
        </pc:spChg>
        <pc:spChg chg="mod">
          <ac:chgData name="赵 乾均" userId="f9d0be29ea91f2d6" providerId="LiveId" clId="{CB98112F-7EC6-8F40-9D97-4BA0D9527527}" dt="2019-04-05T13:57:23.771" v="849" actId="948"/>
          <ac:spMkLst>
            <pc:docMk/>
            <pc:sldMk cId="2167794696" sldId="290"/>
            <ac:spMk id="11" creationId="{00000000-0000-0000-0000-000000000000}"/>
          </ac:spMkLst>
        </pc:spChg>
        <pc:spChg chg="mod">
          <ac:chgData name="赵 乾均" userId="f9d0be29ea91f2d6" providerId="LiveId" clId="{CB98112F-7EC6-8F40-9D97-4BA0D9527527}" dt="2019-04-05T09:45:22.222" v="246" actId="1076"/>
          <ac:spMkLst>
            <pc:docMk/>
            <pc:sldMk cId="2167794696" sldId="290"/>
            <ac:spMk id="12" creationId="{00000000-0000-0000-0000-000000000000}"/>
          </ac:spMkLst>
        </pc:spChg>
        <pc:spChg chg="mod">
          <ac:chgData name="赵 乾均" userId="f9d0be29ea91f2d6" providerId="LiveId" clId="{CB98112F-7EC6-8F40-9D97-4BA0D9527527}" dt="2019-04-05T09:46:09.470" v="273" actId="1076"/>
          <ac:spMkLst>
            <pc:docMk/>
            <pc:sldMk cId="2167794696" sldId="290"/>
            <ac:spMk id="13" creationId="{00000000-0000-0000-0000-000000000000}"/>
          </ac:spMkLst>
        </pc:spChg>
        <pc:spChg chg="del mod">
          <ac:chgData name="赵 乾均" userId="f9d0be29ea91f2d6" providerId="LiveId" clId="{CB98112F-7EC6-8F40-9D97-4BA0D9527527}" dt="2019-04-05T09:46:57.865" v="285"/>
          <ac:spMkLst>
            <pc:docMk/>
            <pc:sldMk cId="2167794696" sldId="290"/>
            <ac:spMk id="19" creationId="{00000000-0000-0000-0000-000000000000}"/>
          </ac:spMkLst>
        </pc:spChg>
        <pc:grpChg chg="mod">
          <ac:chgData name="赵 乾均" userId="f9d0be29ea91f2d6" providerId="LiveId" clId="{CB98112F-7EC6-8F40-9D97-4BA0D9527527}" dt="2019-04-05T09:21:50.159" v="219" actId="1076"/>
          <ac:grpSpMkLst>
            <pc:docMk/>
            <pc:sldMk cId="2167794696" sldId="290"/>
            <ac:grpSpMk id="5" creationId="{00000000-0000-0000-0000-000000000000}"/>
          </ac:grpSpMkLst>
        </pc:grpChg>
        <pc:grpChg chg="mod">
          <ac:chgData name="赵 乾均" userId="f9d0be29ea91f2d6" providerId="LiveId" clId="{CB98112F-7EC6-8F40-9D97-4BA0D9527527}" dt="2019-04-05T09:47:51.907" v="297" actId="1076"/>
          <ac:grpSpMkLst>
            <pc:docMk/>
            <pc:sldMk cId="2167794696" sldId="290"/>
            <ac:grpSpMk id="16" creationId="{00000000-0000-0000-0000-000000000000}"/>
          </ac:grpSpMkLst>
        </pc:grpChg>
      </pc:sldChg>
      <pc:sldChg chg="modSp del ord">
        <pc:chgData name="赵 乾均" userId="f9d0be29ea91f2d6" providerId="LiveId" clId="{CB98112F-7EC6-8F40-9D97-4BA0D9527527}" dt="2019-04-08T02:41:20.279" v="3493" actId="2696"/>
        <pc:sldMkLst>
          <pc:docMk/>
          <pc:sldMk cId="2294092452" sldId="291"/>
        </pc:sldMkLst>
        <pc:spChg chg="mod">
          <ac:chgData name="赵 乾均" userId="f9d0be29ea91f2d6" providerId="LiveId" clId="{CB98112F-7EC6-8F40-9D97-4BA0D9527527}" dt="2019-04-08T02:40:14.832" v="3491" actId="20577"/>
          <ac:spMkLst>
            <pc:docMk/>
            <pc:sldMk cId="2294092452" sldId="291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8T02:40:30.262" v="3492" actId="1076"/>
          <ac:spMkLst>
            <pc:docMk/>
            <pc:sldMk cId="2294092452" sldId="291"/>
            <ac:spMk id="46" creationId="{00000000-0000-0000-0000-000000000000}"/>
          </ac:spMkLst>
        </pc:spChg>
      </pc:sldChg>
      <pc:sldChg chg="addSp modSp modAnim modNotesTx">
        <pc:chgData name="赵 乾均" userId="f9d0be29ea91f2d6" providerId="LiveId" clId="{CB98112F-7EC6-8F40-9D97-4BA0D9527527}" dt="2019-04-09T12:54:30.011" v="10370" actId="20577"/>
        <pc:sldMkLst>
          <pc:docMk/>
          <pc:sldMk cId="1759153420" sldId="292"/>
        </pc:sldMkLst>
        <pc:spChg chg="mod">
          <ac:chgData name="赵 乾均" userId="f9d0be29ea91f2d6" providerId="LiveId" clId="{CB98112F-7EC6-8F40-9D97-4BA0D9527527}" dt="2019-04-09T12:54:30.011" v="10370" actId="20577"/>
          <ac:spMkLst>
            <pc:docMk/>
            <pc:sldMk cId="1759153420" sldId="292"/>
            <ac:spMk id="4" creationId="{00000000-0000-0000-0000-000000000000}"/>
          </ac:spMkLst>
        </pc:spChg>
        <pc:spChg chg="add mod">
          <ac:chgData name="赵 乾均" userId="f9d0be29ea91f2d6" providerId="LiveId" clId="{CB98112F-7EC6-8F40-9D97-4BA0D9527527}" dt="2019-04-09T02:37:34.700" v="8732" actId="1037"/>
          <ac:spMkLst>
            <pc:docMk/>
            <pc:sldMk cId="1759153420" sldId="292"/>
            <ac:spMk id="10" creationId="{7DE28994-916D-614D-8BFC-1DFF32F26E9F}"/>
          </ac:spMkLst>
        </pc:spChg>
        <pc:spChg chg="mod">
          <ac:chgData name="赵 乾均" userId="f9d0be29ea91f2d6" providerId="LiveId" clId="{CB98112F-7EC6-8F40-9D97-4BA0D9527527}" dt="2019-04-09T02:38:22.640" v="8743" actId="20577"/>
          <ac:spMkLst>
            <pc:docMk/>
            <pc:sldMk cId="1759153420" sldId="292"/>
            <ac:spMk id="11" creationId="{00000000-0000-0000-0000-000000000000}"/>
          </ac:spMkLst>
        </pc:spChg>
        <pc:spChg chg="add mod">
          <ac:chgData name="赵 乾均" userId="f9d0be29ea91f2d6" providerId="LiveId" clId="{CB98112F-7EC6-8F40-9D97-4BA0D9527527}" dt="2019-04-09T02:37:34.700" v="8732" actId="1037"/>
          <ac:spMkLst>
            <pc:docMk/>
            <pc:sldMk cId="1759153420" sldId="292"/>
            <ac:spMk id="12" creationId="{3F37C1B5-0272-7245-83F7-E40694475F54}"/>
          </ac:spMkLst>
        </pc:spChg>
      </pc:sldChg>
      <pc:sldChg chg="addSp modSp modAnim modNotesTx">
        <pc:chgData name="赵 乾均" userId="f9d0be29ea91f2d6" providerId="LiveId" clId="{CB98112F-7EC6-8F40-9D97-4BA0D9527527}" dt="2019-04-09T12:54:47.276" v="10371"/>
        <pc:sldMkLst>
          <pc:docMk/>
          <pc:sldMk cId="3226681706" sldId="293"/>
        </pc:sldMkLst>
        <pc:spChg chg="mod">
          <ac:chgData name="赵 乾均" userId="f9d0be29ea91f2d6" providerId="LiveId" clId="{CB98112F-7EC6-8F40-9D97-4BA0D9527527}" dt="2019-04-09T12:54:47.276" v="10371"/>
          <ac:spMkLst>
            <pc:docMk/>
            <pc:sldMk cId="3226681706" sldId="293"/>
            <ac:spMk id="9" creationId="{00000000-0000-0000-0000-000000000000}"/>
          </ac:spMkLst>
        </pc:spChg>
        <pc:spChg chg="mod">
          <ac:chgData name="赵 乾均" userId="f9d0be29ea91f2d6" providerId="LiveId" clId="{CB98112F-7EC6-8F40-9D97-4BA0D9527527}" dt="2019-04-09T02:38:16.908" v="8741" actId="20577"/>
          <ac:spMkLst>
            <pc:docMk/>
            <pc:sldMk cId="3226681706" sldId="293"/>
            <ac:spMk id="11" creationId="{00000000-0000-0000-0000-000000000000}"/>
          </ac:spMkLst>
        </pc:spChg>
        <pc:spChg chg="add">
          <ac:chgData name="赵 乾均" userId="f9d0be29ea91f2d6" providerId="LiveId" clId="{CB98112F-7EC6-8F40-9D97-4BA0D9527527}" dt="2019-04-09T02:37:53.112" v="8737"/>
          <ac:spMkLst>
            <pc:docMk/>
            <pc:sldMk cId="3226681706" sldId="293"/>
            <ac:spMk id="15" creationId="{C773A3FF-08A0-004D-A911-96C7FAD50C0B}"/>
          </ac:spMkLst>
        </pc:spChg>
        <pc:spChg chg="add">
          <ac:chgData name="赵 乾均" userId="f9d0be29ea91f2d6" providerId="LiveId" clId="{CB98112F-7EC6-8F40-9D97-4BA0D9527527}" dt="2019-04-09T02:37:53.112" v="8737"/>
          <ac:spMkLst>
            <pc:docMk/>
            <pc:sldMk cId="3226681706" sldId="293"/>
            <ac:spMk id="16" creationId="{FA571FD3-AAAC-1C48-B325-2FFA33D3FEEF}"/>
          </ac:spMkLst>
        </pc:spChg>
      </pc:sldChg>
      <pc:sldChg chg="addSp delSp modSp delAnim modAnim modNotesTx">
        <pc:chgData name="赵 乾均" userId="f9d0be29ea91f2d6" providerId="LiveId" clId="{CB98112F-7EC6-8F40-9D97-4BA0D9527527}" dt="2019-04-09T12:59:46.581" v="10413" actId="1035"/>
        <pc:sldMkLst>
          <pc:docMk/>
          <pc:sldMk cId="1408874564" sldId="294"/>
        </pc:sldMkLst>
        <pc:spChg chg="add mod">
          <ac:chgData name="赵 乾均" userId="f9d0be29ea91f2d6" providerId="LiveId" clId="{CB98112F-7EC6-8F40-9D97-4BA0D9527527}" dt="2019-04-09T02:44:09.515" v="8996" actId="1035"/>
          <ac:spMkLst>
            <pc:docMk/>
            <pc:sldMk cId="1408874564" sldId="294"/>
            <ac:spMk id="4" creationId="{0632AB7E-CAA5-184F-973E-10DF89C6A0F1}"/>
          </ac:spMkLst>
        </pc:spChg>
        <pc:spChg chg="add mod">
          <ac:chgData name="赵 乾均" userId="f9d0be29ea91f2d6" providerId="LiveId" clId="{CB98112F-7EC6-8F40-9D97-4BA0D9527527}" dt="2019-04-09T12:59:46.581" v="10413" actId="1035"/>
          <ac:spMkLst>
            <pc:docMk/>
            <pc:sldMk cId="1408874564" sldId="294"/>
            <ac:spMk id="5" creationId="{5DC8F6A9-5CC9-CE4D-8110-445E5C8446AE}"/>
          </ac:spMkLst>
        </pc:spChg>
        <pc:spChg chg="mod">
          <ac:chgData name="赵 乾均" userId="f9d0be29ea91f2d6" providerId="LiveId" clId="{CB98112F-7EC6-8F40-9D97-4BA0D9527527}" dt="2019-04-08T13:03:57.980" v="5061" actId="1038"/>
          <ac:spMkLst>
            <pc:docMk/>
            <pc:sldMk cId="1408874564" sldId="294"/>
            <ac:spMk id="18" creationId="{00000000-0000-0000-0000-000000000000}"/>
          </ac:spMkLst>
        </pc:spChg>
        <pc:spChg chg="mod">
          <ac:chgData name="赵 乾均" userId="f9d0be29ea91f2d6" providerId="LiveId" clId="{CB98112F-7EC6-8F40-9D97-4BA0D9527527}" dt="2019-04-08T13:07:18.066" v="5107" actId="1037"/>
          <ac:spMkLst>
            <pc:docMk/>
            <pc:sldMk cId="1408874564" sldId="294"/>
            <ac:spMk id="19" creationId="{00000000-0000-0000-0000-000000000000}"/>
          </ac:spMkLst>
        </pc:spChg>
        <pc:spChg chg="mod">
          <ac:chgData name="赵 乾均" userId="f9d0be29ea91f2d6" providerId="LiveId" clId="{CB98112F-7EC6-8F40-9D97-4BA0D9527527}" dt="2019-04-08T13:07:36.148" v="5114" actId="1037"/>
          <ac:spMkLst>
            <pc:docMk/>
            <pc:sldMk cId="1408874564" sldId="294"/>
            <ac:spMk id="22" creationId="{00000000-0000-0000-0000-000000000000}"/>
          </ac:spMkLst>
        </pc:spChg>
        <pc:spChg chg="mod">
          <ac:chgData name="赵 乾均" userId="f9d0be29ea91f2d6" providerId="LiveId" clId="{CB98112F-7EC6-8F40-9D97-4BA0D9527527}" dt="2019-04-09T06:47:11.468" v="9391" actId="20577"/>
          <ac:spMkLst>
            <pc:docMk/>
            <pc:sldMk cId="1408874564" sldId="294"/>
            <ac:spMk id="25" creationId="{00000000-0000-0000-0000-000000000000}"/>
          </ac:spMkLst>
        </pc:spChg>
        <pc:spChg chg="mod">
          <ac:chgData name="赵 乾均" userId="f9d0be29ea91f2d6" providerId="LiveId" clId="{CB98112F-7EC6-8F40-9D97-4BA0D9527527}" dt="2019-04-09T06:49:46.302" v="9426" actId="20577"/>
          <ac:spMkLst>
            <pc:docMk/>
            <pc:sldMk cId="1408874564" sldId="294"/>
            <ac:spMk id="30" creationId="{A932665D-1D12-844F-A472-8F2514A78E4D}"/>
          </ac:spMkLst>
        </pc:spChg>
        <pc:grpChg chg="mod">
          <ac:chgData name="赵 乾均" userId="f9d0be29ea91f2d6" providerId="LiveId" clId="{CB98112F-7EC6-8F40-9D97-4BA0D9527527}" dt="2019-04-09T02:42:59.851" v="8994" actId="1036"/>
          <ac:grpSpMkLst>
            <pc:docMk/>
            <pc:sldMk cId="1408874564" sldId="294"/>
            <ac:grpSpMk id="13" creationId="{00000000-0000-0000-0000-000000000000}"/>
          </ac:grpSpMkLst>
        </pc:grpChg>
        <pc:grpChg chg="del">
          <ac:chgData name="赵 乾均" userId="f9d0be29ea91f2d6" providerId="LiveId" clId="{CB98112F-7EC6-8F40-9D97-4BA0D9527527}" dt="2019-04-09T06:48:06.467" v="9396" actId="478"/>
          <ac:grpSpMkLst>
            <pc:docMk/>
            <pc:sldMk cId="1408874564" sldId="294"/>
            <ac:grpSpMk id="27" creationId="{00000000-0000-0000-0000-000000000000}"/>
          </ac:grpSpMkLst>
        </pc:grpChg>
        <pc:grpChg chg="add del">
          <ac:chgData name="赵 乾均" userId="f9d0be29ea91f2d6" providerId="LiveId" clId="{CB98112F-7EC6-8F40-9D97-4BA0D9527527}" dt="2019-04-09T06:49:49.879" v="9427" actId="478"/>
          <ac:grpSpMkLst>
            <pc:docMk/>
            <pc:sldMk cId="1408874564" sldId="294"/>
            <ac:grpSpMk id="28" creationId="{2A56A6A9-5B62-9747-9FED-A0F39A812865}"/>
          </ac:grpSpMkLst>
        </pc:grpChg>
        <pc:grpChg chg="add">
          <ac:chgData name="赵 乾均" userId="f9d0be29ea91f2d6" providerId="LiveId" clId="{CB98112F-7EC6-8F40-9D97-4BA0D9527527}" dt="2019-04-09T06:49:50.888" v="9428"/>
          <ac:grpSpMkLst>
            <pc:docMk/>
            <pc:sldMk cId="1408874564" sldId="294"/>
            <ac:grpSpMk id="31" creationId="{2A9C639A-624E-7042-B64C-16F9534BF0D0}"/>
          </ac:grpSpMkLst>
        </pc:grpChg>
      </pc:sldChg>
      <pc:sldChg chg="addSp delSp modSp modAnim modNotesTx">
        <pc:chgData name="赵 乾均" userId="f9d0be29ea91f2d6" providerId="LiveId" clId="{CB98112F-7EC6-8F40-9D97-4BA0D9527527}" dt="2019-04-09T13:01:06.666" v="10417"/>
        <pc:sldMkLst>
          <pc:docMk/>
          <pc:sldMk cId="3291036471" sldId="296"/>
        </pc:sldMkLst>
        <pc:spChg chg="add del mod">
          <ac:chgData name="赵 乾均" userId="f9d0be29ea91f2d6" providerId="LiveId" clId="{CB98112F-7EC6-8F40-9D97-4BA0D9527527}" dt="2019-04-05T14:02:11.964" v="984" actId="11529"/>
          <ac:spMkLst>
            <pc:docMk/>
            <pc:sldMk cId="3291036471" sldId="296"/>
            <ac:spMk id="5" creationId="{F6A2B9D1-9AC5-4E4B-A752-0EC729B17E46}"/>
          </ac:spMkLst>
        </pc:spChg>
        <pc:spChg chg="mod">
          <ac:chgData name="赵 乾均" userId="f9d0be29ea91f2d6" providerId="LiveId" clId="{CB98112F-7EC6-8F40-9D97-4BA0D9527527}" dt="2019-04-09T06:47:45.188" v="9394" actId="20577"/>
          <ac:spMkLst>
            <pc:docMk/>
            <pc:sldMk cId="3291036471" sldId="296"/>
            <ac:spMk id="25" creationId="{00000000-0000-0000-0000-000000000000}"/>
          </ac:spMkLst>
        </pc:spChg>
        <pc:spChg chg="mod">
          <ac:chgData name="赵 乾均" userId="f9d0be29ea91f2d6" providerId="LiveId" clId="{CB98112F-7EC6-8F40-9D97-4BA0D9527527}" dt="2019-04-09T06:48:25.997" v="9399" actId="166"/>
          <ac:spMkLst>
            <pc:docMk/>
            <pc:sldMk cId="3291036471" sldId="296"/>
            <ac:spMk id="26" creationId="{00000000-0000-0000-0000-000000000000}"/>
          </ac:spMkLst>
        </pc:spChg>
        <pc:grpChg chg="mod">
          <ac:chgData name="赵 乾均" userId="f9d0be29ea91f2d6" providerId="LiveId" clId="{CB98112F-7EC6-8F40-9D97-4BA0D9527527}" dt="2019-04-09T06:49:35.522" v="9425" actId="1037"/>
          <ac:grpSpMkLst>
            <pc:docMk/>
            <pc:sldMk cId="3291036471" sldId="296"/>
            <ac:grpSpMk id="27" creationId="{00000000-0000-0000-0000-000000000000}"/>
          </ac:grpSpMkLst>
        </pc:grpChg>
      </pc:sldChg>
      <pc:sldChg chg="addSp delSp modSp modAnim">
        <pc:chgData name="赵 乾均" userId="f9d0be29ea91f2d6" providerId="LiveId" clId="{CB98112F-7EC6-8F40-9D97-4BA0D9527527}" dt="2019-04-09T13:02:07.159" v="10420" actId="113"/>
        <pc:sldMkLst>
          <pc:docMk/>
          <pc:sldMk cId="3422376694" sldId="297"/>
        </pc:sldMkLst>
        <pc:spChg chg="mod">
          <ac:chgData name="赵 乾均" userId="f9d0be29ea91f2d6" providerId="LiveId" clId="{CB98112F-7EC6-8F40-9D97-4BA0D9527527}" dt="2019-04-09T07:03:27.728" v="9730" actId="1035"/>
          <ac:spMkLst>
            <pc:docMk/>
            <pc:sldMk cId="3422376694" sldId="297"/>
            <ac:spMk id="10" creationId="{00000000-0000-0000-0000-000000000000}"/>
          </ac:spMkLst>
        </pc:spChg>
        <pc:spChg chg="mod">
          <ac:chgData name="赵 乾均" userId="f9d0be29ea91f2d6" providerId="LiveId" clId="{CB98112F-7EC6-8F40-9D97-4BA0D9527527}" dt="2019-04-09T13:02:01.389" v="10419" actId="113"/>
          <ac:spMkLst>
            <pc:docMk/>
            <pc:sldMk cId="3422376694" sldId="297"/>
            <ac:spMk id="12" creationId="{00000000-0000-0000-0000-000000000000}"/>
          </ac:spMkLst>
        </pc:spChg>
        <pc:spChg chg="mod">
          <ac:chgData name="赵 乾均" userId="f9d0be29ea91f2d6" providerId="LiveId" clId="{CB98112F-7EC6-8F40-9D97-4BA0D9527527}" dt="2019-04-09T07:06:05.767" v="9743" actId="114"/>
          <ac:spMkLst>
            <pc:docMk/>
            <pc:sldMk cId="3422376694" sldId="297"/>
            <ac:spMk id="13" creationId="{00000000-0000-0000-0000-000000000000}"/>
          </ac:spMkLst>
        </pc:spChg>
        <pc:spChg chg="mod">
          <ac:chgData name="赵 乾均" userId="f9d0be29ea91f2d6" providerId="LiveId" clId="{CB98112F-7EC6-8F40-9D97-4BA0D9527527}" dt="2019-04-09T07:06:17.086" v="9747" actId="114"/>
          <ac:spMkLst>
            <pc:docMk/>
            <pc:sldMk cId="3422376694" sldId="297"/>
            <ac:spMk id="15" creationId="{00000000-0000-0000-0000-000000000000}"/>
          </ac:spMkLst>
        </pc:spChg>
        <pc:spChg chg="mod">
          <ac:chgData name="赵 乾均" userId="f9d0be29ea91f2d6" providerId="LiveId" clId="{CB98112F-7EC6-8F40-9D97-4BA0D9527527}" dt="2019-04-05T13:54:26.084" v="798" actId="20577"/>
          <ac:spMkLst>
            <pc:docMk/>
            <pc:sldMk cId="3422376694" sldId="297"/>
            <ac:spMk id="19" creationId="{00000000-0000-0000-0000-000000000000}"/>
          </ac:spMkLst>
        </pc:spChg>
        <pc:spChg chg="mod">
          <ac:chgData name="赵 乾均" userId="f9d0be29ea91f2d6" providerId="LiveId" clId="{CB98112F-7EC6-8F40-9D97-4BA0D9527527}" dt="2019-04-09T13:02:07.159" v="10420" actId="113"/>
          <ac:spMkLst>
            <pc:docMk/>
            <pc:sldMk cId="3422376694" sldId="297"/>
            <ac:spMk id="20" creationId="{00000000-0000-0000-0000-000000000000}"/>
          </ac:spMkLst>
        </pc:spChg>
        <pc:spChg chg="mod">
          <ac:chgData name="赵 乾均" userId="f9d0be29ea91f2d6" providerId="LiveId" clId="{CB98112F-7EC6-8F40-9D97-4BA0D9527527}" dt="2019-04-09T07:08:43.026" v="9754" actId="20577"/>
          <ac:spMkLst>
            <pc:docMk/>
            <pc:sldMk cId="3422376694" sldId="297"/>
            <ac:spMk id="21" creationId="{00000000-0000-0000-0000-000000000000}"/>
          </ac:spMkLst>
        </pc:spChg>
        <pc:spChg chg="add mod">
          <ac:chgData name="赵 乾均" userId="f9d0be29ea91f2d6" providerId="LiveId" clId="{CB98112F-7EC6-8F40-9D97-4BA0D9527527}" dt="2019-04-09T07:06:27.444" v="9750" actId="1076"/>
          <ac:spMkLst>
            <pc:docMk/>
            <pc:sldMk cId="3422376694" sldId="297"/>
            <ac:spMk id="27" creationId="{60950C79-9FF5-4749-89CB-9F2854B2B806}"/>
          </ac:spMkLst>
        </pc:spChg>
        <pc:spChg chg="add del">
          <ac:chgData name="赵 乾均" userId="f9d0be29ea91f2d6" providerId="LiveId" clId="{CB98112F-7EC6-8F40-9D97-4BA0D9527527}" dt="2019-04-05T14:03:03.381" v="989"/>
          <ac:spMkLst>
            <pc:docMk/>
            <pc:sldMk cId="3422376694" sldId="297"/>
            <ac:spMk id="31" creationId="{527DC5EC-4F27-EF44-8362-A398AEB62BC4}"/>
          </ac:spMkLst>
        </pc:spChg>
      </pc:sldChg>
      <pc:sldChg chg="addSp delSp modSp modAnim">
        <pc:chgData name="赵 乾均" userId="f9d0be29ea91f2d6" providerId="LiveId" clId="{CB98112F-7EC6-8F40-9D97-4BA0D9527527}" dt="2019-04-09T07:10:56.178" v="9759" actId="114"/>
        <pc:sldMkLst>
          <pc:docMk/>
          <pc:sldMk cId="3365747229" sldId="298"/>
        </pc:sldMkLst>
        <pc:spChg chg="del">
          <ac:chgData name="赵 乾均" userId="f9d0be29ea91f2d6" providerId="LiveId" clId="{CB98112F-7EC6-8F40-9D97-4BA0D9527527}" dt="2019-04-09T07:10:34.598" v="9755" actId="478"/>
          <ac:spMkLst>
            <pc:docMk/>
            <pc:sldMk cId="3365747229" sldId="298"/>
            <ac:spMk id="10" creationId="{00000000-0000-0000-0000-000000000000}"/>
          </ac:spMkLst>
        </pc:spChg>
        <pc:spChg chg="mod">
          <ac:chgData name="赵 乾均" userId="f9d0be29ea91f2d6" providerId="LiveId" clId="{CB98112F-7EC6-8F40-9D97-4BA0D9527527}" dt="2019-04-09T07:10:56.178" v="9759" actId="114"/>
          <ac:spMkLst>
            <pc:docMk/>
            <pc:sldMk cId="3365747229" sldId="298"/>
            <ac:spMk id="12" creationId="{00000000-0000-0000-0000-000000000000}"/>
          </ac:spMkLst>
        </pc:spChg>
        <pc:spChg chg="add">
          <ac:chgData name="赵 乾均" userId="f9d0be29ea91f2d6" providerId="LiveId" clId="{CB98112F-7EC6-8F40-9D97-4BA0D9527527}" dt="2019-04-09T07:10:35.807" v="9756"/>
          <ac:spMkLst>
            <pc:docMk/>
            <pc:sldMk cId="3365747229" sldId="298"/>
            <ac:spMk id="26" creationId="{22B17297-61A0-8943-8B29-236DE698D0FB}"/>
          </ac:spMkLst>
        </pc:spChg>
      </pc:sldChg>
      <pc:sldChg chg="addSp delSp modSp modAnim">
        <pc:chgData name="赵 乾均" userId="f9d0be29ea91f2d6" providerId="LiveId" clId="{CB98112F-7EC6-8F40-9D97-4BA0D9527527}" dt="2019-04-09T07:19:23.470" v="9838"/>
        <pc:sldMkLst>
          <pc:docMk/>
          <pc:sldMk cId="3143661031" sldId="299"/>
        </pc:sldMkLst>
        <pc:spChg chg="add mod">
          <ac:chgData name="赵 乾均" userId="f9d0be29ea91f2d6" providerId="LiveId" clId="{CB98112F-7EC6-8F40-9D97-4BA0D9527527}" dt="2019-04-08T13:27:28.385" v="5340" actId="20577"/>
          <ac:spMkLst>
            <pc:docMk/>
            <pc:sldMk cId="3143661031" sldId="299"/>
            <ac:spMk id="4" creationId="{FF66D2DD-60AA-8C4E-9C38-64F7621B6BB6}"/>
          </ac:spMkLst>
        </pc:spChg>
        <pc:spChg chg="add mod">
          <ac:chgData name="赵 乾均" userId="f9d0be29ea91f2d6" providerId="LiveId" clId="{CB98112F-7EC6-8F40-9D97-4BA0D9527527}" dt="2019-04-08T13:27:44.236" v="5354" actId="20577"/>
          <ac:spMkLst>
            <pc:docMk/>
            <pc:sldMk cId="3143661031" sldId="299"/>
            <ac:spMk id="5" creationId="{1BC11E00-2FAE-614F-93A0-3037B8C3554B}"/>
          </ac:spMkLst>
        </pc:spChg>
        <pc:spChg chg="add del mod">
          <ac:chgData name="赵 乾均" userId="f9d0be29ea91f2d6" providerId="LiveId" clId="{CB98112F-7EC6-8F40-9D97-4BA0D9527527}" dt="2019-04-05T15:54:05.056" v="1188" actId="478"/>
          <ac:spMkLst>
            <pc:docMk/>
            <pc:sldMk cId="3143661031" sldId="299"/>
            <ac:spMk id="6" creationId="{86F2F159-46F2-B94F-A5E9-F0688620D120}"/>
          </ac:spMkLst>
        </pc:spChg>
        <pc:spChg chg="add mod">
          <ac:chgData name="赵 乾均" userId="f9d0be29ea91f2d6" providerId="LiveId" clId="{CB98112F-7EC6-8F40-9D97-4BA0D9527527}" dt="2019-04-08T13:27:51.271" v="5357" actId="1035"/>
          <ac:spMkLst>
            <pc:docMk/>
            <pc:sldMk cId="3143661031" sldId="299"/>
            <ac:spMk id="7" creationId="{ACA958F0-5153-FA41-B041-127703474F38}"/>
          </ac:spMkLst>
        </pc:spChg>
        <pc:spChg chg="add mod">
          <ac:chgData name="赵 乾均" userId="f9d0be29ea91f2d6" providerId="LiveId" clId="{CB98112F-7EC6-8F40-9D97-4BA0D9527527}" dt="2019-04-05T15:58:50.233" v="1249" actId="1037"/>
          <ac:spMkLst>
            <pc:docMk/>
            <pc:sldMk cId="3143661031" sldId="299"/>
            <ac:spMk id="8" creationId="{E310F72B-5674-8747-A19E-FEB1E41571FE}"/>
          </ac:spMkLst>
        </pc:spChg>
        <pc:spChg chg="add del mod">
          <ac:chgData name="赵 乾均" userId="f9d0be29ea91f2d6" providerId="LiveId" clId="{CB98112F-7EC6-8F40-9D97-4BA0D9527527}" dt="2019-04-05T15:59:19.425" v="1251" actId="478"/>
          <ac:spMkLst>
            <pc:docMk/>
            <pc:sldMk cId="3143661031" sldId="299"/>
            <ac:spMk id="9" creationId="{5D3C773C-2110-6249-963A-F30647802131}"/>
          </ac:spMkLst>
        </pc:spChg>
        <pc:spChg chg="add mod">
          <ac:chgData name="赵 乾均" userId="f9d0be29ea91f2d6" providerId="LiveId" clId="{CB98112F-7EC6-8F40-9D97-4BA0D9527527}" dt="2019-04-05T16:09:15.206" v="1458" actId="164"/>
          <ac:spMkLst>
            <pc:docMk/>
            <pc:sldMk cId="3143661031" sldId="299"/>
            <ac:spMk id="10" creationId="{DCC9EF03-1CA0-8E4B-B5C7-22661295E621}"/>
          </ac:spMkLst>
        </pc:spChg>
        <pc:spChg chg="add mod">
          <ac:chgData name="赵 乾均" userId="f9d0be29ea91f2d6" providerId="LiveId" clId="{CB98112F-7EC6-8F40-9D97-4BA0D9527527}" dt="2019-04-05T16:09:42.739" v="1466" actId="164"/>
          <ac:spMkLst>
            <pc:docMk/>
            <pc:sldMk cId="3143661031" sldId="299"/>
            <ac:spMk id="11" creationId="{BDD0C6C7-D91D-4549-BE1E-07D76859F449}"/>
          </ac:spMkLst>
        </pc:spChg>
        <pc:spChg chg="add del">
          <ac:chgData name="赵 乾均" userId="f9d0be29ea91f2d6" providerId="LiveId" clId="{CB98112F-7EC6-8F40-9D97-4BA0D9527527}" dt="2019-04-05T16:01:58.462" v="1303"/>
          <ac:spMkLst>
            <pc:docMk/>
            <pc:sldMk cId="3143661031" sldId="299"/>
            <ac:spMk id="12" creationId="{DF19BF18-54C0-2A45-95D1-A07993DE0558}"/>
          </ac:spMkLst>
        </pc:spChg>
        <pc:spChg chg="add del mod">
          <ac:chgData name="赵 乾均" userId="f9d0be29ea91f2d6" providerId="LiveId" clId="{CB98112F-7EC6-8F40-9D97-4BA0D9527527}" dt="2019-04-05T16:02:15.022" v="1306" actId="478"/>
          <ac:spMkLst>
            <pc:docMk/>
            <pc:sldMk cId="3143661031" sldId="299"/>
            <ac:spMk id="13" creationId="{2EAF7367-970B-6B40-9CCA-1BD7C1B2F4DF}"/>
          </ac:spMkLst>
        </pc:spChg>
        <pc:spChg chg="add del mod">
          <ac:chgData name="赵 乾均" userId="f9d0be29ea91f2d6" providerId="LiveId" clId="{CB98112F-7EC6-8F40-9D97-4BA0D9527527}" dt="2019-04-05T16:02:18.565" v="1308" actId="478"/>
          <ac:spMkLst>
            <pc:docMk/>
            <pc:sldMk cId="3143661031" sldId="299"/>
            <ac:spMk id="14" creationId="{593E0A75-DEBA-D74D-BC13-DB08C6BFCC65}"/>
          </ac:spMkLst>
        </pc:spChg>
        <pc:spChg chg="add del mod">
          <ac:chgData name="赵 乾均" userId="f9d0be29ea91f2d6" providerId="LiveId" clId="{CB98112F-7EC6-8F40-9D97-4BA0D9527527}" dt="2019-04-05T16:02:20.721" v="1310" actId="478"/>
          <ac:spMkLst>
            <pc:docMk/>
            <pc:sldMk cId="3143661031" sldId="299"/>
            <ac:spMk id="15" creationId="{5241A1C2-5BCF-E34A-BE30-2578536F1A93}"/>
          </ac:spMkLst>
        </pc:spChg>
        <pc:spChg chg="add mod">
          <ac:chgData name="赵 乾均" userId="f9d0be29ea91f2d6" providerId="LiveId" clId="{CB98112F-7EC6-8F40-9D97-4BA0D9527527}" dt="2019-04-05T16:09:15.206" v="1458" actId="164"/>
          <ac:spMkLst>
            <pc:docMk/>
            <pc:sldMk cId="3143661031" sldId="299"/>
            <ac:spMk id="16" creationId="{86E6F288-A842-EB40-9A56-2B30893D0891}"/>
          </ac:spMkLst>
        </pc:spChg>
        <pc:spChg chg="add mod topLvl">
          <ac:chgData name="赵 乾均" userId="f9d0be29ea91f2d6" providerId="LiveId" clId="{CB98112F-7EC6-8F40-9D97-4BA0D9527527}" dt="2019-04-08T13:29:39.274" v="5376" actId="165"/>
          <ac:spMkLst>
            <pc:docMk/>
            <pc:sldMk cId="3143661031" sldId="299"/>
            <ac:spMk id="19" creationId="{7FDB29BA-F0FE-D14C-A31D-196939DD9BF9}"/>
          </ac:spMkLst>
        </pc:spChg>
        <pc:spChg chg="add mod topLvl">
          <ac:chgData name="赵 乾均" userId="f9d0be29ea91f2d6" providerId="LiveId" clId="{CB98112F-7EC6-8F40-9D97-4BA0D9527527}" dt="2019-04-08T13:31:01.411" v="5397" actId="20577"/>
          <ac:spMkLst>
            <pc:docMk/>
            <pc:sldMk cId="3143661031" sldId="299"/>
            <ac:spMk id="20" creationId="{27779188-F149-5C4C-B027-27107B0626E1}"/>
          </ac:spMkLst>
        </pc:spChg>
        <pc:grpChg chg="add mod">
          <ac:chgData name="赵 乾均" userId="f9d0be29ea91f2d6" providerId="LiveId" clId="{CB98112F-7EC6-8F40-9D97-4BA0D9527527}" dt="2019-04-05T16:09:42.739" v="1466" actId="164"/>
          <ac:grpSpMkLst>
            <pc:docMk/>
            <pc:sldMk cId="3143661031" sldId="299"/>
            <ac:grpSpMk id="17" creationId="{299CBC9C-29FE-A544-9814-59F9FAF5D8BE}"/>
          </ac:grpSpMkLst>
        </pc:grpChg>
        <pc:grpChg chg="add mod">
          <ac:chgData name="赵 乾均" userId="f9d0be29ea91f2d6" providerId="LiveId" clId="{CB98112F-7EC6-8F40-9D97-4BA0D9527527}" dt="2019-04-05T16:09:52.418" v="1467" actId="1076"/>
          <ac:grpSpMkLst>
            <pc:docMk/>
            <pc:sldMk cId="3143661031" sldId="299"/>
            <ac:grpSpMk id="18" creationId="{24296833-7762-C944-8DB3-C82C6F177002}"/>
          </ac:grpSpMkLst>
        </pc:grpChg>
        <pc:grpChg chg="add del mod">
          <ac:chgData name="赵 乾均" userId="f9d0be29ea91f2d6" providerId="LiveId" clId="{CB98112F-7EC6-8F40-9D97-4BA0D9527527}" dt="2019-04-08T13:29:39.274" v="5376" actId="165"/>
          <ac:grpSpMkLst>
            <pc:docMk/>
            <pc:sldMk cId="3143661031" sldId="299"/>
            <ac:grpSpMk id="21" creationId="{67A01F3A-D54D-8E4A-BF67-26D7826FE193}"/>
          </ac:grpSpMkLst>
        </pc:grpChg>
      </pc:sldChg>
      <pc:sldChg chg="addSp delSp modSp add modAnim">
        <pc:chgData name="赵 乾均" userId="f9d0be29ea91f2d6" providerId="LiveId" clId="{CB98112F-7EC6-8F40-9D97-4BA0D9527527}" dt="2019-04-09T13:05:11.396" v="10434" actId="20577"/>
        <pc:sldMkLst>
          <pc:docMk/>
          <pc:sldMk cId="1266196323" sldId="302"/>
        </pc:sldMkLst>
        <pc:spChg chg="add mod">
          <ac:chgData name="赵 乾均" userId="f9d0be29ea91f2d6" providerId="LiveId" clId="{CB98112F-7EC6-8F40-9D97-4BA0D9527527}" dt="2019-04-09T07:14:33.282" v="9808" actId="1036"/>
          <ac:spMkLst>
            <pc:docMk/>
            <pc:sldMk cId="1266196323" sldId="302"/>
            <ac:spMk id="4" creationId="{C6BED410-10FF-B54B-80CB-12143F71FF5E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4" creationId="{D1C8A09F-542A-8641-9C87-FC1252CE1474}"/>
          </ac:spMkLst>
        </pc:spChg>
        <pc:spChg chg="add mod">
          <ac:chgData name="赵 乾均" userId="f9d0be29ea91f2d6" providerId="LiveId" clId="{CB98112F-7EC6-8F40-9D97-4BA0D9527527}" dt="2019-04-09T07:14:36.280" v="9809" actId="1037"/>
          <ac:spMkLst>
            <pc:docMk/>
            <pc:sldMk cId="1266196323" sldId="302"/>
            <ac:spMk id="5" creationId="{C9ACAE45-B84B-D04E-97C3-E70E80DCAD20}"/>
          </ac:spMkLst>
        </pc:spChg>
        <pc:spChg chg="add mod">
          <ac:chgData name="赵 乾均" userId="f9d0be29ea91f2d6" providerId="LiveId" clId="{CB98112F-7EC6-8F40-9D97-4BA0D9527527}" dt="2019-04-09T13:05:11.396" v="10434" actId="20577"/>
          <ac:spMkLst>
            <pc:docMk/>
            <pc:sldMk cId="1266196323" sldId="302"/>
            <ac:spMk id="6" creationId="{6CB6E9CD-A1E3-8346-B577-06C8C8DDC073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9" creationId="{00000000-0000-0000-0000-000000000000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10" creationId="{00000000-0000-0000-0000-000000000000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11" creationId="{00000000-0000-0000-0000-000000000000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12" creationId="{00000000-0000-0000-0000-000000000000}"/>
          </ac:spMkLst>
        </pc:spChg>
        <pc:spChg chg="del">
          <ac:chgData name="赵 乾均" userId="f9d0be29ea91f2d6" providerId="LiveId" clId="{CB98112F-7EC6-8F40-9D97-4BA0D9527527}" dt="2019-04-05T09:48:29.322" v="301" actId="478"/>
          <ac:spMkLst>
            <pc:docMk/>
            <pc:sldMk cId="1266196323" sldId="302"/>
            <ac:spMk id="13" creationId="{00000000-0000-0000-0000-000000000000}"/>
          </ac:spMkLst>
        </pc:spChg>
        <pc:spChg chg="add del mod">
          <ac:chgData name="赵 乾均" userId="f9d0be29ea91f2d6" providerId="LiveId" clId="{CB98112F-7EC6-8F40-9D97-4BA0D9527527}" dt="2019-04-05T13:27:57.899" v="445" actId="478"/>
          <ac:spMkLst>
            <pc:docMk/>
            <pc:sldMk cId="1266196323" sldId="302"/>
            <ac:spMk id="14" creationId="{1AA26A34-2A18-0348-81DE-BE2470E96B21}"/>
          </ac:spMkLst>
        </pc:spChg>
        <pc:spChg chg="add del mod">
          <ac:chgData name="赵 乾均" userId="f9d0be29ea91f2d6" providerId="LiveId" clId="{CB98112F-7EC6-8F40-9D97-4BA0D9527527}" dt="2019-04-05T13:49:09.812" v="704" actId="478"/>
          <ac:spMkLst>
            <pc:docMk/>
            <pc:sldMk cId="1266196323" sldId="302"/>
            <ac:spMk id="15" creationId="{935E791C-44F9-C742-9142-6FD696F141E8}"/>
          </ac:spMkLst>
        </pc:spChg>
        <pc:spChg chg="add mod">
          <ac:chgData name="赵 乾均" userId="f9d0be29ea91f2d6" providerId="LiveId" clId="{CB98112F-7EC6-8F40-9D97-4BA0D9527527}" dt="2019-04-09T07:14:02.073" v="9779" actId="20577"/>
          <ac:spMkLst>
            <pc:docMk/>
            <pc:sldMk cId="1266196323" sldId="302"/>
            <ac:spMk id="19" creationId="{1A83F2AE-01CF-EF45-8440-4E69304A3338}"/>
          </ac:spMkLst>
        </pc:spChg>
        <pc:spChg chg="add mod">
          <ac:chgData name="赵 乾均" userId="f9d0be29ea91f2d6" providerId="LiveId" clId="{CB98112F-7EC6-8F40-9D97-4BA0D9527527}" dt="2019-04-08T08:49:25.359" v="4231" actId="948"/>
          <ac:spMkLst>
            <pc:docMk/>
            <pc:sldMk cId="1266196323" sldId="302"/>
            <ac:spMk id="20" creationId="{8954C8A0-7AD7-E44A-9FC1-00DD9F546EF5}"/>
          </ac:spMkLst>
        </pc:spChg>
        <pc:spChg chg="add mod">
          <ac:chgData name="赵 乾均" userId="f9d0be29ea91f2d6" providerId="LiveId" clId="{CB98112F-7EC6-8F40-9D97-4BA0D9527527}" dt="2019-04-09T07:17:42.801" v="9830" actId="1036"/>
          <ac:spMkLst>
            <pc:docMk/>
            <pc:sldMk cId="1266196323" sldId="302"/>
            <ac:spMk id="21" creationId="{74807B4B-8D35-4446-804B-EBAB6DE60C5A}"/>
          </ac:spMkLst>
        </pc:spChg>
        <pc:spChg chg="add del mod">
          <ac:chgData name="赵 乾均" userId="f9d0be29ea91f2d6" providerId="LiveId" clId="{CB98112F-7EC6-8F40-9D97-4BA0D9527527}" dt="2019-04-05T14:05:31.661" v="1042" actId="11529"/>
          <ac:spMkLst>
            <pc:docMk/>
            <pc:sldMk cId="1266196323" sldId="302"/>
            <ac:spMk id="22" creationId="{7ED437EB-7FDA-B741-9DA1-101E950823E3}"/>
          </ac:spMkLst>
        </pc:spChg>
        <pc:spChg chg="add mod">
          <ac:chgData name="赵 乾均" userId="f9d0be29ea91f2d6" providerId="LiveId" clId="{CB98112F-7EC6-8F40-9D97-4BA0D9527527}" dt="2019-04-05T14:08:17.815" v="1149" actId="1076"/>
          <ac:spMkLst>
            <pc:docMk/>
            <pc:sldMk cId="1266196323" sldId="302"/>
            <ac:spMk id="23" creationId="{C9FC15E4-BB2F-7247-9FD7-AE13CB7F10F2}"/>
          </ac:spMkLst>
        </pc:spChg>
        <pc:grpChg chg="del">
          <ac:chgData name="赵 乾均" userId="f9d0be29ea91f2d6" providerId="LiveId" clId="{CB98112F-7EC6-8F40-9D97-4BA0D9527527}" dt="2019-04-05T09:48:29.322" v="301" actId="478"/>
          <ac:grpSpMkLst>
            <pc:docMk/>
            <pc:sldMk cId="1266196323" sldId="302"/>
            <ac:grpSpMk id="5" creationId="{00000000-0000-0000-0000-000000000000}"/>
          </ac:grpSpMkLst>
        </pc:grpChg>
      </pc:sldChg>
      <pc:sldChg chg="addSp delSp modSp add modAnim">
        <pc:chgData name="赵 乾均" userId="f9d0be29ea91f2d6" providerId="LiveId" clId="{CB98112F-7EC6-8F40-9D97-4BA0D9527527}" dt="2019-04-09T13:11:49.629" v="10435"/>
        <pc:sldMkLst>
          <pc:docMk/>
          <pc:sldMk cId="4258881706" sldId="303"/>
        </pc:sldMkLst>
        <pc:spChg chg="del">
          <ac:chgData name="赵 乾均" userId="f9d0be29ea91f2d6" providerId="LiveId" clId="{CB98112F-7EC6-8F40-9D97-4BA0D9527527}" dt="2019-04-05T14:10:15.400" v="1154" actId="478"/>
          <ac:spMkLst>
            <pc:docMk/>
            <pc:sldMk cId="4258881706" sldId="303"/>
            <ac:spMk id="4" creationId="{FF66D2DD-60AA-8C4E-9C38-64F7621B6BB6}"/>
          </ac:spMkLst>
        </pc:spChg>
        <pc:spChg chg="add mod">
          <ac:chgData name="赵 乾均" userId="f9d0be29ea91f2d6" providerId="LiveId" clId="{CB98112F-7EC6-8F40-9D97-4BA0D9527527}" dt="2019-04-09T13:11:49.629" v="10435"/>
          <ac:spMkLst>
            <pc:docMk/>
            <pc:sldMk cId="4258881706" sldId="303"/>
            <ac:spMk id="5" creationId="{833B8A25-90F2-0E47-BEE6-8EDA57345C89}"/>
          </ac:spMkLst>
        </pc:spChg>
        <pc:spChg chg="add mod">
          <ac:chgData name="赵 乾均" userId="f9d0be29ea91f2d6" providerId="LiveId" clId="{CB98112F-7EC6-8F40-9D97-4BA0D9527527}" dt="2019-04-05T17:23:02.079" v="2200" actId="1076"/>
          <ac:spMkLst>
            <pc:docMk/>
            <pc:sldMk cId="4258881706" sldId="303"/>
            <ac:spMk id="6" creationId="{3D942AE4-34E0-A144-87FE-2CD757331029}"/>
          </ac:spMkLst>
        </pc:spChg>
        <pc:spChg chg="add mod">
          <ac:chgData name="赵 乾均" userId="f9d0be29ea91f2d6" providerId="LiveId" clId="{CB98112F-7EC6-8F40-9D97-4BA0D9527527}" dt="2019-04-05T17:15:18.866" v="2069" actId="1076"/>
          <ac:spMkLst>
            <pc:docMk/>
            <pc:sldMk cId="4258881706" sldId="303"/>
            <ac:spMk id="7" creationId="{4DE98577-09E9-5145-9C84-7050AB1542C1}"/>
          </ac:spMkLst>
        </pc:spChg>
      </pc:sldChg>
      <pc:sldChg chg="add del">
        <pc:chgData name="赵 乾均" userId="f9d0be29ea91f2d6" providerId="LiveId" clId="{CB98112F-7EC6-8F40-9D97-4BA0D9527527}" dt="2019-04-08T13:30:37.374" v="5387" actId="2696"/>
        <pc:sldMkLst>
          <pc:docMk/>
          <pc:sldMk cId="3662291854" sldId="304"/>
        </pc:sldMkLst>
      </pc:sldChg>
      <pc:sldChg chg="modSp add">
        <pc:chgData name="赵 乾均" userId="f9d0be29ea91f2d6" providerId="LiveId" clId="{CB98112F-7EC6-8F40-9D97-4BA0D9527527}" dt="2019-04-09T11:13:58.786" v="10057"/>
        <pc:sldMkLst>
          <pc:docMk/>
          <pc:sldMk cId="2374700878" sldId="305"/>
        </pc:sldMkLst>
        <pc:spChg chg="mod">
          <ac:chgData name="赵 乾均" userId="f9d0be29ea91f2d6" providerId="LiveId" clId="{CB98112F-7EC6-8F40-9D97-4BA0D9527527}" dt="2019-04-09T11:13:58.786" v="10057"/>
          <ac:spMkLst>
            <pc:docMk/>
            <pc:sldMk cId="2374700878" sldId="305"/>
            <ac:spMk id="3" creationId="{00000000-0000-0000-0000-000000000000}"/>
          </ac:spMkLst>
        </pc:spChg>
      </pc:sldChg>
      <pc:sldChg chg="addSp delSp modSp add addAnim delAnim modAnim">
        <pc:chgData name="赵 乾均" userId="f9d0be29ea91f2d6" providerId="LiveId" clId="{CB98112F-7EC6-8F40-9D97-4BA0D9527527}" dt="2019-04-08T08:37:20.492" v="4063" actId="1038"/>
        <pc:sldMkLst>
          <pc:docMk/>
          <pc:sldMk cId="3892532348" sldId="849"/>
        </pc:sldMkLst>
        <pc:spChg chg="add mod">
          <ac:chgData name="赵 乾均" userId="f9d0be29ea91f2d6" providerId="LiveId" clId="{CB98112F-7EC6-8F40-9D97-4BA0D9527527}" dt="2019-04-08T08:37:20.492" v="4063" actId="1038"/>
          <ac:spMkLst>
            <pc:docMk/>
            <pc:sldMk cId="3892532348" sldId="849"/>
            <ac:spMk id="3" creationId="{3503EFEC-9964-344E-96C0-291F2ABA60FB}"/>
          </ac:spMkLst>
        </pc:spChg>
        <pc:spChg chg="del">
          <ac:chgData name="赵 乾均" userId="f9d0be29ea91f2d6" providerId="LiveId" clId="{CB98112F-7EC6-8F40-9D97-4BA0D9527527}" dt="2019-04-05T17:41:36.672" v="2290" actId="478"/>
          <ac:spMkLst>
            <pc:docMk/>
            <pc:sldMk cId="3892532348" sldId="849"/>
            <ac:spMk id="3" creationId="{00000000-0000-0000-0000-000000000000}"/>
          </ac:spMkLst>
        </pc:spChg>
        <pc:spChg chg="add del mod">
          <ac:chgData name="赵 乾均" userId="f9d0be29ea91f2d6" providerId="LiveId" clId="{CB98112F-7EC6-8F40-9D97-4BA0D9527527}" dt="2019-04-05T17:41:40.156" v="2291" actId="478"/>
          <ac:spMkLst>
            <pc:docMk/>
            <pc:sldMk cId="3892532348" sldId="849"/>
            <ac:spMk id="5" creationId="{56FB9EB4-3F2E-AA41-B917-EF17D1E1574A}"/>
          </ac:spMkLst>
        </pc:spChg>
        <pc:spChg chg="add del mod">
          <ac:chgData name="赵 乾均" userId="f9d0be29ea91f2d6" providerId="LiveId" clId="{CB98112F-7EC6-8F40-9D97-4BA0D9527527}" dt="2019-04-05T17:54:03.328" v="2589" actId="478"/>
          <ac:spMkLst>
            <pc:docMk/>
            <pc:sldMk cId="3892532348" sldId="849"/>
            <ac:spMk id="6" creationId="{6003C4ED-3181-234F-BFCE-C7F7CAE2AA86}"/>
          </ac:spMkLst>
        </pc:spChg>
        <pc:spChg chg="add del">
          <ac:chgData name="赵 乾均" userId="f9d0be29ea91f2d6" providerId="LiveId" clId="{CB98112F-7EC6-8F40-9D97-4BA0D9527527}" dt="2019-04-05T17:54:06.849" v="2590" actId="478"/>
          <ac:spMkLst>
            <pc:docMk/>
            <pc:sldMk cId="3892532348" sldId="849"/>
            <ac:spMk id="7" creationId="{93E3A887-6849-8E49-B59B-B4CFA91CADFC}"/>
          </ac:spMkLst>
        </pc:spChg>
        <pc:spChg chg="add mod">
          <ac:chgData name="赵 乾均" userId="f9d0be29ea91f2d6" providerId="LiveId" clId="{CB98112F-7EC6-8F40-9D97-4BA0D9527527}" dt="2019-04-08T08:34:37.797" v="4000" actId="1035"/>
          <ac:spMkLst>
            <pc:docMk/>
            <pc:sldMk cId="3892532348" sldId="849"/>
            <ac:spMk id="8" creationId="{09A3702F-EBF4-A443-9EFC-5DB0A9E1E020}"/>
          </ac:spMkLst>
        </pc:spChg>
        <pc:spChg chg="add mod">
          <ac:chgData name="赵 乾均" userId="f9d0be29ea91f2d6" providerId="LiveId" clId="{CB98112F-7EC6-8F40-9D97-4BA0D9527527}" dt="2019-04-08T08:34:44.625" v="4005" actId="1035"/>
          <ac:spMkLst>
            <pc:docMk/>
            <pc:sldMk cId="3892532348" sldId="849"/>
            <ac:spMk id="12" creationId="{DD231B21-6913-7841-B96A-BD4D529EA231}"/>
          </ac:spMkLst>
        </pc:spChg>
        <pc:spChg chg="add del">
          <ac:chgData name="赵 乾均" userId="f9d0be29ea91f2d6" providerId="LiveId" clId="{CB98112F-7EC6-8F40-9D97-4BA0D9527527}" dt="2019-04-05T17:42:03.054" v="2293" actId="478"/>
          <ac:spMkLst>
            <pc:docMk/>
            <pc:sldMk cId="3892532348" sldId="849"/>
            <ac:spMk id="14" creationId="{2B2980FE-74D2-F749-B845-B3F321FE2ED3}"/>
          </ac:spMkLst>
        </pc:spChg>
        <pc:spChg chg="add mod">
          <ac:chgData name="赵 乾均" userId="f9d0be29ea91f2d6" providerId="LiveId" clId="{CB98112F-7EC6-8F40-9D97-4BA0D9527527}" dt="2019-04-08T08:34:56.256" v="4010" actId="1035"/>
          <ac:spMkLst>
            <pc:docMk/>
            <pc:sldMk cId="3892532348" sldId="849"/>
            <ac:spMk id="17" creationId="{1DC9A41C-B87A-8247-99CE-ACAE219EF360}"/>
          </ac:spMkLst>
        </pc:spChg>
        <pc:spChg chg="add mod">
          <ac:chgData name="赵 乾均" userId="f9d0be29ea91f2d6" providerId="LiveId" clId="{CB98112F-7EC6-8F40-9D97-4BA0D9527527}" dt="2019-04-08T08:35:03.685" v="4015" actId="1035"/>
          <ac:spMkLst>
            <pc:docMk/>
            <pc:sldMk cId="3892532348" sldId="849"/>
            <ac:spMk id="18" creationId="{9F6DFFD8-1736-6B4A-9C8E-9ABA8CF5ABF4}"/>
          </ac:spMkLst>
        </pc:spChg>
        <pc:spChg chg="add mod">
          <ac:chgData name="赵 乾均" userId="f9d0be29ea91f2d6" providerId="LiveId" clId="{CB98112F-7EC6-8F40-9D97-4BA0D9527527}" dt="2019-04-08T08:36:59.785" v="4055" actId="20577"/>
          <ac:spMkLst>
            <pc:docMk/>
            <pc:sldMk cId="3892532348" sldId="849"/>
            <ac:spMk id="19" creationId="{F629F708-14F9-2A4B-806E-7B83AA196EE4}"/>
          </ac:spMkLst>
        </pc:spChg>
        <pc:spChg chg="add mod">
          <ac:chgData name="赵 乾均" userId="f9d0be29ea91f2d6" providerId="LiveId" clId="{CB98112F-7EC6-8F40-9D97-4BA0D9527527}" dt="2019-04-08T08:36:08.942" v="4034" actId="1076"/>
          <ac:spMkLst>
            <pc:docMk/>
            <pc:sldMk cId="3892532348" sldId="849"/>
            <ac:spMk id="20" creationId="{9BE7F47D-5DD0-4046-B0EA-7E051C7D8334}"/>
          </ac:spMkLst>
        </pc:spChg>
        <pc:spChg chg="add mod">
          <ac:chgData name="赵 乾均" userId="f9d0be29ea91f2d6" providerId="LiveId" clId="{CB98112F-7EC6-8F40-9D97-4BA0D9527527}" dt="2019-04-08T08:35:10.056" v="4020" actId="1035"/>
          <ac:spMkLst>
            <pc:docMk/>
            <pc:sldMk cId="3892532348" sldId="849"/>
            <ac:spMk id="21" creationId="{D9AB1AA2-42C7-E54D-815C-2F82F831412F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24" creationId="{A32A45D4-DE09-984E-9EA8-26F4557AA945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25" creationId="{801AB4CF-73A1-8B45-8CDB-EB8EC384DF92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26" creationId="{0C22EC3F-AC2B-404D-919A-71994EAC5616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30" creationId="{B9620161-A148-EA41-8D2D-DD9AFC7722DB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32" creationId="{61430E36-2B02-0748-9147-E434715AB89D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35" creationId="{F23D6707-671E-4046-8827-9FCE38DE596C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36" creationId="{3B0967B2-70AE-E34B-A957-52CBBFFEF18C}"/>
          </ac:spMkLst>
        </pc:spChg>
        <pc:spChg chg="add del">
          <ac:chgData name="赵 乾均" userId="f9d0be29ea91f2d6" providerId="LiveId" clId="{CB98112F-7EC6-8F40-9D97-4BA0D9527527}" dt="2019-04-05T17:42:24.189" v="2302"/>
          <ac:spMkLst>
            <pc:docMk/>
            <pc:sldMk cId="3892532348" sldId="849"/>
            <ac:spMk id="39" creationId="{8D23435B-B631-8B4F-8B27-FA572F48D17D}"/>
          </ac:spMkLst>
        </pc:spChg>
        <pc:spChg chg="add mod">
          <ac:chgData name="赵 乾均" userId="f9d0be29ea91f2d6" providerId="LiveId" clId="{CB98112F-7EC6-8F40-9D97-4BA0D9527527}" dt="2019-04-08T08:34:37.797" v="4000" actId="1035"/>
          <ac:spMkLst>
            <pc:docMk/>
            <pc:sldMk cId="3892532348" sldId="849"/>
            <ac:spMk id="42" creationId="{CAE45AF4-34D3-6A4F-8263-E7FF8151127C}"/>
          </ac:spMkLst>
        </pc:spChg>
        <pc:spChg chg="add mod">
          <ac:chgData name="赵 乾均" userId="f9d0be29ea91f2d6" providerId="LiveId" clId="{CB98112F-7EC6-8F40-9D97-4BA0D9527527}" dt="2019-04-08T08:36:45.568" v="4042" actId="1038"/>
          <ac:spMkLst>
            <pc:docMk/>
            <pc:sldMk cId="3892532348" sldId="849"/>
            <ac:spMk id="43" creationId="{8E1F186F-B719-A349-B3F0-12BC49D5ED31}"/>
          </ac:spMkLst>
        </pc:spChg>
        <pc:spChg chg="add mod">
          <ac:chgData name="赵 乾均" userId="f9d0be29ea91f2d6" providerId="LiveId" clId="{CB98112F-7EC6-8F40-9D97-4BA0D9527527}" dt="2019-04-08T08:34:44.625" v="4005" actId="1035"/>
          <ac:spMkLst>
            <pc:docMk/>
            <pc:sldMk cId="3892532348" sldId="849"/>
            <ac:spMk id="44" creationId="{E19DBBEF-09BC-2445-A04B-8F4BAD4585E1}"/>
          </ac:spMkLst>
        </pc:spChg>
        <pc:spChg chg="add del mod">
          <ac:chgData name="赵 乾均" userId="f9d0be29ea91f2d6" providerId="LiveId" clId="{CB98112F-7EC6-8F40-9D97-4BA0D9527527}" dt="2019-04-05T17:48:52.629" v="2477"/>
          <ac:spMkLst>
            <pc:docMk/>
            <pc:sldMk cId="3892532348" sldId="849"/>
            <ac:spMk id="45" creationId="{3FEC3DB1-E5D9-FE4E-A423-35F036C6E90A}"/>
          </ac:spMkLst>
        </pc:spChg>
        <pc:spChg chg="add mod">
          <ac:chgData name="赵 乾均" userId="f9d0be29ea91f2d6" providerId="LiveId" clId="{CB98112F-7EC6-8F40-9D97-4BA0D9527527}" dt="2019-04-08T08:34:56.256" v="4010" actId="1035"/>
          <ac:spMkLst>
            <pc:docMk/>
            <pc:sldMk cId="3892532348" sldId="849"/>
            <ac:spMk id="46" creationId="{B521DE9F-4121-C04C-AD49-623C20C0A034}"/>
          </ac:spMkLst>
        </pc:spChg>
        <pc:spChg chg="add mod">
          <ac:chgData name="赵 乾均" userId="f9d0be29ea91f2d6" providerId="LiveId" clId="{CB98112F-7EC6-8F40-9D97-4BA0D9527527}" dt="2019-04-08T08:35:03.685" v="4015" actId="1035"/>
          <ac:spMkLst>
            <pc:docMk/>
            <pc:sldMk cId="3892532348" sldId="849"/>
            <ac:spMk id="47" creationId="{56E75ADD-A5CB-D34E-897B-F4A0103D6CA7}"/>
          </ac:spMkLst>
        </pc:spChg>
        <pc:spChg chg="add mod">
          <ac:chgData name="赵 乾均" userId="f9d0be29ea91f2d6" providerId="LiveId" clId="{CB98112F-7EC6-8F40-9D97-4BA0D9527527}" dt="2019-04-08T08:35:59.006" v="4032" actId="1036"/>
          <ac:spMkLst>
            <pc:docMk/>
            <pc:sldMk cId="3892532348" sldId="849"/>
            <ac:spMk id="48" creationId="{6B2003B0-D15B-8C44-8628-66DBF7443C48}"/>
          </ac:spMkLst>
        </pc:spChg>
        <pc:spChg chg="add mod">
          <ac:chgData name="赵 乾均" userId="f9d0be29ea91f2d6" providerId="LiveId" clId="{CB98112F-7EC6-8F40-9D97-4BA0D9527527}" dt="2019-04-08T08:34:09.007" v="3979" actId="1035"/>
          <ac:spMkLst>
            <pc:docMk/>
            <pc:sldMk cId="3892532348" sldId="849"/>
            <ac:spMk id="49" creationId="{E002F4EB-935F-CA49-8080-8F7F1CEAADD2}"/>
          </ac:spMkLst>
        </pc:spChg>
        <pc:spChg chg="add del mod">
          <ac:chgData name="赵 乾均" userId="f9d0be29ea91f2d6" providerId="LiveId" clId="{CB98112F-7EC6-8F40-9D97-4BA0D9527527}" dt="2019-04-05T17:53:36.460" v="2574"/>
          <ac:spMkLst>
            <pc:docMk/>
            <pc:sldMk cId="3892532348" sldId="849"/>
            <ac:spMk id="50" creationId="{20AA38C8-C6B3-7644-B50E-15FF78206AE1}"/>
          </ac:spMkLst>
        </pc:spChg>
        <pc:spChg chg="add mod">
          <ac:chgData name="赵 乾均" userId="f9d0be29ea91f2d6" providerId="LiveId" clId="{CB98112F-7EC6-8F40-9D97-4BA0D9527527}" dt="2019-04-08T08:34:09.007" v="3979" actId="1035"/>
          <ac:spMkLst>
            <pc:docMk/>
            <pc:sldMk cId="3892532348" sldId="849"/>
            <ac:spMk id="51" creationId="{B0273000-FE8A-6341-9954-070EE7D7B4A3}"/>
          </ac:spMkLst>
        </pc:spChg>
        <pc:spChg chg="add mod">
          <ac:chgData name="赵 乾均" userId="f9d0be29ea91f2d6" providerId="LiveId" clId="{CB98112F-7EC6-8F40-9D97-4BA0D9527527}" dt="2019-04-08T08:35:35.968" v="4025" actId="1036"/>
          <ac:spMkLst>
            <pc:docMk/>
            <pc:sldMk cId="3892532348" sldId="849"/>
            <ac:spMk id="52" creationId="{D6EC31E2-DCB9-D143-BC36-88BFFF01E9CC}"/>
          </ac:spMkLst>
        </pc:spChg>
        <pc:graphicFrameChg chg="add del">
          <ac:chgData name="赵 乾均" userId="f9d0be29ea91f2d6" providerId="LiveId" clId="{CB98112F-7EC6-8F40-9D97-4BA0D9527527}" dt="2019-04-05T17:42:05.392" v="2295" actId="478"/>
          <ac:graphicFrameMkLst>
            <pc:docMk/>
            <pc:sldMk cId="3892532348" sldId="849"/>
            <ac:graphicFrameMk id="15" creationId="{F318F4D6-5BCD-124E-A17B-28198757A546}"/>
          </ac:graphicFrameMkLst>
        </pc:graphicFrameChg>
        <pc:graphicFrameChg chg="add del">
          <ac:chgData name="赵 乾均" userId="f9d0be29ea91f2d6" providerId="LiveId" clId="{CB98112F-7EC6-8F40-9D97-4BA0D9527527}" dt="2019-04-05T17:42:24.189" v="2302"/>
          <ac:graphicFrameMkLst>
            <pc:docMk/>
            <pc:sldMk cId="3892532348" sldId="849"/>
            <ac:graphicFrameMk id="33" creationId="{582CDA69-C35F-4843-9CA0-C8C7DC55B59E}"/>
          </ac:graphicFrameMkLst>
        </pc:graphicFrameChg>
        <pc:picChg chg="add del">
          <ac:chgData name="赵 乾均" userId="f9d0be29ea91f2d6" providerId="LiveId" clId="{CB98112F-7EC6-8F40-9D97-4BA0D9527527}" dt="2019-04-05T17:43:43.639" v="2344" actId="478"/>
          <ac:picMkLst>
            <pc:docMk/>
            <pc:sldMk cId="3892532348" sldId="849"/>
            <ac:picMk id="9" creationId="{316FF40C-EE56-044B-89F4-B5D2CD196BDE}"/>
          </ac:picMkLst>
        </pc:picChg>
        <pc:picChg chg="add del">
          <ac:chgData name="赵 乾均" userId="f9d0be29ea91f2d6" providerId="LiveId" clId="{CB98112F-7EC6-8F40-9D97-4BA0D9527527}" dt="2019-04-05T17:49:50.116" v="2486" actId="478"/>
          <ac:picMkLst>
            <pc:docMk/>
            <pc:sldMk cId="3892532348" sldId="849"/>
            <ac:picMk id="10" creationId="{C193899F-A03F-4F4A-817E-97607E8A7850}"/>
          </ac:picMkLst>
        </pc:picChg>
        <pc:picChg chg="add del">
          <ac:chgData name="赵 乾均" userId="f9d0be29ea91f2d6" providerId="LiveId" clId="{CB98112F-7EC6-8F40-9D97-4BA0D9527527}" dt="2019-04-05T17:49:43.980" v="2484" actId="478"/>
          <ac:picMkLst>
            <pc:docMk/>
            <pc:sldMk cId="3892532348" sldId="849"/>
            <ac:picMk id="11" creationId="{74550DC0-4F91-A24F-9966-371543E56496}"/>
          </ac:picMkLst>
        </pc:picChg>
        <pc:picChg chg="add del">
          <ac:chgData name="赵 乾均" userId="f9d0be29ea91f2d6" providerId="LiveId" clId="{CB98112F-7EC6-8F40-9D97-4BA0D9527527}" dt="2019-04-05T17:42:04.205" v="2294" actId="478"/>
          <ac:picMkLst>
            <pc:docMk/>
            <pc:sldMk cId="3892532348" sldId="849"/>
            <ac:picMk id="13" creationId="{D6D75E73-D7EE-A345-B4C1-9EE7A284C257}"/>
          </ac:picMkLst>
        </pc:picChg>
        <pc:picChg chg="add del mod">
          <ac:chgData name="赵 乾均" userId="f9d0be29ea91f2d6" providerId="LiveId" clId="{CB98112F-7EC6-8F40-9D97-4BA0D9527527}" dt="2019-04-05T17:49:42.324" v="2483" actId="478"/>
          <ac:picMkLst>
            <pc:docMk/>
            <pc:sldMk cId="3892532348" sldId="849"/>
            <ac:picMk id="16" creationId="{D4E6D084-F7D4-0940-9341-AA4C6973E2E7}"/>
          </ac:picMkLst>
        </pc:picChg>
        <pc:picChg chg="add del">
          <ac:chgData name="赵 乾均" userId="f9d0be29ea91f2d6" providerId="LiveId" clId="{CB98112F-7EC6-8F40-9D97-4BA0D9527527}" dt="2019-04-05T17:52:05.149" v="2541" actId="478"/>
          <ac:picMkLst>
            <pc:docMk/>
            <pc:sldMk cId="3892532348" sldId="849"/>
            <ac:picMk id="19" creationId="{4D9EB4BD-8613-F74C-A7FC-F7545B0E5962}"/>
          </ac:picMkLst>
        </pc:picChg>
        <pc:picChg chg="add del">
          <ac:chgData name="赵 乾均" userId="f9d0be29ea91f2d6" providerId="LiveId" clId="{CB98112F-7EC6-8F40-9D97-4BA0D9527527}" dt="2019-04-05T17:52:04.106" v="2540" actId="478"/>
          <ac:picMkLst>
            <pc:docMk/>
            <pc:sldMk cId="3892532348" sldId="849"/>
            <ac:picMk id="20" creationId="{67D77E97-FEEA-6348-8862-787FAF48DE09}"/>
          </ac:picMkLst>
        </pc:picChg>
        <pc:picChg chg="add del">
          <ac:chgData name="赵 乾均" userId="f9d0be29ea91f2d6" providerId="LiveId" clId="{CB98112F-7EC6-8F40-9D97-4BA0D9527527}" dt="2019-04-05T17:57:33.171" v="2640" actId="478"/>
          <ac:picMkLst>
            <pc:docMk/>
            <pc:sldMk cId="3892532348" sldId="849"/>
            <ac:picMk id="22" creationId="{5300E8B6-E7B1-A642-AF5A-B341DBFAD028}"/>
          </ac:picMkLst>
        </pc:picChg>
        <pc:picChg chg="add del">
          <ac:chgData name="赵 乾均" userId="f9d0be29ea91f2d6" providerId="LiveId" clId="{CB98112F-7EC6-8F40-9D97-4BA0D9527527}" dt="2019-04-05T17:52:44.645" v="2549" actId="478"/>
          <ac:picMkLst>
            <pc:docMk/>
            <pc:sldMk cId="3892532348" sldId="849"/>
            <ac:picMk id="23" creationId="{1969985F-1902-5C41-BC72-AD676C82AC09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27" creationId="{4EAA6FB5-7DF0-6246-B587-DD9C50388626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28" creationId="{588C9731-66CF-6445-8C4B-DEF24EA16AAE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29" creationId="{06788925-C5D8-8E49-A0BF-C37413181130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31" creationId="{5BF02382-8119-994D-AA70-E56BCC5C8C24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34" creationId="{4F23C4A3-3004-784C-A9C3-4124B6480A24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37" creationId="{33C5B5CB-BA6D-6B49-89A4-100D95A77126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38" creationId="{B95E5637-0BB0-B149-AEDB-024A3315E256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40" creationId="{92025CBC-4AAA-0D49-BC2A-E5ED8508B46C}"/>
          </ac:picMkLst>
        </pc:picChg>
        <pc:picChg chg="add del">
          <ac:chgData name="赵 乾均" userId="f9d0be29ea91f2d6" providerId="LiveId" clId="{CB98112F-7EC6-8F40-9D97-4BA0D9527527}" dt="2019-04-05T17:42:24.189" v="2302"/>
          <ac:picMkLst>
            <pc:docMk/>
            <pc:sldMk cId="3892532348" sldId="849"/>
            <ac:picMk id="41" creationId="{4D9CD149-0C98-9A4D-A191-9792D61795A5}"/>
          </ac:picMkLst>
        </pc:picChg>
      </pc:sldChg>
      <pc:sldChg chg="addSp modSp add modAnim">
        <pc:chgData name="赵 乾均" userId="f9d0be29ea91f2d6" providerId="LiveId" clId="{CB98112F-7EC6-8F40-9D97-4BA0D9527527}" dt="2019-04-08T09:06:23.921" v="4312"/>
        <pc:sldMkLst>
          <pc:docMk/>
          <pc:sldMk cId="3874700053" sldId="850"/>
        </pc:sldMkLst>
        <pc:spChg chg="mod">
          <ac:chgData name="赵 乾均" userId="f9d0be29ea91f2d6" providerId="LiveId" clId="{CB98112F-7EC6-8F40-9D97-4BA0D9527527}" dt="2019-04-05T17:59:33.690" v="2653"/>
          <ac:spMkLst>
            <pc:docMk/>
            <pc:sldMk cId="3874700053" sldId="850"/>
            <ac:spMk id="3" creationId="{00000000-0000-0000-0000-000000000000}"/>
          </ac:spMkLst>
        </pc:spChg>
        <pc:spChg chg="add mod">
          <ac:chgData name="赵 乾均" userId="f9d0be29ea91f2d6" providerId="LiveId" clId="{CB98112F-7EC6-8F40-9D97-4BA0D9527527}" dt="2019-04-08T09:03:42.375" v="4298" actId="6549"/>
          <ac:spMkLst>
            <pc:docMk/>
            <pc:sldMk cId="3874700053" sldId="850"/>
            <ac:spMk id="4" creationId="{00CC7221-40F8-D444-B4E3-DA822F47DDBE}"/>
          </ac:spMkLst>
        </pc:spChg>
      </pc:sldChg>
      <pc:sldChg chg="modSp add">
        <pc:chgData name="赵 乾均" userId="f9d0be29ea91f2d6" providerId="LiveId" clId="{CB98112F-7EC6-8F40-9D97-4BA0D9527527}" dt="2019-04-09T11:12:57.574" v="10046" actId="207"/>
        <pc:sldMkLst>
          <pc:docMk/>
          <pc:sldMk cId="2236125032" sldId="851"/>
        </pc:sldMkLst>
        <pc:spChg chg="mod">
          <ac:chgData name="赵 乾均" userId="f9d0be29ea91f2d6" providerId="LiveId" clId="{CB98112F-7EC6-8F40-9D97-4BA0D9527527}" dt="2019-04-09T11:12:57.574" v="10046" actId="207"/>
          <ac:spMkLst>
            <pc:docMk/>
            <pc:sldMk cId="2236125032" sldId="851"/>
            <ac:spMk id="3" creationId="{00000000-0000-0000-0000-000000000000}"/>
          </ac:spMkLst>
        </pc:spChg>
      </pc:sldChg>
      <pc:sldChg chg="modSp add modNotesTx">
        <pc:chgData name="赵 乾均" userId="f9d0be29ea91f2d6" providerId="LiveId" clId="{CB98112F-7EC6-8F40-9D97-4BA0D9527527}" dt="2019-04-09T12:10:57.823" v="10271" actId="20577"/>
        <pc:sldMkLst>
          <pc:docMk/>
          <pc:sldMk cId="2313166360" sldId="852"/>
        </pc:sldMkLst>
        <pc:spChg chg="mod">
          <ac:chgData name="赵 乾均" userId="f9d0be29ea91f2d6" providerId="LiveId" clId="{CB98112F-7EC6-8F40-9D97-4BA0D9527527}" dt="2019-04-09T11:13:07.615" v="10047"/>
          <ac:spMkLst>
            <pc:docMk/>
            <pc:sldMk cId="2313166360" sldId="852"/>
            <ac:spMk id="3" creationId="{00000000-0000-0000-0000-000000000000}"/>
          </ac:spMkLst>
        </pc:spChg>
      </pc:sldChg>
      <pc:sldChg chg="addSp delSp modSp add delAnim modAnim">
        <pc:chgData name="赵 乾均" userId="f9d0be29ea91f2d6" providerId="LiveId" clId="{CB98112F-7EC6-8F40-9D97-4BA0D9527527}" dt="2019-04-09T11:27:13.355" v="10196"/>
        <pc:sldMkLst>
          <pc:docMk/>
          <pc:sldMk cId="3223848477" sldId="853"/>
        </pc:sldMkLst>
        <pc:spChg chg="mod">
          <ac:chgData name="赵 乾均" userId="f9d0be29ea91f2d6" providerId="LiveId" clId="{CB98112F-7EC6-8F40-9D97-4BA0D9527527}" dt="2019-04-09T11:14:55.137" v="10069" actId="20577"/>
          <ac:spMkLst>
            <pc:docMk/>
            <pc:sldMk cId="3223848477" sldId="853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8T02:20:24.899" v="3402" actId="14100"/>
          <ac:spMkLst>
            <pc:docMk/>
            <pc:sldMk cId="3223848477" sldId="853"/>
            <ac:spMk id="3" creationId="{00000000-0000-0000-0000-000000000000}"/>
          </ac:spMkLst>
        </pc:spChg>
        <pc:spChg chg="add mod">
          <ac:chgData name="赵 乾均" userId="f9d0be29ea91f2d6" providerId="LiveId" clId="{CB98112F-7EC6-8F40-9D97-4BA0D9527527}" dt="2019-04-08T02:20:13.175" v="3397" actId="14100"/>
          <ac:spMkLst>
            <pc:docMk/>
            <pc:sldMk cId="3223848477" sldId="853"/>
            <ac:spMk id="4" creationId="{448B3049-3BA0-BB43-BB0A-1198BAC34703}"/>
          </ac:spMkLst>
        </pc:spChg>
        <pc:spChg chg="add del">
          <ac:chgData name="赵 乾均" userId="f9d0be29ea91f2d6" providerId="LiveId" clId="{CB98112F-7EC6-8F40-9D97-4BA0D9527527}" dt="2019-04-09T11:14:43.728" v="10059"/>
          <ac:spMkLst>
            <pc:docMk/>
            <pc:sldMk cId="3223848477" sldId="853"/>
            <ac:spMk id="5" creationId="{B5BC266D-ED12-8E4D-B65A-F4AD96CC6E2E}"/>
          </ac:spMkLst>
        </pc:spChg>
        <pc:spChg chg="add del mod">
          <ac:chgData name="赵 乾均" userId="f9d0be29ea91f2d6" providerId="LiveId" clId="{CB98112F-7EC6-8F40-9D97-4BA0D9527527}" dt="2019-04-08T02:09:45.147" v="3173" actId="478"/>
          <ac:spMkLst>
            <pc:docMk/>
            <pc:sldMk cId="3223848477" sldId="853"/>
            <ac:spMk id="5" creationId="{AA6F42D3-2D3E-7F4E-BA00-CEF4FC23C033}"/>
          </ac:spMkLst>
        </pc:spChg>
        <pc:spChg chg="add del mod">
          <ac:chgData name="赵 乾均" userId="f9d0be29ea91f2d6" providerId="LiveId" clId="{CB98112F-7EC6-8F40-9D97-4BA0D9527527}" dt="2019-04-08T02:09:54.989" v="3175" actId="11529"/>
          <ac:spMkLst>
            <pc:docMk/>
            <pc:sldMk cId="3223848477" sldId="853"/>
            <ac:spMk id="6" creationId="{7D899891-91C6-364A-892B-5A20B50286CC}"/>
          </ac:spMkLst>
        </pc:spChg>
        <pc:spChg chg="add del mod">
          <ac:chgData name="赵 乾均" userId="f9d0be29ea91f2d6" providerId="LiveId" clId="{CB98112F-7EC6-8F40-9D97-4BA0D9527527}" dt="2019-04-08T02:09:10.861" v="3170" actId="478"/>
          <ac:spMkLst>
            <pc:docMk/>
            <pc:sldMk cId="3223848477" sldId="853"/>
            <ac:spMk id="7" creationId="{845D351C-11AA-0045-BAAE-C7C518172663}"/>
          </ac:spMkLst>
        </pc:spChg>
        <pc:spChg chg="add mod">
          <ac:chgData name="赵 乾均" userId="f9d0be29ea91f2d6" providerId="LiveId" clId="{CB98112F-7EC6-8F40-9D97-4BA0D9527527}" dt="2019-04-08T02:20:15.359" v="3399" actId="1037"/>
          <ac:spMkLst>
            <pc:docMk/>
            <pc:sldMk cId="3223848477" sldId="853"/>
            <ac:spMk id="8" creationId="{A3932506-692F-2745-975D-3FB027EDA4C7}"/>
          </ac:spMkLst>
        </pc:spChg>
        <pc:spChg chg="add mod">
          <ac:chgData name="赵 乾均" userId="f9d0be29ea91f2d6" providerId="LiveId" clId="{CB98112F-7EC6-8F40-9D97-4BA0D9527527}" dt="2019-04-08T02:20:32.994" v="3417" actId="1037"/>
          <ac:spMkLst>
            <pc:docMk/>
            <pc:sldMk cId="3223848477" sldId="853"/>
            <ac:spMk id="9" creationId="{15B4B6BC-2D84-E94A-B49D-D6A33806B0AA}"/>
          </ac:spMkLst>
        </pc:spChg>
        <pc:spChg chg="add mod">
          <ac:chgData name="赵 乾均" userId="f9d0be29ea91f2d6" providerId="LiveId" clId="{CB98112F-7EC6-8F40-9D97-4BA0D9527527}" dt="2019-04-08T02:20:32.994" v="3417" actId="1037"/>
          <ac:spMkLst>
            <pc:docMk/>
            <pc:sldMk cId="3223848477" sldId="853"/>
            <ac:spMk id="10" creationId="{6498F9E8-9320-234C-8F47-48C4285614BA}"/>
          </ac:spMkLst>
        </pc:spChg>
        <pc:spChg chg="add mod">
          <ac:chgData name="赵 乾均" userId="f9d0be29ea91f2d6" providerId="LiveId" clId="{CB98112F-7EC6-8F40-9D97-4BA0D9527527}" dt="2019-04-08T02:19:31.238" v="3376" actId="1037"/>
          <ac:spMkLst>
            <pc:docMk/>
            <pc:sldMk cId="3223848477" sldId="853"/>
            <ac:spMk id="11" creationId="{040896BB-6645-4C4E-B799-7EAFE2C6753B}"/>
          </ac:spMkLst>
        </pc:spChg>
        <pc:spChg chg="add mod">
          <ac:chgData name="赵 乾均" userId="f9d0be29ea91f2d6" providerId="LiveId" clId="{CB98112F-7EC6-8F40-9D97-4BA0D9527527}" dt="2019-04-08T02:20:42.861" v="3426" actId="1037"/>
          <ac:spMkLst>
            <pc:docMk/>
            <pc:sldMk cId="3223848477" sldId="853"/>
            <ac:spMk id="12" creationId="{C0638846-077D-FB47-AB48-3A7D94F26126}"/>
          </ac:spMkLst>
        </pc:spChg>
        <pc:spChg chg="add mod">
          <ac:chgData name="赵 乾均" userId="f9d0be29ea91f2d6" providerId="LiveId" clId="{CB98112F-7EC6-8F40-9D97-4BA0D9527527}" dt="2019-04-08T02:20:32.994" v="3417" actId="1037"/>
          <ac:spMkLst>
            <pc:docMk/>
            <pc:sldMk cId="3223848477" sldId="853"/>
            <ac:spMk id="13" creationId="{232A26E5-B3B0-4D45-AEDE-F25A13F50895}"/>
          </ac:spMkLst>
        </pc:spChg>
        <pc:spChg chg="add mod">
          <ac:chgData name="赵 乾均" userId="f9d0be29ea91f2d6" providerId="LiveId" clId="{CB98112F-7EC6-8F40-9D97-4BA0D9527527}" dt="2019-04-08T02:20:59.737" v="3437" actId="1037"/>
          <ac:spMkLst>
            <pc:docMk/>
            <pc:sldMk cId="3223848477" sldId="853"/>
            <ac:spMk id="16" creationId="{F9FE84FF-C06E-4647-B2BC-3428F84B16BC}"/>
          </ac:spMkLst>
        </pc:spChg>
        <pc:spChg chg="add mod">
          <ac:chgData name="赵 乾均" userId="f9d0be29ea91f2d6" providerId="LiveId" clId="{CB98112F-7EC6-8F40-9D97-4BA0D9527527}" dt="2019-04-08T02:32:33.394" v="3481" actId="1035"/>
          <ac:spMkLst>
            <pc:docMk/>
            <pc:sldMk cId="3223848477" sldId="853"/>
            <ac:spMk id="17" creationId="{60761C90-FFC6-0F4D-8DA9-140FA04A266C}"/>
          </ac:spMkLst>
        </pc:spChg>
        <pc:spChg chg="del">
          <ac:chgData name="赵 乾均" userId="f9d0be29ea91f2d6" providerId="LiveId" clId="{CB98112F-7EC6-8F40-9D97-4BA0D9527527}" dt="2019-04-06T09:02:49.992" v="2973" actId="478"/>
          <ac:spMkLst>
            <pc:docMk/>
            <pc:sldMk cId="3223848477" sldId="853"/>
            <ac:spMk id="46" creationId="{00000000-0000-0000-0000-000000000000}"/>
          </ac:spMkLst>
        </pc:spChg>
        <pc:picChg chg="del">
          <ac:chgData name="赵 乾均" userId="f9d0be29ea91f2d6" providerId="LiveId" clId="{CB98112F-7EC6-8F40-9D97-4BA0D9527527}" dt="2019-04-06T09:02:47.287" v="2972" actId="478"/>
          <ac:picMkLst>
            <pc:docMk/>
            <pc:sldMk cId="3223848477" sldId="853"/>
            <ac:picMk id="45" creationId="{00000000-0000-0000-0000-000000000000}"/>
          </ac:picMkLst>
        </pc:picChg>
      </pc:sldChg>
      <pc:sldChg chg="addSp delSp modSp add modAnim modNotesTx">
        <pc:chgData name="赵 乾均" userId="f9d0be29ea91f2d6" providerId="LiveId" clId="{CB98112F-7EC6-8F40-9D97-4BA0D9527527}" dt="2019-04-09T02:16:25.599" v="7898" actId="20577"/>
        <pc:sldMkLst>
          <pc:docMk/>
          <pc:sldMk cId="1023223278" sldId="854"/>
        </pc:sldMkLst>
        <pc:spChg chg="del">
          <ac:chgData name="赵 乾均" userId="f9d0be29ea91f2d6" providerId="LiveId" clId="{CB98112F-7EC6-8F40-9D97-4BA0D9527527}" dt="2019-04-08T01:47:41.255" v="2989" actId="478"/>
          <ac:spMkLst>
            <pc:docMk/>
            <pc:sldMk cId="1023223278" sldId="854"/>
            <ac:spMk id="5" creationId="{00000000-0000-0000-0000-000000000000}"/>
          </ac:spMkLst>
        </pc:spChg>
        <pc:spChg chg="del">
          <ac:chgData name="赵 乾均" userId="f9d0be29ea91f2d6" providerId="LiveId" clId="{CB98112F-7EC6-8F40-9D97-4BA0D9527527}" dt="2019-04-08T01:47:41.255" v="2989" actId="478"/>
          <ac:spMkLst>
            <pc:docMk/>
            <pc:sldMk cId="1023223278" sldId="854"/>
            <ac:spMk id="9" creationId="{00000000-0000-0000-0000-000000000000}"/>
          </ac:spMkLst>
        </pc:spChg>
        <pc:spChg chg="mod">
          <ac:chgData name="赵 乾均" userId="f9d0be29ea91f2d6" providerId="LiveId" clId="{CB98112F-7EC6-8F40-9D97-4BA0D9527527}" dt="2019-04-08T01:49:47.250" v="3006"/>
          <ac:spMkLst>
            <pc:docMk/>
            <pc:sldMk cId="1023223278" sldId="854"/>
            <ac:spMk id="63" creationId="{E2974EEC-C9C4-A443-8B14-556605715F5B}"/>
          </ac:spMkLst>
        </pc:spChg>
        <pc:spChg chg="add del">
          <ac:chgData name="赵 乾均" userId="f9d0be29ea91f2d6" providerId="LiveId" clId="{CB98112F-7EC6-8F40-9D97-4BA0D9527527}" dt="2019-04-08T01:50:13.213" v="3009"/>
          <ac:spMkLst>
            <pc:docMk/>
            <pc:sldMk cId="1023223278" sldId="854"/>
            <ac:spMk id="64" creationId="{A9DFEE8C-B878-4D41-9254-FA85421403DA}"/>
          </ac:spMkLst>
        </pc:spChg>
        <pc:spChg chg="add del">
          <ac:chgData name="赵 乾均" userId="f9d0be29ea91f2d6" providerId="LiveId" clId="{CB98112F-7EC6-8F40-9D97-4BA0D9527527}" dt="2019-04-08T01:50:13.213" v="3009"/>
          <ac:spMkLst>
            <pc:docMk/>
            <pc:sldMk cId="1023223278" sldId="854"/>
            <ac:spMk id="65" creationId="{F4AB3A9A-8895-AA40-8858-443E1357545D}"/>
          </ac:spMkLst>
        </pc:spChg>
        <pc:spChg chg="add del">
          <ac:chgData name="赵 乾均" userId="f9d0be29ea91f2d6" providerId="LiveId" clId="{CB98112F-7EC6-8F40-9D97-4BA0D9527527}" dt="2019-04-08T01:50:13.213" v="3009"/>
          <ac:spMkLst>
            <pc:docMk/>
            <pc:sldMk cId="1023223278" sldId="854"/>
            <ac:spMk id="66" creationId="{A32A9A14-AFC5-D741-A865-57AE1ED1C710}"/>
          </ac:spMkLst>
        </pc:spChg>
        <pc:spChg chg="add mod">
          <ac:chgData name="赵 乾均" userId="f9d0be29ea91f2d6" providerId="LiveId" clId="{CB98112F-7EC6-8F40-9D97-4BA0D9527527}" dt="2019-04-08T01:50:18.567" v="3024" actId="1036"/>
          <ac:spMkLst>
            <pc:docMk/>
            <pc:sldMk cId="1023223278" sldId="854"/>
            <ac:spMk id="67" creationId="{73A684EB-5094-014E-B210-2CB402566737}"/>
          </ac:spMkLst>
        </pc:spChg>
        <pc:spChg chg="add mod">
          <ac:chgData name="赵 乾均" userId="f9d0be29ea91f2d6" providerId="LiveId" clId="{CB98112F-7EC6-8F40-9D97-4BA0D9527527}" dt="2019-04-08T11:51:48.458" v="5045" actId="948"/>
          <ac:spMkLst>
            <pc:docMk/>
            <pc:sldMk cId="1023223278" sldId="854"/>
            <ac:spMk id="68" creationId="{E7766B5C-425E-A44C-ADC9-B914F4B4A588}"/>
          </ac:spMkLst>
        </pc:spChg>
        <pc:spChg chg="add mod">
          <ac:chgData name="赵 乾均" userId="f9d0be29ea91f2d6" providerId="LiveId" clId="{CB98112F-7EC6-8F40-9D97-4BA0D9527527}" dt="2019-04-08T01:50:18.567" v="3024" actId="1036"/>
          <ac:spMkLst>
            <pc:docMk/>
            <pc:sldMk cId="1023223278" sldId="854"/>
            <ac:spMk id="69" creationId="{9EF6D635-7CBC-B345-9B13-94A251A40D6E}"/>
          </ac:spMkLst>
        </pc:spChg>
        <pc:spChg chg="del">
          <ac:chgData name="赵 乾均" userId="f9d0be29ea91f2d6" providerId="LiveId" clId="{CB98112F-7EC6-8F40-9D97-4BA0D9527527}" dt="2019-04-08T01:47:41.255" v="2989" actId="478"/>
          <ac:spMkLst>
            <pc:docMk/>
            <pc:sldMk cId="1023223278" sldId="854"/>
            <ac:spMk id="124" creationId="{00000000-0000-0000-0000-000000000000}"/>
          </ac:spMkLst>
        </pc:spChg>
        <pc:grpChg chg="del">
          <ac:chgData name="赵 乾均" userId="f9d0be29ea91f2d6" providerId="LiveId" clId="{CB98112F-7EC6-8F40-9D97-4BA0D9527527}" dt="2019-04-08T01:47:41.255" v="2989" actId="478"/>
          <ac:grpSpMkLst>
            <pc:docMk/>
            <pc:sldMk cId="1023223278" sldId="854"/>
            <ac:grpSpMk id="7" creationId="{00000000-0000-0000-0000-000000000000}"/>
          </ac:grpSpMkLst>
        </pc:grpChg>
      </pc:sldChg>
      <pc:sldChg chg="add del">
        <pc:chgData name="赵 乾均" userId="f9d0be29ea91f2d6" providerId="LiveId" clId="{CB98112F-7EC6-8F40-9D97-4BA0D9527527}" dt="2019-04-08T09:43:34.580" v="4797" actId="2696"/>
        <pc:sldMkLst>
          <pc:docMk/>
          <pc:sldMk cId="1120233243" sldId="855"/>
        </pc:sldMkLst>
      </pc:sldChg>
      <pc:sldChg chg="addSp delSp modSp add modAnim">
        <pc:chgData name="赵 乾均" userId="f9d0be29ea91f2d6" providerId="LiveId" clId="{CB98112F-7EC6-8F40-9D97-4BA0D9527527}" dt="2019-04-09T07:20:21.584" v="9839" actId="20577"/>
        <pc:sldMkLst>
          <pc:docMk/>
          <pc:sldMk cId="784188522" sldId="856"/>
        </pc:sldMkLst>
        <pc:spChg chg="del mod">
          <ac:chgData name="赵 乾均" userId="f9d0be29ea91f2d6" providerId="LiveId" clId="{CB98112F-7EC6-8F40-9D97-4BA0D9527527}" dt="2019-04-08T09:30:23.404" v="4700" actId="478"/>
          <ac:spMkLst>
            <pc:docMk/>
            <pc:sldMk cId="784188522" sldId="856"/>
            <ac:spMk id="2" creationId="{00000000-0000-0000-0000-000000000000}"/>
          </ac:spMkLst>
        </pc:spChg>
        <pc:spChg chg="del mod">
          <ac:chgData name="赵 乾均" userId="f9d0be29ea91f2d6" providerId="LiveId" clId="{CB98112F-7EC6-8F40-9D97-4BA0D9527527}" dt="2019-04-08T09:31:47.921" v="4718" actId="478"/>
          <ac:spMkLst>
            <pc:docMk/>
            <pc:sldMk cId="784188522" sldId="856"/>
            <ac:spMk id="3" creationId="{00000000-0000-0000-0000-000000000000}"/>
          </ac:spMkLst>
        </pc:spChg>
        <pc:spChg chg="del">
          <ac:chgData name="赵 乾均" userId="f9d0be29ea91f2d6" providerId="LiveId" clId="{CB98112F-7EC6-8F40-9D97-4BA0D9527527}" dt="2019-04-08T09:07:56.255" v="4320" actId="478"/>
          <ac:spMkLst>
            <pc:docMk/>
            <pc:sldMk cId="784188522" sldId="856"/>
            <ac:spMk id="4" creationId="{00CC7221-40F8-D444-B4E3-DA822F47DDBE}"/>
          </ac:spMkLst>
        </pc:spChg>
        <pc:spChg chg="add del mod">
          <ac:chgData name="赵 乾均" userId="f9d0be29ea91f2d6" providerId="LiveId" clId="{CB98112F-7EC6-8F40-9D97-4BA0D9527527}" dt="2019-04-08T09:43:50.262" v="4801" actId="478"/>
          <ac:spMkLst>
            <pc:docMk/>
            <pc:sldMk cId="784188522" sldId="856"/>
            <ac:spMk id="5" creationId="{FFA8D1C9-C013-E640-AF86-7F5AA44031EE}"/>
          </ac:spMkLst>
        </pc:spChg>
        <pc:spChg chg="add mod">
          <ac:chgData name="赵 乾均" userId="f9d0be29ea91f2d6" providerId="LiveId" clId="{CB98112F-7EC6-8F40-9D97-4BA0D9527527}" dt="2019-04-08T13:15:54.340" v="5190" actId="20577"/>
          <ac:spMkLst>
            <pc:docMk/>
            <pc:sldMk cId="784188522" sldId="856"/>
            <ac:spMk id="6" creationId="{AFA0CAC5-D766-0F4E-B9BA-2E1630759842}"/>
          </ac:spMkLst>
        </pc:spChg>
        <pc:spChg chg="add del mod">
          <ac:chgData name="赵 乾均" userId="f9d0be29ea91f2d6" providerId="LiveId" clId="{CB98112F-7EC6-8F40-9D97-4BA0D9527527}" dt="2019-04-08T09:30:42.469" v="4702" actId="478"/>
          <ac:spMkLst>
            <pc:docMk/>
            <pc:sldMk cId="784188522" sldId="856"/>
            <ac:spMk id="8" creationId="{478CAE72-CE3B-274E-A569-487AE83371FD}"/>
          </ac:spMkLst>
        </pc:spChg>
        <pc:spChg chg="add mod">
          <ac:chgData name="赵 乾均" userId="f9d0be29ea91f2d6" providerId="LiveId" clId="{CB98112F-7EC6-8F40-9D97-4BA0D9527527}" dt="2019-04-09T07:20:21.584" v="9839" actId="20577"/>
          <ac:spMkLst>
            <pc:docMk/>
            <pc:sldMk cId="784188522" sldId="856"/>
            <ac:spMk id="9" creationId="{80EAABB7-48BE-B945-90DD-4088D93AF2D9}"/>
          </ac:spMkLst>
        </pc:spChg>
        <pc:spChg chg="add del mod">
          <ac:chgData name="赵 乾均" userId="f9d0be29ea91f2d6" providerId="LiveId" clId="{CB98112F-7EC6-8F40-9D97-4BA0D9527527}" dt="2019-04-08T09:31:53.035" v="4719" actId="478"/>
          <ac:spMkLst>
            <pc:docMk/>
            <pc:sldMk cId="784188522" sldId="856"/>
            <ac:spMk id="11" creationId="{D5AB22B4-C2C9-B54D-A12D-7D98F40873AD}"/>
          </ac:spMkLst>
        </pc:spChg>
      </pc:sldChg>
      <pc:sldChg chg="delSp modSp add">
        <pc:chgData name="赵 乾均" userId="f9d0be29ea91f2d6" providerId="LiveId" clId="{CB98112F-7EC6-8F40-9D97-4BA0D9527527}" dt="2019-04-08T09:46:47.261" v="4995" actId="1035"/>
        <pc:sldMkLst>
          <pc:docMk/>
          <pc:sldMk cId="2055594684" sldId="857"/>
        </pc:sldMkLst>
        <pc:spChg chg="mod">
          <ac:chgData name="赵 乾均" userId="f9d0be29ea91f2d6" providerId="LiveId" clId="{CB98112F-7EC6-8F40-9D97-4BA0D9527527}" dt="2019-04-08T09:46:47.261" v="4995" actId="1035"/>
          <ac:spMkLst>
            <pc:docMk/>
            <pc:sldMk cId="2055594684" sldId="857"/>
            <ac:spMk id="5" creationId="{FFA8D1C9-C013-E640-AF86-7F5AA44031EE}"/>
          </ac:spMkLst>
        </pc:spChg>
        <pc:spChg chg="del">
          <ac:chgData name="赵 乾均" userId="f9d0be29ea91f2d6" providerId="LiveId" clId="{CB98112F-7EC6-8F40-9D97-4BA0D9527527}" dt="2019-04-08T09:43:43.063" v="4799" actId="478"/>
          <ac:spMkLst>
            <pc:docMk/>
            <pc:sldMk cId="2055594684" sldId="857"/>
            <ac:spMk id="6" creationId="{AFA0CAC5-D766-0F4E-B9BA-2E1630759842}"/>
          </ac:spMkLst>
        </pc:spChg>
        <pc:spChg chg="del">
          <ac:chgData name="赵 乾均" userId="f9d0be29ea91f2d6" providerId="LiveId" clId="{CB98112F-7EC6-8F40-9D97-4BA0D9527527}" dt="2019-04-08T09:43:43.063" v="4799" actId="478"/>
          <ac:spMkLst>
            <pc:docMk/>
            <pc:sldMk cId="2055594684" sldId="857"/>
            <ac:spMk id="9" creationId="{80EAABB7-48BE-B945-90DD-4088D93AF2D9}"/>
          </ac:spMkLst>
        </pc:spChg>
      </pc:sldChg>
      <pc:sldChg chg="modSp add">
        <pc:chgData name="赵 乾均" userId="f9d0be29ea91f2d6" providerId="LiveId" clId="{CB98112F-7EC6-8F40-9D97-4BA0D9527527}" dt="2019-04-09T11:12:20.816" v="10035" actId="255"/>
        <pc:sldMkLst>
          <pc:docMk/>
          <pc:sldMk cId="1360600687" sldId="858"/>
        </pc:sldMkLst>
        <pc:spChg chg="mod">
          <ac:chgData name="赵 乾均" userId="f9d0be29ea91f2d6" providerId="LiveId" clId="{CB98112F-7EC6-8F40-9D97-4BA0D9527527}" dt="2019-04-09T11:08:12.359" v="9872" actId="20577"/>
          <ac:spMkLst>
            <pc:docMk/>
            <pc:sldMk cId="1360600687" sldId="858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9T11:12:20.816" v="10035" actId="255"/>
          <ac:spMkLst>
            <pc:docMk/>
            <pc:sldMk cId="1360600687" sldId="858"/>
            <ac:spMk id="3" creationId="{00000000-0000-0000-0000-000000000000}"/>
          </ac:spMkLst>
        </pc:spChg>
      </pc:sldChg>
      <pc:sldChg chg="delSp modSp add delAnim modAnim">
        <pc:chgData name="赵 乾均" userId="f9d0be29ea91f2d6" providerId="LiveId" clId="{CB98112F-7EC6-8F40-9D97-4BA0D9527527}" dt="2019-04-09T11:17:24.992" v="10194" actId="20577"/>
        <pc:sldMkLst>
          <pc:docMk/>
          <pc:sldMk cId="1119472078" sldId="859"/>
        </pc:sldMkLst>
        <pc:spChg chg="mod">
          <ac:chgData name="赵 乾均" userId="f9d0be29ea91f2d6" providerId="LiveId" clId="{CB98112F-7EC6-8F40-9D97-4BA0D9527527}" dt="2019-04-09T11:15:09.079" v="10078" actId="20577"/>
          <ac:spMkLst>
            <pc:docMk/>
            <pc:sldMk cId="1119472078" sldId="859"/>
            <ac:spMk id="2" creationId="{00000000-0000-0000-0000-000000000000}"/>
          </ac:spMkLst>
        </pc:spChg>
        <pc:spChg chg="mod">
          <ac:chgData name="赵 乾均" userId="f9d0be29ea91f2d6" providerId="LiveId" clId="{CB98112F-7EC6-8F40-9D97-4BA0D9527527}" dt="2019-04-09T11:15:16.679" v="10088" actId="20577"/>
          <ac:spMkLst>
            <pc:docMk/>
            <pc:sldMk cId="1119472078" sldId="859"/>
            <ac:spMk id="3" creationId="{00000000-0000-0000-0000-000000000000}"/>
          </ac:spMkLst>
        </pc:spChg>
        <pc:spChg chg="mod">
          <ac:chgData name="赵 乾均" userId="f9d0be29ea91f2d6" providerId="LiveId" clId="{CB98112F-7EC6-8F40-9D97-4BA0D9527527}" dt="2019-04-09T11:17:24.992" v="10194" actId="20577"/>
          <ac:spMkLst>
            <pc:docMk/>
            <pc:sldMk cId="1119472078" sldId="859"/>
            <ac:spMk id="4" creationId="{448B3049-3BA0-BB43-BB0A-1198BAC34703}"/>
          </ac:spMkLst>
        </pc:spChg>
        <pc:spChg chg="del">
          <ac:chgData name="赵 乾均" userId="f9d0be29ea91f2d6" providerId="LiveId" clId="{CB98112F-7EC6-8F40-9D97-4BA0D9527527}" dt="2019-04-09T11:15:32.763" v="10089" actId="478"/>
          <ac:spMkLst>
            <pc:docMk/>
            <pc:sldMk cId="1119472078" sldId="859"/>
            <ac:spMk id="8" creationId="{A3932506-692F-2745-975D-3FB027EDA4C7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9" creationId="{15B4B6BC-2D84-E94A-B49D-D6A33806B0AA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10" creationId="{6498F9E8-9320-234C-8F47-48C4285614BA}"/>
          </ac:spMkLst>
        </pc:spChg>
        <pc:spChg chg="del">
          <ac:chgData name="赵 乾均" userId="f9d0be29ea91f2d6" providerId="LiveId" clId="{CB98112F-7EC6-8F40-9D97-4BA0D9527527}" dt="2019-04-09T11:15:54.541" v="10096" actId="478"/>
          <ac:spMkLst>
            <pc:docMk/>
            <pc:sldMk cId="1119472078" sldId="859"/>
            <ac:spMk id="11" creationId="{040896BB-6645-4C4E-B799-7EAFE2C6753B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12" creationId="{C0638846-077D-FB47-AB48-3A7D94F26126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13" creationId="{232A26E5-B3B0-4D45-AEDE-F25A13F50895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16" creationId="{F9FE84FF-C06E-4647-B2BC-3428F84B16BC}"/>
          </ac:spMkLst>
        </pc:spChg>
        <pc:spChg chg="del">
          <ac:chgData name="赵 乾均" userId="f9d0be29ea91f2d6" providerId="LiveId" clId="{CB98112F-7EC6-8F40-9D97-4BA0D9527527}" dt="2019-04-09T11:15:52.808" v="10095" actId="478"/>
          <ac:spMkLst>
            <pc:docMk/>
            <pc:sldMk cId="1119472078" sldId="859"/>
            <ac:spMk id="17" creationId="{60761C90-FFC6-0F4D-8DA9-140FA04A266C}"/>
          </ac:spMkLst>
        </pc:spChg>
      </pc:sldChg>
      <pc:sldChg chg="modSp add">
        <pc:chgData name="赵 乾均" userId="f9d0be29ea91f2d6" providerId="LiveId" clId="{CB98112F-7EC6-8F40-9D97-4BA0D9527527}" dt="2019-04-09T12:20:53.193" v="10320" actId="1035"/>
        <pc:sldMkLst>
          <pc:docMk/>
          <pc:sldMk cId="2173519712" sldId="860"/>
        </pc:sldMkLst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" creationId="{72DC91FE-5B3E-7E4C-87E9-779A5F54F397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5" creationId="{4D09D85B-007D-A945-AA26-09FB0CE1359E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6" creationId="{EBF74E66-3914-B34A-8E30-A1C6CDE41B80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7" creationId="{5B1750AA-69C0-124F-98FC-F21DABAC82CC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8" creationId="{45744BAE-6B13-5845-83A6-172C3B897E04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9" creationId="{93B80BC7-B967-1A4D-A85C-FB8A4FAEC60E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0" creationId="{890CE5D2-7E9F-2D48-AC33-1AD58A4A2B0C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1" creationId="{488A344B-4F29-704F-939F-49B7850868C0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2" creationId="{50FFE04C-D0FD-0242-96A8-30957FD86CC9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3" creationId="{C6DFC931-4F23-7B4B-B4F4-D169425B7C7B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4" creationId="{F1B7CA5F-2496-FC43-9987-B9F045036BAF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5" creationId="{D54AAE63-3CB2-EC4E-9D5C-B69CDB4A5722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6" creationId="{BFB87C15-3073-A64E-8C86-3AEF6A8F0A68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7" creationId="{60E3A59F-F336-DE4A-8476-8AF8C5B3E85C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8" creationId="{A47EDD0D-079D-8C4B-8FAB-7FB0CC5FCE05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19" creationId="{84AE6B61-A15E-854D-9CCC-CEB96AD82121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0" creationId="{0C8A2931-6AB0-ED4F-887B-470B755A6724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1" creationId="{344B599C-C0EB-9149-80A3-255289300F51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2" creationId="{F9A70C3E-8C7A-BE4B-B421-3CCC67877DCF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3" creationId="{14E559B4-7F37-B842-A14B-D5002ADC93A2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4" creationId="{A27BACEE-26C1-CF48-BBE1-BEC764871910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5" creationId="{205176EA-FBD5-DB48-961E-B226208FF542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6" creationId="{4E535565-5B8C-1640-B3D2-BB8913BEE2D8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7" creationId="{4314F7F0-9A3A-A844-8327-8F55085347A4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8" creationId="{4CBD0898-701A-C24B-BAEC-497B02016185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29" creationId="{92359204-A794-D24F-970C-966899DE1573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0" creationId="{5370417B-B48E-DF4B-B1C5-D0356E46E031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1" creationId="{FF5C58DF-562D-C14C-B60E-EB15567268B6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2" creationId="{E39BDBA3-0DF7-A04C-B11B-6996313DA9B4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3" creationId="{567A088F-53DD-C742-BAF2-647903EF36A8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4" creationId="{FE843120-EC58-2C4D-9BB9-4F228CC45B1B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5" creationId="{3E39C011-3A74-6445-94B7-3A3FCB494716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6" creationId="{68FD62AE-E054-4644-946B-5A60B01AC92B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7" creationId="{777BF100-58C2-EF45-BAE3-ED7DF10603E9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8" creationId="{1FCC205D-5F45-B24D-82F0-9938AC5FAA3B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39" creationId="{7AF432B7-9565-7D4E-9612-5E35C21C0618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0" creationId="{87A322F2-4A76-CE4F-9500-185C78AF3ADA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1" creationId="{F5F15C02-D514-0440-8282-945BB23CEB38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2" creationId="{03911774-51C5-6342-B955-526CE7821E9E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3" creationId="{F68AE25D-7B28-664E-B63C-7AA574869200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4" creationId="{269F515D-6BEF-3F4B-A8E1-6E602633D32A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45" creationId="{007B17BE-989B-7242-9974-2176CE06E382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50" creationId="{EDADE19F-A416-D044-AE33-023BA81CFE5D}"/>
          </ac:spMkLst>
        </pc:spChg>
        <pc:spChg chg="mod">
          <ac:chgData name="赵 乾均" userId="f9d0be29ea91f2d6" providerId="LiveId" clId="{CB98112F-7EC6-8F40-9D97-4BA0D9527527}" dt="2019-04-09T12:20:53.193" v="10320" actId="1035"/>
          <ac:spMkLst>
            <pc:docMk/>
            <pc:sldMk cId="2173519712" sldId="860"/>
            <ac:spMk id="51" creationId="{CD20446B-7FEB-C348-95AE-D2BBC2041FD3}"/>
          </ac:spMkLst>
        </pc:spChg>
        <pc:cxnChg chg="mod">
          <ac:chgData name="赵 乾均" userId="f9d0be29ea91f2d6" providerId="LiveId" clId="{CB98112F-7EC6-8F40-9D97-4BA0D9527527}" dt="2019-04-09T12:20:53.193" v="10320" actId="1035"/>
          <ac:cxnSpMkLst>
            <pc:docMk/>
            <pc:sldMk cId="2173519712" sldId="860"/>
            <ac:cxnSpMk id="46" creationId="{CC2153DD-2921-D142-92A9-66287A9AB69F}"/>
          </ac:cxnSpMkLst>
        </pc:cxnChg>
        <pc:cxnChg chg="mod">
          <ac:chgData name="赵 乾均" userId="f9d0be29ea91f2d6" providerId="LiveId" clId="{CB98112F-7EC6-8F40-9D97-4BA0D9527527}" dt="2019-04-09T12:20:53.193" v="10320" actId="1035"/>
          <ac:cxnSpMkLst>
            <pc:docMk/>
            <pc:sldMk cId="2173519712" sldId="860"/>
            <ac:cxnSpMk id="47" creationId="{1F0AD994-175F-0E4D-A825-1385FCA974D5}"/>
          </ac:cxnSpMkLst>
        </pc:cxnChg>
        <pc:cxnChg chg="mod">
          <ac:chgData name="赵 乾均" userId="f9d0be29ea91f2d6" providerId="LiveId" clId="{CB98112F-7EC6-8F40-9D97-4BA0D9527527}" dt="2019-04-09T12:20:53.193" v="10320" actId="1035"/>
          <ac:cxnSpMkLst>
            <pc:docMk/>
            <pc:sldMk cId="2173519712" sldId="860"/>
            <ac:cxnSpMk id="48" creationId="{022481C8-C14D-0648-A12E-107AEA2AE946}"/>
          </ac:cxnSpMkLst>
        </pc:cxnChg>
      </pc:sldChg>
    </pc:docChg>
  </pc:docChgLst>
  <pc:docChgLst>
    <pc:chgData name="赵 乾均" userId="f9d0be29ea91f2d6" providerId="LiveId" clId="{6020BF85-9FCF-FA4B-8834-96056CD5CFAC}"/>
    <pc:docChg chg="addSld modSld">
      <pc:chgData name="赵 乾均" userId="f9d0be29ea91f2d6" providerId="LiveId" clId="{6020BF85-9FCF-FA4B-8834-96056CD5CFAC}" dt="2019-03-17T14:10:44.042" v="167"/>
      <pc:docMkLst>
        <pc:docMk/>
      </pc:docMkLst>
      <pc:sldChg chg="addSp modSp modAnim">
        <pc:chgData name="赵 乾均" userId="f9d0be29ea91f2d6" providerId="LiveId" clId="{6020BF85-9FCF-FA4B-8834-96056CD5CFAC}" dt="2019-03-17T14:02:12.575" v="158" actId="20577"/>
        <pc:sldMkLst>
          <pc:docMk/>
          <pc:sldMk cId="432293452" sldId="260"/>
        </pc:sldMkLst>
        <pc:spChg chg="mod">
          <ac:chgData name="赵 乾均" userId="f9d0be29ea91f2d6" providerId="LiveId" clId="{6020BF85-9FCF-FA4B-8834-96056CD5CFAC}" dt="2019-03-17T12:47:59.602" v="0" actId="207"/>
          <ac:spMkLst>
            <pc:docMk/>
            <pc:sldMk cId="432293452" sldId="260"/>
            <ac:spMk id="26" creationId="{00000000-0000-0000-0000-000000000000}"/>
          </ac:spMkLst>
        </pc:spChg>
        <pc:spChg chg="add">
          <ac:chgData name="赵 乾均" userId="f9d0be29ea91f2d6" providerId="LiveId" clId="{6020BF85-9FCF-FA4B-8834-96056CD5CFAC}" dt="2019-03-17T12:48:13.003" v="1"/>
          <ac:spMkLst>
            <pc:docMk/>
            <pc:sldMk cId="432293452" sldId="260"/>
            <ac:spMk id="27" creationId="{C7FA154E-EC6E-A24F-96FE-E699C3855E5F}"/>
          </ac:spMkLst>
        </pc:spChg>
        <pc:spChg chg="add">
          <ac:chgData name="赵 乾均" userId="f9d0be29ea91f2d6" providerId="LiveId" clId="{6020BF85-9FCF-FA4B-8834-96056CD5CFAC}" dt="2019-03-17T12:48:13.814" v="2"/>
          <ac:spMkLst>
            <pc:docMk/>
            <pc:sldMk cId="432293452" sldId="260"/>
            <ac:spMk id="28" creationId="{5C52DD27-95F4-954F-BAF7-358F16937982}"/>
          </ac:spMkLst>
        </pc:spChg>
        <pc:spChg chg="add">
          <ac:chgData name="赵 乾均" userId="f9d0be29ea91f2d6" providerId="LiveId" clId="{6020BF85-9FCF-FA4B-8834-96056CD5CFAC}" dt="2019-03-17T12:48:14.510" v="3"/>
          <ac:spMkLst>
            <pc:docMk/>
            <pc:sldMk cId="432293452" sldId="260"/>
            <ac:spMk id="29" creationId="{64625FD6-7252-674C-A4E2-A0CEA547A279}"/>
          </ac:spMkLst>
        </pc:spChg>
        <pc:spChg chg="add">
          <ac:chgData name="赵 乾均" userId="f9d0be29ea91f2d6" providerId="LiveId" clId="{6020BF85-9FCF-FA4B-8834-96056CD5CFAC}" dt="2019-03-17T12:48:14.925" v="4"/>
          <ac:spMkLst>
            <pc:docMk/>
            <pc:sldMk cId="432293452" sldId="260"/>
            <ac:spMk id="30" creationId="{4ADF144F-1060-CE40-AEE5-A42D9DAA3579}"/>
          </ac:spMkLst>
        </pc:spChg>
        <pc:spChg chg="add">
          <ac:chgData name="赵 乾均" userId="f9d0be29ea91f2d6" providerId="LiveId" clId="{6020BF85-9FCF-FA4B-8834-96056CD5CFAC}" dt="2019-03-17T12:48:15.314" v="5"/>
          <ac:spMkLst>
            <pc:docMk/>
            <pc:sldMk cId="432293452" sldId="260"/>
            <ac:spMk id="31" creationId="{A130F224-E4FB-E849-BBF4-595E1837152F}"/>
          </ac:spMkLst>
        </pc:spChg>
        <pc:spChg chg="add">
          <ac:chgData name="赵 乾均" userId="f9d0be29ea91f2d6" providerId="LiveId" clId="{6020BF85-9FCF-FA4B-8834-96056CD5CFAC}" dt="2019-03-17T12:48:15.635" v="6"/>
          <ac:spMkLst>
            <pc:docMk/>
            <pc:sldMk cId="432293452" sldId="260"/>
            <ac:spMk id="32" creationId="{2291AB5A-AFD6-9F4A-A512-83B7BF01B0A0}"/>
          </ac:spMkLst>
        </pc:spChg>
        <pc:spChg chg="add">
          <ac:chgData name="赵 乾均" userId="f9d0be29ea91f2d6" providerId="LiveId" clId="{6020BF85-9FCF-FA4B-8834-96056CD5CFAC}" dt="2019-03-17T12:48:15.960" v="7"/>
          <ac:spMkLst>
            <pc:docMk/>
            <pc:sldMk cId="432293452" sldId="260"/>
            <ac:spMk id="33" creationId="{85049E30-C65D-D14B-8A9C-1860F871B6C3}"/>
          </ac:spMkLst>
        </pc:spChg>
        <pc:spChg chg="add">
          <ac:chgData name="赵 乾均" userId="f9d0be29ea91f2d6" providerId="LiveId" clId="{6020BF85-9FCF-FA4B-8834-96056CD5CFAC}" dt="2019-03-17T12:48:16.279" v="8"/>
          <ac:spMkLst>
            <pc:docMk/>
            <pc:sldMk cId="432293452" sldId="260"/>
            <ac:spMk id="34" creationId="{B9F7C747-6A45-AA47-BBF8-BBEC352DEECE}"/>
          </ac:spMkLst>
        </pc:spChg>
        <pc:spChg chg="add">
          <ac:chgData name="赵 乾均" userId="f9d0be29ea91f2d6" providerId="LiveId" clId="{6020BF85-9FCF-FA4B-8834-96056CD5CFAC}" dt="2019-03-17T12:48:16.620" v="9"/>
          <ac:spMkLst>
            <pc:docMk/>
            <pc:sldMk cId="432293452" sldId="260"/>
            <ac:spMk id="35" creationId="{A67CFDF1-26E6-F942-8CFC-80EE4790B07F}"/>
          </ac:spMkLst>
        </pc:spChg>
        <pc:spChg chg="add">
          <ac:chgData name="赵 乾均" userId="f9d0be29ea91f2d6" providerId="LiveId" clId="{6020BF85-9FCF-FA4B-8834-96056CD5CFAC}" dt="2019-03-17T12:48:16.943" v="10"/>
          <ac:spMkLst>
            <pc:docMk/>
            <pc:sldMk cId="432293452" sldId="260"/>
            <ac:spMk id="36" creationId="{21FEBC26-E59D-A142-8A02-3EBC96D19C9D}"/>
          </ac:spMkLst>
        </pc:spChg>
        <pc:spChg chg="add">
          <ac:chgData name="赵 乾均" userId="f9d0be29ea91f2d6" providerId="LiveId" clId="{6020BF85-9FCF-FA4B-8834-96056CD5CFAC}" dt="2019-03-17T12:48:18.605" v="11"/>
          <ac:spMkLst>
            <pc:docMk/>
            <pc:sldMk cId="432293452" sldId="260"/>
            <ac:spMk id="37" creationId="{5875BB11-1E86-E742-9102-9E26B2901048}"/>
          </ac:spMkLst>
        </pc:spChg>
        <pc:spChg chg="add">
          <ac:chgData name="赵 乾均" userId="f9d0be29ea91f2d6" providerId="LiveId" clId="{6020BF85-9FCF-FA4B-8834-96056CD5CFAC}" dt="2019-03-17T12:48:18.932" v="12"/>
          <ac:spMkLst>
            <pc:docMk/>
            <pc:sldMk cId="432293452" sldId="260"/>
            <ac:spMk id="38" creationId="{B641BE54-F49E-9F47-A535-FF53B5A4495A}"/>
          </ac:spMkLst>
        </pc:spChg>
        <pc:spChg chg="add">
          <ac:chgData name="赵 乾均" userId="f9d0be29ea91f2d6" providerId="LiveId" clId="{6020BF85-9FCF-FA4B-8834-96056CD5CFAC}" dt="2019-03-17T12:48:19.246" v="13"/>
          <ac:spMkLst>
            <pc:docMk/>
            <pc:sldMk cId="432293452" sldId="260"/>
            <ac:spMk id="39" creationId="{73B320C5-4260-DF4A-AED3-E0C6725AC2F5}"/>
          </ac:spMkLst>
        </pc:spChg>
        <pc:spChg chg="add">
          <ac:chgData name="赵 乾均" userId="f9d0be29ea91f2d6" providerId="LiveId" clId="{6020BF85-9FCF-FA4B-8834-96056CD5CFAC}" dt="2019-03-17T12:48:19.578" v="14"/>
          <ac:spMkLst>
            <pc:docMk/>
            <pc:sldMk cId="432293452" sldId="260"/>
            <ac:spMk id="40" creationId="{64FF242D-AB6D-FB4E-A0A8-531C8AD64E58}"/>
          </ac:spMkLst>
        </pc:spChg>
        <pc:spChg chg="add">
          <ac:chgData name="赵 乾均" userId="f9d0be29ea91f2d6" providerId="LiveId" clId="{6020BF85-9FCF-FA4B-8834-96056CD5CFAC}" dt="2019-03-17T12:48:19.934" v="15"/>
          <ac:spMkLst>
            <pc:docMk/>
            <pc:sldMk cId="432293452" sldId="260"/>
            <ac:spMk id="41" creationId="{A6090DE2-B6C0-164F-AB62-0E2A7E9E61D7}"/>
          </ac:spMkLst>
        </pc:spChg>
        <pc:spChg chg="add">
          <ac:chgData name="赵 乾均" userId="f9d0be29ea91f2d6" providerId="LiveId" clId="{6020BF85-9FCF-FA4B-8834-96056CD5CFAC}" dt="2019-03-17T12:48:20.276" v="16"/>
          <ac:spMkLst>
            <pc:docMk/>
            <pc:sldMk cId="432293452" sldId="260"/>
            <ac:spMk id="42" creationId="{5EA11BDC-5EFE-4747-A83A-513E8C7EEDDF}"/>
          </ac:spMkLst>
        </pc:spChg>
        <pc:spChg chg="add">
          <ac:chgData name="赵 乾均" userId="f9d0be29ea91f2d6" providerId="LiveId" clId="{6020BF85-9FCF-FA4B-8834-96056CD5CFAC}" dt="2019-03-17T12:48:20.639" v="17"/>
          <ac:spMkLst>
            <pc:docMk/>
            <pc:sldMk cId="432293452" sldId="260"/>
            <ac:spMk id="43" creationId="{0565F3C1-3FE6-0B49-B11B-8F301782076A}"/>
          </ac:spMkLst>
        </pc:spChg>
        <pc:spChg chg="add">
          <ac:chgData name="赵 乾均" userId="f9d0be29ea91f2d6" providerId="LiveId" clId="{6020BF85-9FCF-FA4B-8834-96056CD5CFAC}" dt="2019-03-17T12:48:21.140" v="18"/>
          <ac:spMkLst>
            <pc:docMk/>
            <pc:sldMk cId="432293452" sldId="260"/>
            <ac:spMk id="44" creationId="{1922C240-5B75-6D49-B6D3-8FE0797F1B4C}"/>
          </ac:spMkLst>
        </pc:spChg>
        <pc:spChg chg="add mod">
          <ac:chgData name="赵 乾均" userId="f9d0be29ea91f2d6" providerId="LiveId" clId="{6020BF85-9FCF-FA4B-8834-96056CD5CFAC}" dt="2019-03-17T14:01:37.577" v="152" actId="20577"/>
          <ac:spMkLst>
            <pc:docMk/>
            <pc:sldMk cId="432293452" sldId="260"/>
            <ac:spMk id="74" creationId="{75F2FB7A-2E61-4947-AE30-BDB66B369275}"/>
          </ac:spMkLst>
        </pc:spChg>
        <pc:spChg chg="add mod">
          <ac:chgData name="赵 乾均" userId="f9d0be29ea91f2d6" providerId="LiveId" clId="{6020BF85-9FCF-FA4B-8834-96056CD5CFAC}" dt="2019-03-17T14:02:09.476" v="156" actId="20577"/>
          <ac:spMkLst>
            <pc:docMk/>
            <pc:sldMk cId="432293452" sldId="260"/>
            <ac:spMk id="75" creationId="{800D847A-83C8-8D4E-BDB2-70DB293CFAE9}"/>
          </ac:spMkLst>
        </pc:spChg>
        <pc:spChg chg="add mod">
          <ac:chgData name="赵 乾均" userId="f9d0be29ea91f2d6" providerId="LiveId" clId="{6020BF85-9FCF-FA4B-8834-96056CD5CFAC}" dt="2019-03-17T14:02:12.575" v="158" actId="20577"/>
          <ac:spMkLst>
            <pc:docMk/>
            <pc:sldMk cId="432293452" sldId="260"/>
            <ac:spMk id="76" creationId="{9C8288F8-E4BF-564C-A025-9CBED05DF12E}"/>
          </ac:spMkLst>
        </pc:spChg>
        <pc:cxnChg chg="add mod">
          <ac:chgData name="赵 乾均" userId="f9d0be29ea91f2d6" providerId="LiveId" clId="{6020BF85-9FCF-FA4B-8834-96056CD5CFAC}" dt="2019-03-17T12:50:47.782" v="19" actId="11529"/>
          <ac:cxnSpMkLst>
            <pc:docMk/>
            <pc:sldMk cId="432293452" sldId="260"/>
            <ac:cxnSpMk id="46" creationId="{094D9172-4474-C641-8E54-CA3EF99AA9D7}"/>
          </ac:cxnSpMkLst>
        </pc:cxnChg>
        <pc:cxnChg chg="add">
          <ac:chgData name="赵 乾均" userId="f9d0be29ea91f2d6" providerId="LiveId" clId="{6020BF85-9FCF-FA4B-8834-96056CD5CFAC}" dt="2019-03-17T12:52:13.568" v="20"/>
          <ac:cxnSpMkLst>
            <pc:docMk/>
            <pc:sldMk cId="432293452" sldId="260"/>
            <ac:cxnSpMk id="54" creationId="{5FF244DF-3D83-3B40-9289-E02675B2A5FD}"/>
          </ac:cxnSpMkLst>
        </pc:cxnChg>
        <pc:cxnChg chg="add">
          <ac:chgData name="赵 乾均" userId="f9d0be29ea91f2d6" providerId="LiveId" clId="{6020BF85-9FCF-FA4B-8834-96056CD5CFAC}" dt="2019-03-17T12:58:09.960" v="21"/>
          <ac:cxnSpMkLst>
            <pc:docMk/>
            <pc:sldMk cId="432293452" sldId="260"/>
            <ac:cxnSpMk id="59" creationId="{471B2BFF-78B9-C04F-B571-584504B8B21E}"/>
          </ac:cxnSpMkLst>
        </pc:cxnChg>
        <pc:cxnChg chg="add mod">
          <ac:chgData name="赵 乾均" userId="f9d0be29ea91f2d6" providerId="LiveId" clId="{6020BF85-9FCF-FA4B-8834-96056CD5CFAC}" dt="2019-03-17T13:51:32.544" v="111" actId="11529"/>
          <ac:cxnSpMkLst>
            <pc:docMk/>
            <pc:sldMk cId="432293452" sldId="260"/>
            <ac:cxnSpMk id="67" creationId="{D1E2035E-3D0D-454C-8B9B-09496B5969FD}"/>
          </ac:cxnSpMkLst>
        </pc:cxnChg>
        <pc:cxnChg chg="add">
          <ac:chgData name="赵 乾均" userId="f9d0be29ea91f2d6" providerId="LiveId" clId="{6020BF85-9FCF-FA4B-8834-96056CD5CFAC}" dt="2019-03-17T13:52:32.644" v="112"/>
          <ac:cxnSpMkLst>
            <pc:docMk/>
            <pc:sldMk cId="432293452" sldId="260"/>
            <ac:cxnSpMk id="73" creationId="{EDE926B7-D88E-B344-812C-41EF63011818}"/>
          </ac:cxnSpMkLst>
        </pc:cxnChg>
      </pc:sldChg>
      <pc:sldChg chg="addSp modSp add modAnim">
        <pc:chgData name="赵 乾均" userId="f9d0be29ea91f2d6" providerId="LiveId" clId="{6020BF85-9FCF-FA4B-8834-96056CD5CFAC}" dt="2019-03-17T14:10:44.042" v="167"/>
        <pc:sldMkLst>
          <pc:docMk/>
          <pc:sldMk cId="2482139202" sldId="268"/>
        </pc:sldMkLst>
        <pc:spChg chg="add mod">
          <ac:chgData name="赵 乾均" userId="f9d0be29ea91f2d6" providerId="LiveId" clId="{6020BF85-9FCF-FA4B-8834-96056CD5CFAC}" dt="2019-03-17T14:10:24.290" v="166" actId="20577"/>
          <ac:spMkLst>
            <pc:docMk/>
            <pc:sldMk cId="2482139202" sldId="268"/>
            <ac:spMk id="55" creationId="{443261AE-563D-0647-912D-EEA715A6913F}"/>
          </ac:spMkLst>
        </pc:spChg>
        <pc:spChg chg="add">
          <ac:chgData name="赵 乾均" userId="f9d0be29ea91f2d6" providerId="LiveId" clId="{6020BF85-9FCF-FA4B-8834-96056CD5CFAC}" dt="2019-03-17T14:10:44.042" v="167"/>
          <ac:spMkLst>
            <pc:docMk/>
            <pc:sldMk cId="2482139202" sldId="268"/>
            <ac:spMk id="56" creationId="{C04E65AB-3351-504A-83FF-57DC1D694265}"/>
          </ac:spMkLst>
        </pc:spChg>
        <pc:cxnChg chg="add">
          <ac:chgData name="赵 乾均" userId="f9d0be29ea91f2d6" providerId="LiveId" clId="{6020BF85-9FCF-FA4B-8834-96056CD5CFAC}" dt="2019-03-17T13:04:52.102" v="24"/>
          <ac:cxnSpMkLst>
            <pc:docMk/>
            <pc:sldMk cId="2482139202" sldId="268"/>
            <ac:cxnSpMk id="49" creationId="{9EBBE48F-3F51-8A48-82FB-0F02B67958C4}"/>
          </ac:cxnSpMkLst>
        </pc:cxnChg>
        <pc:cxnChg chg="add">
          <ac:chgData name="赵 乾均" userId="f9d0be29ea91f2d6" providerId="LiveId" clId="{6020BF85-9FCF-FA4B-8834-96056CD5CFAC}" dt="2019-03-17T13:05:42.044" v="25"/>
          <ac:cxnSpMkLst>
            <pc:docMk/>
            <pc:sldMk cId="2482139202" sldId="268"/>
            <ac:cxnSpMk id="50" creationId="{AF5E6767-5978-9C4A-8589-4D21CF8E06C5}"/>
          </ac:cxnSpMkLst>
        </pc:cxnChg>
        <pc:cxnChg chg="add mod">
          <ac:chgData name="赵 乾均" userId="f9d0be29ea91f2d6" providerId="LiveId" clId="{6020BF85-9FCF-FA4B-8834-96056CD5CFAC}" dt="2019-03-17T14:05:44.882" v="159" actId="11529"/>
          <ac:cxnSpMkLst>
            <pc:docMk/>
            <pc:sldMk cId="2482139202" sldId="268"/>
            <ac:cxnSpMk id="51" creationId="{C58F7807-2DB7-CF46-8A51-44F549BC78C9}"/>
          </ac:cxnSpMkLst>
        </pc:cxnChg>
        <pc:cxnChg chg="add">
          <ac:chgData name="赵 乾均" userId="f9d0be29ea91f2d6" providerId="LiveId" clId="{6020BF85-9FCF-FA4B-8834-96056CD5CFAC}" dt="2019-03-17T14:06:25.245" v="160"/>
          <ac:cxnSpMkLst>
            <pc:docMk/>
            <pc:sldMk cId="2482139202" sldId="268"/>
            <ac:cxnSpMk id="54" creationId="{EC3F63C1-FA62-6447-BF68-5A24DD5F8FDD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7T21:42:17.01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B3A6-5996-4509-8E51-98C18A9E42F3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FE41-85B8-487C-B09E-0538ED693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这节课我们就先来看一下著名的支撑向量机。支撑向量机是一种分类算法，早在十多年前，就和其他九个算法一起被选为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世纪数据挖掘领域的十大算法。那么，在这节课我们就来揭开它的神秘面纱。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2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来看这样一个二分类的例子。如果像刚才一样画一条直线，我们会发现无论怎样画这条线，都没有办法把两类数据完全分开。事实上，在实际问题中，完全线性可分的数据几乎是不存在的，我们面对基本上都是类似于这样没有办法被完美分开的数据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9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这就需要引入一种“软间隔”策略。首先，我们仍然设想有两条与分类面平行的虚线。注意到，在非线性的分的情形，约束条件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不可能完全满足。因此，我们引入非负的松弛变量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对其进行放松，然后在优化目标中对松弛程度进行惩罚。其中</a:t>
            </a:r>
            <a:r>
              <a:rPr kumimoji="1" lang="en-US" altLang="zh-CN" dirty="0"/>
              <a:t>c</a:t>
            </a:r>
            <a:r>
              <a:rPr kumimoji="1" lang="zh-CN" altLang="en-US" dirty="0"/>
              <a:t>是一个平衡参数，控制惩罚的程度。较大的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倾向得到较小的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，意味着希望松弛得不那么厉害，反之亦然。通过图，我们可以来看一下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的物理意义。首先，我们知道分类面可以表达为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，而这两条虚线可以分别表达为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。然后我们来看这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个样本点。因为它们都不在各自应该在的虚线内，所以对饮的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都不为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。先看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类似的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再看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最后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2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在引入了松弛变量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之后，我们就可以得到这样的“软间隔”支撑向量机模型。注意到这个优化问题仍然是二次规划问题，也就是说我们还是可以调用现有的程序包进行求解。此时，支撑向量的集合仍然是使得等式约束成立的那些样本点。与之前的不同之处在于，除了那些落在虚线上的点，也就是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等于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的点，还包括了少数落在本类所对应虚线之外的点。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8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好了，“软间隔”的线性支撑向量机我们也介绍完了。那么我们是不是已经解决了二分类问题？事实上并不是。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来看这样一组数据。如果想像之前那样，画一条直线来来把两类数据分开，我们会发现，无论怎么画分类的结果都不是很理想。但是，如果我们化一条曲线，那么就能轻而易举地把它们分开。这就启发我们，要把支撑向量机从线性推广到非线性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45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为了来做这件事，我们先看两个例子。第一个例子，两类数据分布在同一条直线，显然不是线性可分的。如果我们做这样一个非线性特征映射：给数据升一维，第一维不变，第二维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，这样我们只要画这样一条线就可以把两类数据分开了。分类器可以写成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第二个例子，两类数据分布在半径不同的两个同心圆上。对于这组数据，我们只要把直角坐标变换成极坐标，也就是做这样一个特征映射，也就可以用一条直线把它们分开了。这时候的分类器可以写成</a:t>
            </a:r>
            <a:r>
              <a:rPr kumimoji="1" lang="en-US" altLang="zh-CN" dirty="0"/>
              <a:t>…</a:t>
            </a:r>
            <a:r>
              <a:rPr kumimoji="1" lang="zh-CN" altLang="en-US" dirty="0"/>
              <a:t>从这两个例子中，我们可以看到，对于一些在原空间非线性可分的数据集，我们常常能找到一个非线性特征映射，把数据从原空间映射到一个新的特征空间，然后数据在这个特征空间中是线性可分的。这件事给我们什么启发？对于非线性可分的数据，我们只要找到这样的非线性特征映射，然后在特征空间中求解一个线性</a:t>
            </a:r>
            <a:r>
              <a:rPr kumimoji="1" lang="en-US" altLang="zh-CN" dirty="0"/>
              <a:t>SVM</a:t>
            </a:r>
            <a:r>
              <a:rPr kumimoji="1" lang="zh-CN" altLang="en-US" dirty="0"/>
              <a:t>问题就可以了。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2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问题好像解决了。想一想，还有什么问题？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那怎么办呢？这就要依靠机器学习中的一个重要技术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导出所谓的核化支撑向量机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0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为了这件事，我们需要简单介绍一下优化问题的对偶理论。来看一个一般的有约束优化问题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回忆在数学分析中学过的条件极值问题，我们采用了一种叫做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乘子法的技术，通过对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函数的处理来求解问题。与当时的条件极值相比，这里多了不等式约束，我们可以把当时的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函数推广，得到更一般的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函数。这里，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乘子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我们来看一下这个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函数有什么特点。如果我们极大化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函数，会发现什么？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33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说明原优化问题等价于这样一个对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函数的两层优化：先关于乘子对</a:t>
            </a:r>
            <a:r>
              <a:rPr kumimoji="1" lang="en-US" altLang="zh-CN" dirty="0"/>
              <a:t>Lagrange</a:t>
            </a:r>
            <a:r>
              <a:rPr kumimoji="1" lang="zh-CN" altLang="en-US" dirty="0"/>
              <a:t>函数极大化，然后再关于变量</a:t>
            </a:r>
            <a:r>
              <a:rPr kumimoji="1" lang="en-US" altLang="zh-CN" dirty="0"/>
              <a:t>x</a:t>
            </a:r>
            <a:r>
              <a:rPr kumimoji="1" lang="zh-CN" altLang="en-US" dirty="0"/>
              <a:t>极小化。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4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这样的一个两层优化问题本质上没有改变原问题，反倒是多了一堆新变量。我们更关心的是，能不能改变极大化和极小化的顺序。为什么想这么做？因为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（对偶问题关于乘子总是凸的）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5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我们在之前的课程中已经了解了分类问题。以最基本的二分类问题为例，给定一些多维数据</a:t>
            </a:r>
            <a:r>
              <a:rPr kumimoji="1" lang="en-US" altLang="zh-CN" sz="1200" dirty="0" err="1"/>
              <a:t>x_n</a:t>
            </a:r>
            <a:r>
              <a:rPr kumimoji="1" lang="zh-CN" altLang="en-US" sz="1200" dirty="0"/>
              <a:t>以及它们的类标号</a:t>
            </a:r>
            <a:r>
              <a:rPr kumimoji="1" lang="en-US" altLang="zh-CN" sz="1200" dirty="0" err="1"/>
              <a:t>y_n</a:t>
            </a:r>
            <a:r>
              <a:rPr kumimoji="1" lang="zh-CN" altLang="en-US" sz="1200" dirty="0"/>
              <a:t>，取值是</a:t>
            </a:r>
            <a:r>
              <a:rPr kumimoji="1" lang="en-US" altLang="zh-CN" sz="1200" dirty="0"/>
              <a:t>+1</a:t>
            </a:r>
            <a:r>
              <a:rPr kumimoji="1" lang="zh-CN" altLang="en-US" sz="1200" dirty="0"/>
              <a:t>或者</a:t>
            </a:r>
            <a:r>
              <a:rPr kumimoji="1" lang="en-US" altLang="zh-CN" sz="1200" dirty="0"/>
              <a:t>-1</a:t>
            </a:r>
            <a:r>
              <a:rPr kumimoji="1" lang="zh-CN" altLang="en-US" sz="1200" dirty="0"/>
              <a:t>，直观地说，我们的目标是找到一个分类器或者分类面，尽可能好地将两类数据分开，然后利用这个分类器，对于不知道类标号的数据的标号进行预测。在这个例子当中，我们要找一个分类面，把蓝色小方块和红色小三角分开。可以看到，实际上只要画一条线就可以把这两类数据分开了。这样的情况就是线性可分，我们得到的分类器就是这条直线</a:t>
            </a:r>
            <a:r>
              <a:rPr kumimoji="1" lang="en-US" altLang="zh-CN" sz="1200" dirty="0" err="1"/>
              <a:t>xxxx</a:t>
            </a:r>
            <a:r>
              <a:rPr kumimoji="1" lang="zh-CN" altLang="en-US" sz="1200" dirty="0"/>
              <a:t>。如果数据</a:t>
            </a:r>
            <a:r>
              <a:rPr kumimoji="1" lang="en-US" altLang="zh-CN" sz="1200" dirty="0"/>
              <a:t>x</a:t>
            </a:r>
            <a:r>
              <a:rPr kumimoji="1" lang="zh-CN" altLang="en-US" sz="1200" dirty="0"/>
              <a:t>落在这条线的左上，也就是满足</a:t>
            </a:r>
            <a:r>
              <a:rPr kumimoji="1" lang="en-US" altLang="zh-CN" sz="1200" dirty="0" err="1"/>
              <a:t>xxxx</a:t>
            </a:r>
            <a:r>
              <a:rPr kumimoji="1" lang="zh-CN" altLang="en-US" sz="1200" dirty="0"/>
              <a:t>（比如说大于</a:t>
            </a:r>
            <a:r>
              <a:rPr kumimoji="1" lang="en-US" altLang="zh-CN" sz="1200" dirty="0"/>
              <a:t>0</a:t>
            </a:r>
            <a:r>
              <a:rPr kumimoji="1" lang="zh-CN" altLang="en-US" sz="1200" dirty="0"/>
              <a:t>）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我们就把它归到方块这一类；同样，如果数据</a:t>
            </a:r>
            <a:r>
              <a:rPr kumimoji="1" lang="en-US" altLang="zh-CN" sz="1200" dirty="0"/>
              <a:t>x</a:t>
            </a:r>
            <a:r>
              <a:rPr kumimoji="1" lang="zh-CN" altLang="en-US" sz="1200" dirty="0"/>
              <a:t>落在这条直线的右下，也就是满足</a:t>
            </a:r>
            <a:r>
              <a:rPr kumimoji="1" lang="en-US" altLang="zh-CN" sz="1200" dirty="0" err="1"/>
              <a:t>xxxx</a:t>
            </a:r>
            <a:r>
              <a:rPr kumimoji="1" lang="zh-CN" altLang="en-US" sz="1200" dirty="0"/>
              <a:t>，我们就把它归到三角这一类。这是一个二维的例子，实际上在更高维的时候也是类似的。只不过，在三维的时候直线就变成了一个平面，而在更高维的时候，就是一个超平面。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9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强对偶性在一般优化问题并不总成立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这里我们给出成立的一个充分条件</a:t>
            </a:r>
            <a:endParaRPr kumimoji="1" lang="en-US" altLang="zh-CN" dirty="0"/>
          </a:p>
          <a:p>
            <a:r>
              <a:rPr kumimoji="1" lang="zh-CN" altLang="en-US" dirty="0"/>
              <a:t>下面我们对照</a:t>
            </a:r>
            <a:r>
              <a:rPr kumimoji="1" lang="en-US" altLang="zh-CN" dirty="0" err="1"/>
              <a:t>svm</a:t>
            </a:r>
            <a:r>
              <a:rPr kumimoji="1" lang="zh-CN" altLang="en-US" dirty="0"/>
              <a:t>的目标函数来验证一下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29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支撑向量机基本上也就介绍完了，下面我们来从另一个角度对它进行理解，看看它还有没有什么更深刻的内涵。我们知道，通常的机器学习模型都可以写成“损失</a:t>
            </a:r>
            <a:r>
              <a:rPr kumimoji="1" lang="en-US" altLang="zh-CN" dirty="0"/>
              <a:t>+</a:t>
            </a:r>
            <a:r>
              <a:rPr kumimoji="1" lang="zh-CN" altLang="en-US" dirty="0"/>
              <a:t>正则”的形式。其中，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我们看看支撑向量机能不能写成这样的形式。事实上是可以的。从约束条件可以看出，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比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都要大。事实上，在这个优化问题取得最优解时，</a:t>
            </a:r>
            <a:r>
              <a:rPr kumimoji="1" lang="en-US" altLang="zh-CN" dirty="0" err="1"/>
              <a:t>ksai</a:t>
            </a:r>
            <a:r>
              <a:rPr kumimoji="1" lang="zh-CN" altLang="en-US" dirty="0"/>
              <a:t>是等于这两个量里面最大的那一个的。假设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，矛盾。于是，我们可以把支撑向量机的优化模型等价地写成这个形式。这样，就可以把它和一般机器模型对应起来了。其中，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这个损失函数有一个名字，叫</a:t>
            </a:r>
            <a:r>
              <a:rPr kumimoji="1" lang="en-US" altLang="zh-CN" dirty="0"/>
              <a:t>hinge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。这个名字很形象，从图上看，</a:t>
            </a:r>
            <a:r>
              <a:rPr kumimoji="1" lang="en-US" altLang="zh-CN" dirty="0"/>
              <a:t>hinge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的图像是这样的一条折线，就像“铰链”一样。在这个图里，我们也画出了了</a:t>
            </a:r>
            <a:r>
              <a:rPr kumimoji="1" lang="en-US" altLang="zh-CN" dirty="0"/>
              <a:t>0-1</a:t>
            </a:r>
            <a:r>
              <a:rPr kumimoji="1" lang="zh-CN" altLang="en-US" dirty="0"/>
              <a:t>损失，它的意思是说如果某个样本点分类错误，损失就是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，分类正确就是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。事实上，</a:t>
            </a:r>
            <a:r>
              <a:rPr kumimoji="1" lang="en-US" altLang="zh-CN" dirty="0"/>
              <a:t>0-1</a:t>
            </a:r>
            <a:r>
              <a:rPr kumimoji="1" lang="zh-CN" altLang="en-US" dirty="0"/>
              <a:t>损失才是我们真正想要极小化的目标，也就是说让错误分类的样本点数量仅可能少。但我们可以看到它其实是一个不连续的函数，直接优化很困难，所以我们就希望优化它的上界。</a:t>
            </a:r>
            <a:r>
              <a:rPr kumimoji="1" lang="en-US" altLang="zh-CN" dirty="0"/>
              <a:t>Hinge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正是</a:t>
            </a:r>
            <a:r>
              <a:rPr kumimoji="1" lang="en-US" altLang="zh-CN" dirty="0"/>
              <a:t>0-1</a:t>
            </a:r>
            <a:r>
              <a:rPr kumimoji="1" lang="zh-CN" altLang="en-US" dirty="0"/>
              <a:t>损失的一个凸的连续的上界函数，优化起来就方便很多。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我们看看“损失</a:t>
            </a:r>
            <a:r>
              <a:rPr kumimoji="1" lang="en-US" altLang="zh-CN" dirty="0"/>
              <a:t>+</a:t>
            </a:r>
            <a:r>
              <a:rPr kumimoji="1" lang="zh-CN" altLang="en-US" dirty="0"/>
              <a:t>正则”理解能带来什么。首先一点，可以方便一些理论分析。很多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我个人认为可能更重要的一点是，在认识了模型的内涵以后，我们就可以针对原来模型的不足之处，来改造模型。举两个例子。从损失函数角度，</a:t>
            </a:r>
            <a:r>
              <a:rPr kumimoji="1" lang="en-US" altLang="zh-CN" dirty="0"/>
              <a:t>hinge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虽然是连续的，但是在“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”这个点不可导，增加了问题求解的复杂度。那么，我们给它平方一下，得到的新损失函数就是连续可微的了，这样直接用梯度下降法就可以求解了。从正则项角度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这个线性可分的二分类问题来说，很明显，我们可以找到不止一条直线把两类数据分看。那么，哪条直线最好呢？有的同学可能觉得都一样，反正都能把两类数据分开。可能也有人觉得黑色的线最好，因为它好像离两类数据点都比较远。事实上，确实是这条黑色的直线最好。为什么呢？我们来看这个数据点，假如说它在观测过程中受到了干扰，出现了一个小的扰动。注意，这在实际问题中是很常见的，可以说是必然的，因为我们的观测总是有误差的。这时候，对黄色的这条线来说，它就就会把这个小方块归到三角这一类，显然就不对了。同样，对于紫色这条线，它会吧收到干扰的这个小三角归到方块类。但是我们来看黑色这条线，刚才这两个扰动完全不足为虑，它仍然可以把这两个数据点正确归类。也就是说，相比其他两个分类器，黑色的分类器具有更强的容错性，或者说更好的稳健性。那么，怎样才能找到这样的分类器或者说分类面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8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为了找到这个“最好”的分类面，我们要先找到一个准则，然后用数学的方式来加以刻画。下面我们就来做这件事。刚才说到，我们会觉得黑色这条线离两类数据都比较远。为什么会有这样的感觉呢？是因为我们自己脑补出了两类数据的边缘，也就是这样两条和分类面平行的虚线，然后认为这两条平行虚线间的距离比较大。这就很自然地得到了一个直观的准则，让这两条虚线的距离尽可能大。当然，只让这两条虚线离得远还不行，我们得让分类面离两类数据都远，显然，最公平的做法就是把分类面放在两条虚线正中间，让它到两条虚线的距离相等。这个距离有一个术语，英文叫“</a:t>
            </a:r>
            <a:r>
              <a:rPr kumimoji="1" lang="en-US" altLang="zh-CN" dirty="0"/>
              <a:t>margin</a:t>
            </a:r>
            <a:r>
              <a:rPr kumimoji="1" lang="zh-CN" altLang="en-US" dirty="0"/>
              <a:t>”，中文翻译过来通常叫“间隔”。有了间隔的概念，我们就自然地得到了所需要的准则，就是要让“间隔”尽可能大，当然同时要满足约束条件，所有样本点都被正确分类。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0" dirty="0"/>
              <a:t>下面，我们来看怎么从数学上描述这件事。首先，假设我们在虚线上有一个点，那么虚线到分类面的距离就可以通过点到平面的距离来计算。而这个点又是所有数据点中距离分类面最近的那个，或者最近的之一，于是，我们就可以数学上给出“间隔”</a:t>
            </a:r>
            <a:r>
              <a:rPr lang="en-US" altLang="zh-CN" i="0" dirty="0"/>
              <a:t>margin</a:t>
            </a:r>
            <a:r>
              <a:rPr lang="zh-CN" altLang="en-US" i="0" dirty="0"/>
              <a:t>的数学表达式。这样，最大化“间隔”的准则就可以描述为这样的一个优化问题。再来考虑约束条件，所有样本点被正确分类，实际上是说每个样本点带进分类器，得到的输出都与它的真实类标号符号一致，于是就可以表示成这样的一些不等式。再进一步，因为</a:t>
            </a:r>
            <a:r>
              <a:rPr lang="en-US" altLang="zh-CN" i="0" dirty="0" err="1"/>
              <a:t>y_n</a:t>
            </a:r>
            <a:r>
              <a:rPr lang="zh-CN" altLang="en-US" i="0" dirty="0"/>
              <a:t>的取值是正负</a:t>
            </a:r>
            <a:r>
              <a:rPr lang="en-US" altLang="zh-CN" i="0" dirty="0"/>
              <a:t>1</a:t>
            </a:r>
            <a:r>
              <a:rPr lang="zh-CN" altLang="en-US" i="0" dirty="0"/>
              <a:t>，我们就可以把上面这个最大化化问题中的绝对值去掉，写成</a:t>
            </a:r>
            <a:r>
              <a:rPr lang="en-US" altLang="zh-CN" i="0" dirty="0" err="1"/>
              <a:t>xxxx</a:t>
            </a:r>
            <a:r>
              <a:rPr lang="zh-CN" altLang="en-US" i="0" dirty="0"/>
              <a:t>的形式。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1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这样，最大化“间隔”的优化问题就可以写成这样的一个优化问题。注意到只是一个二重优化问题，没有办法直接求解，我们要在进行一些处理。首先，引入一个新变量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，把内层的极小化问题写成约束条件。然后把这个约束条件进行一下松弛。可以看到，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实际上是一系列点到直线距离中最小的一个，这就说明这些距离都不小于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，于是约束条件就可以松弛成这样的形式。这两个优化问题其实是等价的。为什么呢？实际上，对于下面这个优化问题，在求得最优解时，约束条件中至少有一个等号成立。假设不是这样，也就是说在求得最优的</a:t>
            </a:r>
            <a:r>
              <a:rPr kumimoji="1" lang="en-US" altLang="zh-CN" dirty="0"/>
              <a:t>d</a:t>
            </a:r>
            <a:r>
              <a:rPr kumimoji="1" lang="zh-CN" altLang="en-US" dirty="0"/>
              <a:t>时，所有约束都是不等号成立，那么我们可以将</a:t>
            </a:r>
            <a:r>
              <a:rPr kumimoji="1" lang="en-US" altLang="zh-CN" dirty="0"/>
              <a:t>d</a:t>
            </a:r>
            <a:r>
              <a:rPr kumimoji="1" lang="zh-CN" altLang="en-US" dirty="0"/>
              <a:t>稍稍增大一些，得到一个新的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，同时仍然保证所有约束成立，这就与原来的</a:t>
            </a:r>
            <a:r>
              <a:rPr kumimoji="1" lang="en-US" altLang="zh-CN" dirty="0"/>
              <a:t>d</a:t>
            </a:r>
            <a:r>
              <a:rPr kumimoji="1" lang="zh-CN" altLang="en-US" dirty="0"/>
              <a:t>是最优解矛盾了。这样我们就说明了两个优化问题的等价性，所以就可以只考虑下面这个优化问题。接下来是很关键的一步。我们继续对约束条件进行处理。把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的模乘到不等号的右边，然后直接令</a:t>
            </a:r>
            <a:r>
              <a:rPr kumimoji="1" lang="en-US" altLang="zh-CN" dirty="0"/>
              <a:t>d</a:t>
            </a:r>
            <a:r>
              <a:rPr kumimoji="1" lang="zh-CN" altLang="en-US" dirty="0"/>
              <a:t>乘以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的模等于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。为什么可以这样做呢？实际上是因为超平面的线性性质，给它的系数做尺度变换并不改变超平面本身。所以我们干脆就把系数的尺度给限制下来。这个</a:t>
            </a:r>
            <a:r>
              <a:rPr kumimoji="1" lang="en-US" altLang="zh-CN" dirty="0"/>
              <a:t>1</a:t>
            </a:r>
            <a:r>
              <a:rPr kumimoji="1" lang="zh-CN" altLang="en-US" dirty="0"/>
              <a:t>也可以是其他数，只要是大于零的常数都可以，我们取</a:t>
            </a:r>
            <a:r>
              <a:rPr kumimoji="1" lang="en-US" altLang="zh-CN" dirty="0"/>
              <a:t>1</a:t>
            </a:r>
            <a:r>
              <a:rPr kumimoji="1" lang="zh-CN" altLang="en-US" dirty="0"/>
              <a:t>主要是为了形式上的简洁以及推到方便。有了这个限制之后，上面这个优化问题就可以进一步写成这样的形式：极大化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的模的倒数，同时使得每一个</a:t>
            </a:r>
            <a:r>
              <a:rPr kumimoji="1" lang="en-US" altLang="zh-CN" dirty="0" err="1"/>
              <a:t>yn</a:t>
            </a:r>
            <a:r>
              <a:rPr kumimoji="1" lang="zh-CN" altLang="en-US" dirty="0"/>
              <a:t>乘以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都大于等于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。最后，注意到目标函数中的待优化变量在分母上，不便于求解，我们再对它进行一些等价变换。极大化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的模的倒数实际上等价于极小化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的模本身，又等价与极小化模的平方，所以优化目标就变成这样的形式。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最终，我们就得到了线性可分情形的支撑向量机的数学模型。注意到这是一个标准的二次规划问题，所以我们可以调用任何现有的程序包来求解。这里介绍两个：一个是</a:t>
            </a:r>
            <a:r>
              <a:rPr kumimoji="1" lang="en-US" altLang="zh-CN" dirty="0" err="1"/>
              <a:t>cvx</a:t>
            </a:r>
            <a:r>
              <a:rPr kumimoji="1" lang="zh-CN" altLang="en-US" dirty="0"/>
              <a:t>，它可以用来求解一般的凸优化问题；另一个是</a:t>
            </a:r>
            <a:r>
              <a:rPr kumimoji="1" lang="en-US" altLang="zh-CN" dirty="0" err="1"/>
              <a:t>libSVM</a:t>
            </a:r>
            <a:r>
              <a:rPr kumimoji="1" lang="zh-CN" altLang="en-US" dirty="0"/>
              <a:t>，它是专门求解各种</a:t>
            </a:r>
            <a:r>
              <a:rPr kumimoji="1" lang="en-US" altLang="zh-CN" dirty="0" err="1"/>
              <a:t>svm</a:t>
            </a:r>
            <a:r>
              <a:rPr kumimoji="1" lang="zh-CN" altLang="en-US" dirty="0"/>
              <a:t>的程序包。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6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我们来看一下支撑向量机为什么要叫支撑向量机。由刚才我们推到优化模型的过程可以看出，在计算间隔时我们只需要少量在虚线上的样本点，而这些样本点都满足等式约束条件。也就是说，分类面仅有这些少量满足等式约束的样本点确定，而其他点的微小改变并不影响分类面。这些起决定性作用的样本点被称为支撑向量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，这也就是支撑向量机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的由来。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0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至此，我们已经学完了最基本的针对线性可分问题的支撑向量机，下面我们来看更一般的情形。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FE41-85B8-487C-B09E-0538ED693B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4FA8-3823-4A1B-8857-6BC36314052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.png"/><Relationship Id="rId5" Type="http://schemas.openxmlformats.org/officeDocument/2006/relationships/image" Target="../media/image610.png"/><Relationship Id="rId10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1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51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0.png"/><Relationship Id="rId7" Type="http://schemas.openxmlformats.org/officeDocument/2006/relationships/hyperlink" Target="http://cvxr.com/cv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2.png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43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5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7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61.png"/><Relationship Id="rId7" Type="http://schemas.openxmlformats.org/officeDocument/2006/relationships/image" Target="../media/image86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65.png"/><Relationship Id="rId4" Type="http://schemas.openxmlformats.org/officeDocument/2006/relationships/image" Target="../media/image83.png"/><Relationship Id="rId9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90.png"/><Relationship Id="rId7" Type="http://schemas.openxmlformats.org/officeDocument/2006/relationships/image" Target="../media/image53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1.png"/><Relationship Id="rId5" Type="http://schemas.openxmlformats.org/officeDocument/2006/relationships/image" Target="../media/image512.png"/><Relationship Id="rId4" Type="http://schemas.openxmlformats.org/officeDocument/2006/relationships/image" Target="../media/image501.png"/><Relationship Id="rId9" Type="http://schemas.openxmlformats.org/officeDocument/2006/relationships/image" Target="../media/image6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78.png"/><Relationship Id="rId1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9" Type="http://schemas.openxmlformats.org/officeDocument/2006/relationships/image" Target="../media/image72.png"/><Relationship Id="rId1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98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1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7200" dirty="0"/>
              <a:t>机器学习</a:t>
            </a:r>
            <a:br>
              <a:rPr lang="en-US" altLang="zh-CN" dirty="0"/>
            </a:br>
            <a:r>
              <a:rPr lang="zh-CN" altLang="en-US" sz="3600" dirty="0"/>
              <a:t>支撑向量机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0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寻找“最优”分类面的准则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09D85B-007D-A945-AA26-09FB0CE1359E}"/>
              </a:ext>
            </a:extLst>
          </p:cNvPr>
          <p:cNvSpPr/>
          <p:nvPr/>
        </p:nvSpPr>
        <p:spPr>
          <a:xfrm>
            <a:off x="1930400" y="2146299"/>
            <a:ext cx="5283200" cy="379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F74E66-3914-B34A-8E30-A1C6CDE41B80}"/>
              </a:ext>
            </a:extLst>
          </p:cNvPr>
          <p:cNvSpPr>
            <a:spLocks noChangeAspect="1"/>
          </p:cNvSpPr>
          <p:nvPr/>
        </p:nvSpPr>
        <p:spPr>
          <a:xfrm>
            <a:off x="3340100" y="279320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1750AA-69C0-124F-98FC-F21DABAC82CC}"/>
              </a:ext>
            </a:extLst>
          </p:cNvPr>
          <p:cNvSpPr>
            <a:spLocks noChangeAspect="1"/>
          </p:cNvSpPr>
          <p:nvPr/>
        </p:nvSpPr>
        <p:spPr>
          <a:xfrm>
            <a:off x="2922025" y="309030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744BAE-6B13-5845-83A6-172C3B897E04}"/>
              </a:ext>
            </a:extLst>
          </p:cNvPr>
          <p:cNvSpPr>
            <a:spLocks noChangeAspect="1"/>
          </p:cNvSpPr>
          <p:nvPr/>
        </p:nvSpPr>
        <p:spPr>
          <a:xfrm>
            <a:off x="3170286" y="318237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B80BC7-B967-1A4D-A85C-FB8A4FAEC60E}"/>
              </a:ext>
            </a:extLst>
          </p:cNvPr>
          <p:cNvSpPr>
            <a:spLocks noChangeAspect="1"/>
          </p:cNvSpPr>
          <p:nvPr/>
        </p:nvSpPr>
        <p:spPr>
          <a:xfrm>
            <a:off x="3249250" y="339430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CE5D2-7E9F-2D48-AC33-1AD58A4A2B0C}"/>
              </a:ext>
            </a:extLst>
          </p:cNvPr>
          <p:cNvSpPr>
            <a:spLocks noChangeAspect="1"/>
          </p:cNvSpPr>
          <p:nvPr/>
        </p:nvSpPr>
        <p:spPr>
          <a:xfrm>
            <a:off x="3545550" y="29155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8A344B-4F29-704F-939F-49B7850868C0}"/>
              </a:ext>
            </a:extLst>
          </p:cNvPr>
          <p:cNvSpPr>
            <a:spLocks noChangeAspect="1"/>
          </p:cNvSpPr>
          <p:nvPr/>
        </p:nvSpPr>
        <p:spPr>
          <a:xfrm>
            <a:off x="2778025" y="349137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FFE04C-D0FD-0242-96A8-30957FD86CC9}"/>
              </a:ext>
            </a:extLst>
          </p:cNvPr>
          <p:cNvSpPr>
            <a:spLocks noChangeAspect="1"/>
          </p:cNvSpPr>
          <p:nvPr/>
        </p:nvSpPr>
        <p:spPr>
          <a:xfrm>
            <a:off x="3412100" y="3584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DFC931-4F23-7B4B-B4F4-D169425B7C7B}"/>
              </a:ext>
            </a:extLst>
          </p:cNvPr>
          <p:cNvSpPr>
            <a:spLocks noChangeAspect="1"/>
          </p:cNvSpPr>
          <p:nvPr/>
        </p:nvSpPr>
        <p:spPr>
          <a:xfrm>
            <a:off x="2634025" y="38924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B7CA5F-2496-FC43-9987-B9F045036BAF}"/>
              </a:ext>
            </a:extLst>
          </p:cNvPr>
          <p:cNvSpPr>
            <a:spLocks noChangeAspect="1"/>
          </p:cNvSpPr>
          <p:nvPr/>
        </p:nvSpPr>
        <p:spPr>
          <a:xfrm>
            <a:off x="3613975" y="427649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4AAE63-3CB2-EC4E-9D5C-B69CDB4A5722}"/>
              </a:ext>
            </a:extLst>
          </p:cNvPr>
          <p:cNvSpPr>
            <a:spLocks noChangeAspect="1"/>
          </p:cNvSpPr>
          <p:nvPr/>
        </p:nvSpPr>
        <p:spPr>
          <a:xfrm>
            <a:off x="3793100" y="3440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B87C15-3073-A64E-8C86-3AEF6A8F0A68}"/>
              </a:ext>
            </a:extLst>
          </p:cNvPr>
          <p:cNvSpPr>
            <a:spLocks noChangeAspect="1"/>
          </p:cNvSpPr>
          <p:nvPr/>
        </p:nvSpPr>
        <p:spPr>
          <a:xfrm>
            <a:off x="3105250" y="38851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E3A59F-F336-DE4A-8476-8AF8C5B3E85C}"/>
              </a:ext>
            </a:extLst>
          </p:cNvPr>
          <p:cNvSpPr>
            <a:spLocks noChangeAspect="1"/>
          </p:cNvSpPr>
          <p:nvPr/>
        </p:nvSpPr>
        <p:spPr>
          <a:xfrm>
            <a:off x="3913750" y="276906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7EDD0D-079D-8C4B-8FAB-7FB0CC5FCE05}"/>
              </a:ext>
            </a:extLst>
          </p:cNvPr>
          <p:cNvSpPr>
            <a:spLocks noChangeAspect="1"/>
          </p:cNvSpPr>
          <p:nvPr/>
        </p:nvSpPr>
        <p:spPr>
          <a:xfrm>
            <a:off x="2932475" y="44805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AE6B61-A15E-854D-9CCC-CEB96AD82121}"/>
              </a:ext>
            </a:extLst>
          </p:cNvPr>
          <p:cNvSpPr>
            <a:spLocks noChangeAspect="1"/>
          </p:cNvSpPr>
          <p:nvPr/>
        </p:nvSpPr>
        <p:spPr>
          <a:xfrm>
            <a:off x="4108130" y="3368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8A2931-6AB0-ED4F-887B-470B755A6724}"/>
              </a:ext>
            </a:extLst>
          </p:cNvPr>
          <p:cNvSpPr>
            <a:spLocks noChangeAspect="1"/>
          </p:cNvSpPr>
          <p:nvPr/>
        </p:nvSpPr>
        <p:spPr>
          <a:xfrm>
            <a:off x="4174799" y="268128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4B599C-C0EB-9149-80A3-255289300F51}"/>
              </a:ext>
            </a:extLst>
          </p:cNvPr>
          <p:cNvSpPr>
            <a:spLocks noChangeAspect="1"/>
          </p:cNvSpPr>
          <p:nvPr/>
        </p:nvSpPr>
        <p:spPr>
          <a:xfrm>
            <a:off x="3684125" y="377814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A70C3E-8C7A-BE4B-B421-3CCC67877DCF}"/>
              </a:ext>
            </a:extLst>
          </p:cNvPr>
          <p:cNvSpPr>
            <a:spLocks noChangeAspect="1"/>
          </p:cNvSpPr>
          <p:nvPr/>
        </p:nvSpPr>
        <p:spPr>
          <a:xfrm>
            <a:off x="2540000" y="286520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E559B4-7F37-B842-A14B-D5002ADC93A2}"/>
              </a:ext>
            </a:extLst>
          </p:cNvPr>
          <p:cNvSpPr>
            <a:spLocks noChangeAspect="1"/>
          </p:cNvSpPr>
          <p:nvPr/>
        </p:nvSpPr>
        <p:spPr>
          <a:xfrm>
            <a:off x="3596541" y="324984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7BACEE-26C1-CF48-BBE1-BEC764871910}"/>
              </a:ext>
            </a:extLst>
          </p:cNvPr>
          <p:cNvSpPr>
            <a:spLocks noChangeAspect="1"/>
          </p:cNvSpPr>
          <p:nvPr/>
        </p:nvSpPr>
        <p:spPr>
          <a:xfrm>
            <a:off x="4148300" y="30849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5176EA-FBD5-DB48-961E-B226208FF542}"/>
              </a:ext>
            </a:extLst>
          </p:cNvPr>
          <p:cNvSpPr>
            <a:spLocks noChangeAspect="1"/>
          </p:cNvSpPr>
          <p:nvPr/>
        </p:nvSpPr>
        <p:spPr>
          <a:xfrm>
            <a:off x="2922025" y="417830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535565-5B8C-1640-B3D2-BB8913BEE2D8}"/>
              </a:ext>
            </a:extLst>
          </p:cNvPr>
          <p:cNvSpPr>
            <a:spLocks noChangeAspect="1"/>
          </p:cNvSpPr>
          <p:nvPr/>
        </p:nvSpPr>
        <p:spPr>
          <a:xfrm>
            <a:off x="3934155" y="392741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4314F7F0-9A3A-A844-8327-8F55085347A4}"/>
              </a:ext>
            </a:extLst>
          </p:cNvPr>
          <p:cNvSpPr>
            <a:spLocks noChangeAspect="1"/>
          </p:cNvSpPr>
          <p:nvPr/>
        </p:nvSpPr>
        <p:spPr>
          <a:xfrm>
            <a:off x="5197938" y="359184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4CBD0898-701A-C24B-BAEC-497B02016185}"/>
              </a:ext>
            </a:extLst>
          </p:cNvPr>
          <p:cNvSpPr>
            <a:spLocks noChangeAspect="1"/>
          </p:cNvSpPr>
          <p:nvPr/>
        </p:nvSpPr>
        <p:spPr>
          <a:xfrm>
            <a:off x="5245627" y="399260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92359204-A794-D24F-970C-966899DE1573}"/>
              </a:ext>
            </a:extLst>
          </p:cNvPr>
          <p:cNvSpPr>
            <a:spLocks noChangeAspect="1"/>
          </p:cNvSpPr>
          <p:nvPr/>
        </p:nvSpPr>
        <p:spPr>
          <a:xfrm>
            <a:off x="5849510" y="38131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5370417B-B48E-DF4B-B1C5-D0356E46E031}"/>
              </a:ext>
            </a:extLst>
          </p:cNvPr>
          <p:cNvSpPr>
            <a:spLocks noChangeAspect="1"/>
          </p:cNvSpPr>
          <p:nvPr/>
        </p:nvSpPr>
        <p:spPr>
          <a:xfrm>
            <a:off x="5499626" y="40910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FF5C58DF-562D-C14C-B60E-EB15567268B6}"/>
              </a:ext>
            </a:extLst>
          </p:cNvPr>
          <p:cNvSpPr>
            <a:spLocks noChangeAspect="1"/>
          </p:cNvSpPr>
          <p:nvPr/>
        </p:nvSpPr>
        <p:spPr>
          <a:xfrm>
            <a:off x="5231800" y="442049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E39BDBA3-0DF7-A04C-B11B-6996313DA9B4}"/>
              </a:ext>
            </a:extLst>
          </p:cNvPr>
          <p:cNvSpPr>
            <a:spLocks noChangeAspect="1"/>
          </p:cNvSpPr>
          <p:nvPr/>
        </p:nvSpPr>
        <p:spPr>
          <a:xfrm>
            <a:off x="6208614" y="334737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三角形 32">
            <a:extLst>
              <a:ext uri="{FF2B5EF4-FFF2-40B4-BE49-F238E27FC236}">
                <a16:creationId xmlns:a16="http://schemas.microsoft.com/office/drawing/2014/main" id="{567A088F-53DD-C742-BAF2-647903EF36A8}"/>
              </a:ext>
            </a:extLst>
          </p:cNvPr>
          <p:cNvSpPr>
            <a:spLocks noChangeAspect="1"/>
          </p:cNvSpPr>
          <p:nvPr/>
        </p:nvSpPr>
        <p:spPr>
          <a:xfrm>
            <a:off x="5931099" y="36691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FE843120-EC58-2C4D-9BB9-4F228CC45B1B}"/>
              </a:ext>
            </a:extLst>
          </p:cNvPr>
          <p:cNvSpPr>
            <a:spLocks noChangeAspect="1"/>
          </p:cNvSpPr>
          <p:nvPr/>
        </p:nvSpPr>
        <p:spPr>
          <a:xfrm>
            <a:off x="5382549" y="446929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3E39C011-3A74-6445-94B7-3A3FCB494716}"/>
              </a:ext>
            </a:extLst>
          </p:cNvPr>
          <p:cNvSpPr>
            <a:spLocks noChangeAspect="1"/>
          </p:cNvSpPr>
          <p:nvPr/>
        </p:nvSpPr>
        <p:spPr>
          <a:xfrm>
            <a:off x="6062827" y="422811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68FD62AE-E054-4644-946B-5A60B01AC92B}"/>
              </a:ext>
            </a:extLst>
          </p:cNvPr>
          <p:cNvSpPr>
            <a:spLocks noChangeAspect="1"/>
          </p:cNvSpPr>
          <p:nvPr/>
        </p:nvSpPr>
        <p:spPr>
          <a:xfrm>
            <a:off x="5664198" y="48964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三角形 36">
            <a:extLst>
              <a:ext uri="{FF2B5EF4-FFF2-40B4-BE49-F238E27FC236}">
                <a16:creationId xmlns:a16="http://schemas.microsoft.com/office/drawing/2014/main" id="{777BF100-58C2-EF45-BAE3-ED7DF10603E9}"/>
              </a:ext>
            </a:extLst>
          </p:cNvPr>
          <p:cNvSpPr>
            <a:spLocks noChangeAspect="1"/>
          </p:cNvSpPr>
          <p:nvPr/>
        </p:nvSpPr>
        <p:spPr>
          <a:xfrm>
            <a:off x="6524940" y="382807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三角形 37">
            <a:extLst>
              <a:ext uri="{FF2B5EF4-FFF2-40B4-BE49-F238E27FC236}">
                <a16:creationId xmlns:a16="http://schemas.microsoft.com/office/drawing/2014/main" id="{1FCC205D-5F45-B24D-82F0-9938AC5FAA3B}"/>
              </a:ext>
            </a:extLst>
          </p:cNvPr>
          <p:cNvSpPr>
            <a:spLocks noChangeAspect="1"/>
          </p:cNvSpPr>
          <p:nvPr/>
        </p:nvSpPr>
        <p:spPr>
          <a:xfrm>
            <a:off x="6222700" y="439447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7AF432B7-9565-7D4E-9612-5E35C21C0618}"/>
              </a:ext>
            </a:extLst>
          </p:cNvPr>
          <p:cNvSpPr>
            <a:spLocks noChangeAspect="1"/>
          </p:cNvSpPr>
          <p:nvPr/>
        </p:nvSpPr>
        <p:spPr>
          <a:xfrm>
            <a:off x="4848751" y="48244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87A322F2-4A76-CE4F-9500-185C78AF3ADA}"/>
              </a:ext>
            </a:extLst>
          </p:cNvPr>
          <p:cNvSpPr>
            <a:spLocks noChangeAspect="1"/>
          </p:cNvSpPr>
          <p:nvPr/>
        </p:nvSpPr>
        <p:spPr>
          <a:xfrm>
            <a:off x="5615584" y="435858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F5F15C02-D514-0440-8282-945BB23CEB38}"/>
              </a:ext>
            </a:extLst>
          </p:cNvPr>
          <p:cNvSpPr>
            <a:spLocks noChangeAspect="1"/>
          </p:cNvSpPr>
          <p:nvPr/>
        </p:nvSpPr>
        <p:spPr>
          <a:xfrm>
            <a:off x="4760343" y="441019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03911774-51C5-6342-B955-526CE7821E9E}"/>
              </a:ext>
            </a:extLst>
          </p:cNvPr>
          <p:cNvSpPr>
            <a:spLocks noChangeAspect="1"/>
          </p:cNvSpPr>
          <p:nvPr/>
        </p:nvSpPr>
        <p:spPr>
          <a:xfrm>
            <a:off x="5174188" y="484570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三角形 42">
            <a:extLst>
              <a:ext uri="{FF2B5EF4-FFF2-40B4-BE49-F238E27FC236}">
                <a16:creationId xmlns:a16="http://schemas.microsoft.com/office/drawing/2014/main" id="{F68AE25D-7B28-664E-B63C-7AA574869200}"/>
              </a:ext>
            </a:extLst>
          </p:cNvPr>
          <p:cNvSpPr>
            <a:spLocks noChangeAspect="1"/>
          </p:cNvSpPr>
          <p:nvPr/>
        </p:nvSpPr>
        <p:spPr>
          <a:xfrm>
            <a:off x="5717514" y="339384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269F515D-6BEF-3F4B-A8E1-6E602633D32A}"/>
              </a:ext>
            </a:extLst>
          </p:cNvPr>
          <p:cNvSpPr>
            <a:spLocks noChangeAspect="1"/>
          </p:cNvSpPr>
          <p:nvPr/>
        </p:nvSpPr>
        <p:spPr>
          <a:xfrm>
            <a:off x="4772550" y="510169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007B17BE-989B-7242-9974-2176CE06E382}"/>
              </a:ext>
            </a:extLst>
          </p:cNvPr>
          <p:cNvSpPr>
            <a:spLocks noChangeAspect="1"/>
          </p:cNvSpPr>
          <p:nvPr/>
        </p:nvSpPr>
        <p:spPr>
          <a:xfrm>
            <a:off x="6044042" y="459660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C2153DD-2921-D142-92A9-66287A9AB69F}"/>
              </a:ext>
            </a:extLst>
          </p:cNvPr>
          <p:cNvCxnSpPr>
            <a:cxnSpLocks/>
          </p:cNvCxnSpPr>
          <p:nvPr/>
        </p:nvCxnSpPr>
        <p:spPr>
          <a:xfrm flipH="1">
            <a:off x="3630549" y="2312524"/>
            <a:ext cx="1845155" cy="344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EBBE48F-3F51-8A48-82FB-0F02B67958C4}"/>
              </a:ext>
            </a:extLst>
          </p:cNvPr>
          <p:cNvCxnSpPr>
            <a:cxnSpLocks/>
          </p:cNvCxnSpPr>
          <p:nvPr/>
        </p:nvCxnSpPr>
        <p:spPr>
          <a:xfrm flipH="1">
            <a:off x="4024249" y="2439524"/>
            <a:ext cx="1845155" cy="34417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F5E6767-5978-9C4A-8589-4D21CF8E06C5}"/>
              </a:ext>
            </a:extLst>
          </p:cNvPr>
          <p:cNvCxnSpPr>
            <a:cxnSpLocks/>
          </p:cNvCxnSpPr>
          <p:nvPr/>
        </p:nvCxnSpPr>
        <p:spPr>
          <a:xfrm flipH="1">
            <a:off x="3262249" y="2172824"/>
            <a:ext cx="1845155" cy="34417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58F7807-2DB7-CF46-8A51-44F549BC78C9}"/>
              </a:ext>
            </a:extLst>
          </p:cNvPr>
          <p:cNvCxnSpPr>
            <a:cxnSpLocks/>
          </p:cNvCxnSpPr>
          <p:nvPr/>
        </p:nvCxnSpPr>
        <p:spPr>
          <a:xfrm>
            <a:off x="3635049" y="4887759"/>
            <a:ext cx="351655" cy="21408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C3F63C1-FA62-6447-BF68-5A24DD5F8FDD}"/>
              </a:ext>
            </a:extLst>
          </p:cNvPr>
          <p:cNvCxnSpPr>
            <a:cxnSpLocks/>
          </p:cNvCxnSpPr>
          <p:nvPr/>
        </p:nvCxnSpPr>
        <p:spPr>
          <a:xfrm>
            <a:off x="3990649" y="5103659"/>
            <a:ext cx="351655" cy="21408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24735" y="4930195"/>
            <a:ext cx="1124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间隔（</a:t>
            </a:r>
            <a:r>
              <a:rPr lang="en-US" altLang="zh-CN" sz="1200" dirty="0"/>
              <a:t>margin</a:t>
            </a:r>
            <a:r>
              <a:rPr lang="zh-CN" altLang="en-US" sz="1200" dirty="0"/>
              <a:t>）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799786" y="3382554"/>
            <a:ext cx="3725154" cy="9086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目标：最大化 “间隔”</a:t>
            </a:r>
          </a:p>
          <a:p>
            <a:r>
              <a:rPr lang="zh-CN" altLang="en-US" dirty="0"/>
              <a:t>约束条件：所有样本点被正确分类</a:t>
            </a:r>
          </a:p>
        </p:txBody>
      </p:sp>
    </p:spTree>
    <p:extLst>
      <p:ext uri="{BB962C8B-B14F-4D97-AF65-F5344CB8AC3E}">
        <p14:creationId xmlns:p14="http://schemas.microsoft.com/office/powerpoint/2010/main" val="24821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数学刻画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54616" y="2146654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点到平面的距离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339759" y="1184735"/>
            <a:ext cx="2046601" cy="2430541"/>
            <a:chOff x="6252673" y="1417896"/>
            <a:chExt cx="2046601" cy="2430541"/>
          </a:xfrm>
        </p:grpSpPr>
        <p:grpSp>
          <p:nvGrpSpPr>
            <p:cNvPr id="65" name="组合 64"/>
            <p:cNvGrpSpPr/>
            <p:nvPr/>
          </p:nvGrpSpPr>
          <p:grpSpPr>
            <a:xfrm>
              <a:off x="6252673" y="1611092"/>
              <a:ext cx="2046601" cy="2237345"/>
              <a:chOff x="3283045" y="2038564"/>
              <a:chExt cx="2719482" cy="30568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B7CA5F-2496-FC43-9987-B9F045036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045" y="402902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AE6B61-A15E-854D-9CCC-CEB96AD8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7200" y="312063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4B599C-C0EB-9149-80A3-255289300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3195" y="353067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7BACEE-26C1-CF48-BBE1-BEC764871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7370" y="283749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E535565-5B8C-1640-B3D2-BB8913BEE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3225" y="3679936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三角形 26">
                <a:extLst>
                  <a:ext uri="{FF2B5EF4-FFF2-40B4-BE49-F238E27FC236}">
                    <a16:creationId xmlns:a16="http://schemas.microsoft.com/office/drawing/2014/main" id="{4314F7F0-9A3A-A844-8327-8F5508534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028" y="3718848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三角形 27">
                <a:extLst>
                  <a:ext uri="{FF2B5EF4-FFF2-40B4-BE49-F238E27FC236}">
                    <a16:creationId xmlns:a16="http://schemas.microsoft.com/office/drawing/2014/main" id="{4CBD0898-701A-C24B-BAEC-497B02016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2717" y="4119606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38">
                <a:extLst>
                  <a:ext uri="{FF2B5EF4-FFF2-40B4-BE49-F238E27FC236}">
                    <a16:creationId xmlns:a16="http://schemas.microsoft.com/office/drawing/2014/main" id="{7AF432B7-9565-7D4E-9612-5E35C21C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5841" y="4951430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0">
                <a:extLst>
                  <a:ext uri="{FF2B5EF4-FFF2-40B4-BE49-F238E27FC236}">
                    <a16:creationId xmlns:a16="http://schemas.microsoft.com/office/drawing/2014/main" id="{F5F15C02-D514-0440-8282-945BB23C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433" y="4537193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三角形 42">
                <a:extLst>
                  <a:ext uri="{FF2B5EF4-FFF2-40B4-BE49-F238E27FC236}">
                    <a16:creationId xmlns:a16="http://schemas.microsoft.com/office/drawing/2014/main" id="{F68AE25D-7B28-664E-B63C-7AA574869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604" y="3520842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9" name="直线连接符 45">
                <a:extLst>
                  <a:ext uri="{FF2B5EF4-FFF2-40B4-BE49-F238E27FC236}">
                    <a16:creationId xmlns:a16="http://schemas.microsoft.com/office/drawing/2014/main" id="{CC2153DD-2921-D142-92A9-66287A9AB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865" y="2249489"/>
                <a:ext cx="1405752" cy="27019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613" y="2038564"/>
                <a:ext cx="1360613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403" y="382548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1913" y="2488048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930" y="417452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5F2FB7A-2E61-4947-AE30-BDB66B369275}"/>
                    </a:ext>
                  </a:extLst>
                </p:cNvPr>
                <p:cNvSpPr txBox="1"/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5F2FB7A-2E61-4947-AE30-BDB66B369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2808008" y="1999404"/>
                <a:ext cx="2553007" cy="59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08" y="1999404"/>
                <a:ext cx="2553007" cy="5931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954616" y="3927287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最大化 “间隔”</a:t>
            </a:r>
          </a:p>
        </p:txBody>
      </p:sp>
      <p:sp>
        <p:nvSpPr>
          <p:cNvPr id="76" name="右箭头 75"/>
          <p:cNvSpPr/>
          <p:nvPr/>
        </p:nvSpPr>
        <p:spPr>
          <a:xfrm>
            <a:off x="1417909" y="4492544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405640" y="2872696"/>
                <a:ext cx="3646575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margin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640" y="2872696"/>
                <a:ext cx="3646575" cy="381836"/>
              </a:xfrm>
              <a:prstGeom prst="rect">
                <a:avLst/>
              </a:prstGeom>
              <a:blipFill rotWithShape="0">
                <a:blip r:embed="rId7"/>
                <a:stretch>
                  <a:fillRect l="-1839" r="-200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954616" y="50188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所有样本点正确分类</a:t>
            </a:r>
          </a:p>
        </p:txBody>
      </p:sp>
      <p:sp>
        <p:nvSpPr>
          <p:cNvPr id="80" name="右箭头 79"/>
          <p:cNvSpPr/>
          <p:nvPr/>
        </p:nvSpPr>
        <p:spPr>
          <a:xfrm>
            <a:off x="1422257" y="560291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009638" y="5525070"/>
                <a:ext cx="3555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8" y="5525070"/>
                <a:ext cx="35553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01" t="-4348" r="-102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1927999" y="6058050"/>
                <a:ext cx="290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99" y="6058050"/>
                <a:ext cx="290669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2009638" y="4411919"/>
                <a:ext cx="1855764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margin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8" y="4411919"/>
                <a:ext cx="1855764" cy="383631"/>
              </a:xfrm>
              <a:prstGeom prst="rect">
                <a:avLst/>
              </a:prstGeom>
              <a:blipFill rotWithShape="0">
                <a:blip r:embed="rId10"/>
                <a:stretch>
                  <a:fillRect l="-1316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3761177" y="4182299"/>
                <a:ext cx="2734082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77" y="4182299"/>
                <a:ext cx="2734082" cy="6854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右箭头 85"/>
          <p:cNvSpPr/>
          <p:nvPr/>
        </p:nvSpPr>
        <p:spPr>
          <a:xfrm>
            <a:off x="1417909" y="613385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6509045" y="2506810"/>
            <a:ext cx="244800" cy="24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2674016" y="3196183"/>
                <a:ext cx="2278829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16" y="3196183"/>
                <a:ext cx="2278829" cy="68544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6136109" y="5525069"/>
                <a:ext cx="14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∈{+1,−1}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9" y="5525069"/>
                <a:ext cx="142526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863" t="-2174" r="-600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4" grpId="0"/>
      <p:bldP spid="76" grpId="0" animBg="1"/>
      <p:bldP spid="78" grpId="0"/>
      <p:bldP spid="79" grpId="0"/>
      <p:bldP spid="80" grpId="0" animBg="1"/>
      <p:bldP spid="81" grpId="0"/>
      <p:bldP spid="83" grpId="0"/>
      <p:bldP spid="77" grpId="0"/>
      <p:bldP spid="86" grpId="0" animBg="1"/>
      <p:bldP spid="88" grpId="0" animBg="1"/>
      <p:bldP spid="89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数学刻画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339759" y="1184735"/>
            <a:ext cx="2046601" cy="2430541"/>
            <a:chOff x="6252673" y="1417896"/>
            <a:chExt cx="2046601" cy="2430541"/>
          </a:xfrm>
        </p:grpSpPr>
        <p:grpSp>
          <p:nvGrpSpPr>
            <p:cNvPr id="65" name="组合 64"/>
            <p:cNvGrpSpPr/>
            <p:nvPr/>
          </p:nvGrpSpPr>
          <p:grpSpPr>
            <a:xfrm>
              <a:off x="6252673" y="1611092"/>
              <a:ext cx="2046601" cy="2237345"/>
              <a:chOff x="3283045" y="2038564"/>
              <a:chExt cx="2719482" cy="30568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B7CA5F-2496-FC43-9987-B9F045036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045" y="402902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AE6B61-A15E-854D-9CCC-CEB96AD8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7200" y="312063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4B599C-C0EB-9149-80A3-255289300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3195" y="353067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7BACEE-26C1-CF48-BBE1-BEC764871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7370" y="283749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E535565-5B8C-1640-B3D2-BB8913BEE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3225" y="3679936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三角形 26">
                <a:extLst>
                  <a:ext uri="{FF2B5EF4-FFF2-40B4-BE49-F238E27FC236}">
                    <a16:creationId xmlns:a16="http://schemas.microsoft.com/office/drawing/2014/main" id="{4314F7F0-9A3A-A844-8327-8F5508534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028" y="3718848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三角形 27">
                <a:extLst>
                  <a:ext uri="{FF2B5EF4-FFF2-40B4-BE49-F238E27FC236}">
                    <a16:creationId xmlns:a16="http://schemas.microsoft.com/office/drawing/2014/main" id="{4CBD0898-701A-C24B-BAEC-497B02016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2717" y="4119606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38">
                <a:extLst>
                  <a:ext uri="{FF2B5EF4-FFF2-40B4-BE49-F238E27FC236}">
                    <a16:creationId xmlns:a16="http://schemas.microsoft.com/office/drawing/2014/main" id="{7AF432B7-9565-7D4E-9612-5E35C21C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5841" y="4951430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0">
                <a:extLst>
                  <a:ext uri="{FF2B5EF4-FFF2-40B4-BE49-F238E27FC236}">
                    <a16:creationId xmlns:a16="http://schemas.microsoft.com/office/drawing/2014/main" id="{F5F15C02-D514-0440-8282-945BB23C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433" y="4537193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三角形 42">
                <a:extLst>
                  <a:ext uri="{FF2B5EF4-FFF2-40B4-BE49-F238E27FC236}">
                    <a16:creationId xmlns:a16="http://schemas.microsoft.com/office/drawing/2014/main" id="{F68AE25D-7B28-664E-B63C-7AA574869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604" y="3520842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9" name="直线连接符 45">
                <a:extLst>
                  <a:ext uri="{FF2B5EF4-FFF2-40B4-BE49-F238E27FC236}">
                    <a16:creationId xmlns:a16="http://schemas.microsoft.com/office/drawing/2014/main" id="{CC2153DD-2921-D142-92A9-66287A9AB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865" y="2249489"/>
                <a:ext cx="1405752" cy="27019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613" y="2038564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403" y="382548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1913" y="2488048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930" y="417452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5F2FB7A-2E61-4947-AE30-BDB66B369275}"/>
                    </a:ext>
                  </a:extLst>
                </p:cNvPr>
                <p:cNvSpPr txBox="1"/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5F2FB7A-2E61-4947-AE30-BDB66B369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右箭头 33"/>
          <p:cNvSpPr/>
          <p:nvPr/>
        </p:nvSpPr>
        <p:spPr>
          <a:xfrm>
            <a:off x="1034146" y="309784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55740" y="1975941"/>
                <a:ext cx="2774157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0" y="1975941"/>
                <a:ext cx="2774157" cy="68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457149" y="2824666"/>
                <a:ext cx="4142929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49" y="2824666"/>
                <a:ext cx="4142929" cy="68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1035931" y="382682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1413987" y="3546783"/>
                <a:ext cx="5328766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87" y="3546783"/>
                <a:ext cx="5328766" cy="68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40325" y="4467361"/>
                <a:ext cx="2514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25" y="4467361"/>
                <a:ext cx="251491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5991690" y="4272200"/>
                <a:ext cx="2892288" cy="73847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同一平面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𝑐𝑏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p>
                              <m:s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90" y="4272200"/>
                <a:ext cx="2892288" cy="738473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箭头 44"/>
          <p:cNvSpPr/>
          <p:nvPr/>
        </p:nvSpPr>
        <p:spPr>
          <a:xfrm>
            <a:off x="1041240" y="5285926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555740" y="5061113"/>
                <a:ext cx="5503494" cy="649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0" y="5061113"/>
                <a:ext cx="5503494" cy="6499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38075" y="5911504"/>
                <a:ext cx="93346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75" y="5911504"/>
                <a:ext cx="933461" cy="5575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817815" y="6041800"/>
                <a:ext cx="914225" cy="381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815" y="6041800"/>
                <a:ext cx="914225" cy="381964"/>
              </a:xfrm>
              <a:prstGeom prst="rect">
                <a:avLst/>
              </a:prstGeom>
              <a:blipFill rotWithShape="0">
                <a:blip r:embed="rId13"/>
                <a:stretch>
                  <a:fillRect l="-533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672164" y="5911504"/>
                <a:ext cx="112389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64" y="5911504"/>
                <a:ext cx="1123897" cy="5266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右箭头 10"/>
          <p:cNvSpPr/>
          <p:nvPr/>
        </p:nvSpPr>
        <p:spPr>
          <a:xfrm>
            <a:off x="3063078" y="6126636"/>
            <a:ext cx="463195" cy="177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右箭头 53"/>
          <p:cNvSpPr/>
          <p:nvPr/>
        </p:nvSpPr>
        <p:spPr>
          <a:xfrm>
            <a:off x="4955921" y="6126636"/>
            <a:ext cx="463195" cy="177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78369" y="4454904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69" y="4454904"/>
                <a:ext cx="60305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4533269" y="44762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（为什么？）</a:t>
            </a:r>
          </a:p>
        </p:txBody>
      </p:sp>
    </p:spTree>
    <p:extLst>
      <p:ext uri="{BB962C8B-B14F-4D97-AF65-F5344CB8AC3E}">
        <p14:creationId xmlns:p14="http://schemas.microsoft.com/office/powerpoint/2010/main" val="25519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/>
      <p:bldP spid="36" grpId="0"/>
      <p:bldP spid="37" grpId="0" animBg="1"/>
      <p:bldP spid="38" grpId="0"/>
      <p:bldP spid="8" grpId="0" animBg="1"/>
      <p:bldP spid="45" grpId="0" animBg="1"/>
      <p:bldP spid="47" grpId="0"/>
      <p:bldP spid="10" grpId="0"/>
      <p:bldP spid="50" grpId="0"/>
      <p:bldP spid="53" grpId="0"/>
      <p:bldP spid="11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数学刻画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339759" y="1184735"/>
            <a:ext cx="2046601" cy="2430541"/>
            <a:chOff x="6252673" y="1417896"/>
            <a:chExt cx="2046601" cy="2430541"/>
          </a:xfrm>
        </p:grpSpPr>
        <p:grpSp>
          <p:nvGrpSpPr>
            <p:cNvPr id="65" name="组合 64"/>
            <p:cNvGrpSpPr/>
            <p:nvPr/>
          </p:nvGrpSpPr>
          <p:grpSpPr>
            <a:xfrm>
              <a:off x="6252673" y="1611092"/>
              <a:ext cx="2046601" cy="2237345"/>
              <a:chOff x="3283045" y="2038564"/>
              <a:chExt cx="2719482" cy="30568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B7CA5F-2496-FC43-9987-B9F045036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045" y="402902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AE6B61-A15E-854D-9CCC-CEB96AD8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7200" y="312063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4B599C-C0EB-9149-80A3-255289300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3195" y="353067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7BACEE-26C1-CF48-BBE1-BEC764871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7370" y="283749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E535565-5B8C-1640-B3D2-BB8913BEE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3225" y="3679936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三角形 26">
                <a:extLst>
                  <a:ext uri="{FF2B5EF4-FFF2-40B4-BE49-F238E27FC236}">
                    <a16:creationId xmlns:a16="http://schemas.microsoft.com/office/drawing/2014/main" id="{4314F7F0-9A3A-A844-8327-8F5508534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028" y="3718848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三角形 27">
                <a:extLst>
                  <a:ext uri="{FF2B5EF4-FFF2-40B4-BE49-F238E27FC236}">
                    <a16:creationId xmlns:a16="http://schemas.microsoft.com/office/drawing/2014/main" id="{4CBD0898-701A-C24B-BAEC-497B02016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2717" y="4119606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38">
                <a:extLst>
                  <a:ext uri="{FF2B5EF4-FFF2-40B4-BE49-F238E27FC236}">
                    <a16:creationId xmlns:a16="http://schemas.microsoft.com/office/drawing/2014/main" id="{7AF432B7-9565-7D4E-9612-5E35C21C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5841" y="4951430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0">
                <a:extLst>
                  <a:ext uri="{FF2B5EF4-FFF2-40B4-BE49-F238E27FC236}">
                    <a16:creationId xmlns:a16="http://schemas.microsoft.com/office/drawing/2014/main" id="{F5F15C02-D514-0440-8282-945BB23C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433" y="4537193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三角形 42">
                <a:extLst>
                  <a:ext uri="{FF2B5EF4-FFF2-40B4-BE49-F238E27FC236}">
                    <a16:creationId xmlns:a16="http://schemas.microsoft.com/office/drawing/2014/main" id="{F68AE25D-7B28-664E-B63C-7AA574869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604" y="3520842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9" name="直线连接符 45">
                <a:extLst>
                  <a:ext uri="{FF2B5EF4-FFF2-40B4-BE49-F238E27FC236}">
                    <a16:creationId xmlns:a16="http://schemas.microsoft.com/office/drawing/2014/main" id="{CC2153DD-2921-D142-92A9-66287A9AB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865" y="2249489"/>
                <a:ext cx="1405752" cy="27019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613" y="2038564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403" y="382548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1913" y="2488048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930" y="417452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391" y="2788029"/>
                  <a:ext cx="18094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119" y="3027533"/>
                  <a:ext cx="1809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5F2FB7A-2E61-4947-AE30-BDB66B369275}"/>
                    </a:ext>
                  </a:extLst>
                </p:cNvPr>
                <p:cNvSpPr txBox="1"/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5F2FB7A-2E61-4947-AE30-BDB66B369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994748" y="2478045"/>
            <a:ext cx="4766391" cy="1056826"/>
            <a:chOff x="894464" y="2453055"/>
            <a:chExt cx="4766391" cy="1056826"/>
          </a:xfrm>
        </p:grpSpPr>
        <p:sp>
          <p:nvSpPr>
            <p:cNvPr id="4" name="圆角矩形 3"/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4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/>
          <p:cNvSpPr txBox="1"/>
          <p:nvPr/>
        </p:nvSpPr>
        <p:spPr>
          <a:xfrm>
            <a:off x="994748" y="4116773"/>
            <a:ext cx="625078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标准二次规划（</a:t>
            </a:r>
            <a:r>
              <a:rPr lang="en-US" altLang="zh-CN" dirty="0"/>
              <a:t>Quadratic Programming, QP</a:t>
            </a:r>
            <a:r>
              <a:rPr lang="zh-CN" altLang="en-US" dirty="0"/>
              <a:t>）问题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可调用现有程序包求解！（例如</a:t>
            </a:r>
            <a:r>
              <a:rPr lang="en-US" altLang="zh-CN" dirty="0"/>
              <a:t>CVX: </a:t>
            </a:r>
            <a:r>
              <a:rPr lang="en-US" altLang="zh-CN" dirty="0">
                <a:hlinkClick r:id="rId7"/>
              </a:rPr>
              <a:t>http://cvxr.com/cvx/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94748" y="5230213"/>
                <a:ext cx="2887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预测：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8" y="5230213"/>
                <a:ext cx="2887638" cy="369332"/>
              </a:xfrm>
              <a:prstGeom prst="rect">
                <a:avLst/>
              </a:prstGeom>
              <a:blipFill>
                <a:blip r:embed="rId8"/>
                <a:stretch>
                  <a:fillRect l="-1310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0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905691" y="1531214"/>
            <a:ext cx="2899960" cy="3343722"/>
            <a:chOff x="6252673" y="1417896"/>
            <a:chExt cx="2046601" cy="2430541"/>
          </a:xfrm>
        </p:grpSpPr>
        <p:grpSp>
          <p:nvGrpSpPr>
            <p:cNvPr id="65" name="组合 64"/>
            <p:cNvGrpSpPr/>
            <p:nvPr/>
          </p:nvGrpSpPr>
          <p:grpSpPr>
            <a:xfrm>
              <a:off x="6252673" y="1611092"/>
              <a:ext cx="2046601" cy="2237345"/>
              <a:chOff x="3283045" y="2038564"/>
              <a:chExt cx="2719482" cy="30568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B7CA5F-2496-FC43-9987-B9F045036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045" y="402902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AE6B61-A15E-854D-9CCC-CEB96AD8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7200" y="312063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4B599C-C0EB-9149-80A3-255289300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3195" y="353067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7BACEE-26C1-CF48-BBE1-BEC764871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7370" y="283749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E535565-5B8C-1640-B3D2-BB8913BEE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7726" y="3679936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三角形 26">
                <a:extLst>
                  <a:ext uri="{FF2B5EF4-FFF2-40B4-BE49-F238E27FC236}">
                    <a16:creationId xmlns:a16="http://schemas.microsoft.com/office/drawing/2014/main" id="{4314F7F0-9A3A-A844-8327-8F5508534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028" y="3718848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三角形 27">
                <a:extLst>
                  <a:ext uri="{FF2B5EF4-FFF2-40B4-BE49-F238E27FC236}">
                    <a16:creationId xmlns:a16="http://schemas.microsoft.com/office/drawing/2014/main" id="{4CBD0898-701A-C24B-BAEC-497B02016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2717" y="4119606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38">
                <a:extLst>
                  <a:ext uri="{FF2B5EF4-FFF2-40B4-BE49-F238E27FC236}">
                    <a16:creationId xmlns:a16="http://schemas.microsoft.com/office/drawing/2014/main" id="{7AF432B7-9565-7D4E-9612-5E35C21C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5841" y="4951430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0">
                <a:extLst>
                  <a:ext uri="{FF2B5EF4-FFF2-40B4-BE49-F238E27FC236}">
                    <a16:creationId xmlns:a16="http://schemas.microsoft.com/office/drawing/2014/main" id="{F5F15C02-D514-0440-8282-945BB23CE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433" y="4537193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三角形 42">
                <a:extLst>
                  <a:ext uri="{FF2B5EF4-FFF2-40B4-BE49-F238E27FC236}">
                    <a16:creationId xmlns:a16="http://schemas.microsoft.com/office/drawing/2014/main" id="{F68AE25D-7B28-664E-B63C-7AA574869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4604" y="3520842"/>
                <a:ext cx="164572" cy="1440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9" name="直线连接符 45">
                <a:extLst>
                  <a:ext uri="{FF2B5EF4-FFF2-40B4-BE49-F238E27FC236}">
                    <a16:creationId xmlns:a16="http://schemas.microsoft.com/office/drawing/2014/main" id="{CC2153DD-2921-D142-92A9-66287A9AB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865" y="2249489"/>
                <a:ext cx="1405752" cy="27019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3613" y="2038564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403" y="382548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49">
                <a:extLst>
                  <a:ext uri="{FF2B5EF4-FFF2-40B4-BE49-F238E27FC236}">
                    <a16:creationId xmlns:a16="http://schemas.microsoft.com/office/drawing/2014/main" id="{AF5E6767-5978-9C4A-8589-4D21CF8E0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1913" y="2488048"/>
                <a:ext cx="1360614" cy="2570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50">
                <a:extLst>
                  <a:ext uri="{FF2B5EF4-FFF2-40B4-BE49-F238E27FC236}">
                    <a16:creationId xmlns:a16="http://schemas.microsoft.com/office/drawing/2014/main" id="{C58F7807-2DB7-CF46-8A51-44F549BC7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930" y="4174527"/>
                <a:ext cx="564901" cy="3475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14391" y="2788029"/>
                  <a:ext cx="127700" cy="20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391" y="2788029"/>
                  <a:ext cx="127700" cy="201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254119" y="3027533"/>
                  <a:ext cx="127700" cy="20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119" y="3027533"/>
                  <a:ext cx="127700" cy="201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2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5F2FB7A-2E61-4947-AE30-BDB66B369275}"/>
                    </a:ext>
                  </a:extLst>
                </p:cNvPr>
                <p:cNvSpPr txBox="1"/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5F2FB7A-2E61-4947-AE30-BDB66B369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77581">
                  <a:off x="6722627" y="1958824"/>
                  <a:ext cx="14511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00401" y="1749147"/>
                <a:ext cx="42149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分类面仅由少数样本点确定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其他样本点的微小改变不影响分类面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01" y="1749147"/>
                <a:ext cx="4214949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867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1200774" y="3378180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5573" y="343508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16527" y="4257040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4696641" y="3606656"/>
            <a:ext cx="3001737" cy="14330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Support Vector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73247" y="5349019"/>
            <a:ext cx="654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 (SVM)</a:t>
            </a:r>
            <a:endParaRPr lang="zh-CN" alt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0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1441F9B-A885-A045-A09B-E23D9C25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回顾与计划</a:t>
            </a:r>
            <a:endParaRPr lang="en-US" altLang="zh-CN" dirty="0"/>
          </a:p>
          <a:p>
            <a:r>
              <a:rPr lang="zh-CN" altLang="en-US" dirty="0"/>
              <a:t>线性支撑向量机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“软间隔”支撑向量机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对偶问题及核化支撑向量机</a:t>
            </a:r>
            <a:endParaRPr lang="en-US" altLang="zh-CN" dirty="0"/>
          </a:p>
          <a:p>
            <a:r>
              <a:rPr lang="zh-CN" altLang="en-US" dirty="0"/>
              <a:t>损失与正则化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09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“软间隔”支撑向量机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非线性可分数据</a:t>
            </a:r>
          </a:p>
        </p:txBody>
      </p:sp>
      <p:sp>
        <p:nvSpPr>
          <p:cNvPr id="270" name="矩形 269"/>
          <p:cNvSpPr/>
          <p:nvPr/>
        </p:nvSpPr>
        <p:spPr>
          <a:xfrm>
            <a:off x="2165533" y="2282008"/>
            <a:ext cx="5283200" cy="379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/>
          <p:cNvSpPr>
            <a:spLocks noChangeAspect="1"/>
          </p:cNvSpPr>
          <p:nvPr/>
        </p:nvSpPr>
        <p:spPr>
          <a:xfrm>
            <a:off x="3575233" y="292891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/>
          <p:cNvSpPr>
            <a:spLocks noChangeAspect="1"/>
          </p:cNvSpPr>
          <p:nvPr/>
        </p:nvSpPr>
        <p:spPr>
          <a:xfrm>
            <a:off x="3157158" y="322600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/>
          <p:cNvSpPr>
            <a:spLocks noChangeAspect="1"/>
          </p:cNvSpPr>
          <p:nvPr/>
        </p:nvSpPr>
        <p:spPr>
          <a:xfrm>
            <a:off x="3405419" y="33180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/>
          <p:cNvSpPr>
            <a:spLocks noChangeAspect="1"/>
          </p:cNvSpPr>
          <p:nvPr/>
        </p:nvSpPr>
        <p:spPr>
          <a:xfrm>
            <a:off x="3446877" y="36172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/>
          <p:cNvSpPr>
            <a:spLocks noChangeAspect="1"/>
          </p:cNvSpPr>
          <p:nvPr/>
        </p:nvSpPr>
        <p:spPr>
          <a:xfrm>
            <a:off x="3780683" y="305128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/>
          <p:cNvSpPr>
            <a:spLocks noChangeAspect="1"/>
          </p:cNvSpPr>
          <p:nvPr/>
        </p:nvSpPr>
        <p:spPr>
          <a:xfrm>
            <a:off x="3013158" y="362708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/>
          <p:cNvSpPr>
            <a:spLocks noChangeAspect="1"/>
          </p:cNvSpPr>
          <p:nvPr/>
        </p:nvSpPr>
        <p:spPr>
          <a:xfrm>
            <a:off x="3647233" y="371981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/>
          <p:cNvSpPr>
            <a:spLocks noChangeAspect="1"/>
          </p:cNvSpPr>
          <p:nvPr/>
        </p:nvSpPr>
        <p:spPr>
          <a:xfrm>
            <a:off x="2869158" y="402816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/>
          <p:cNvSpPr>
            <a:spLocks noChangeAspect="1"/>
          </p:cNvSpPr>
          <p:nvPr/>
        </p:nvSpPr>
        <p:spPr>
          <a:xfrm>
            <a:off x="3719768" y="433270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/>
          <p:cNvSpPr>
            <a:spLocks noChangeAspect="1"/>
          </p:cNvSpPr>
          <p:nvPr/>
        </p:nvSpPr>
        <p:spPr>
          <a:xfrm>
            <a:off x="4011358" y="34620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矩形 280"/>
          <p:cNvSpPr>
            <a:spLocks noChangeAspect="1"/>
          </p:cNvSpPr>
          <p:nvPr/>
        </p:nvSpPr>
        <p:spPr>
          <a:xfrm>
            <a:off x="3340383" y="402088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矩形 281"/>
          <p:cNvSpPr>
            <a:spLocks noChangeAspect="1"/>
          </p:cNvSpPr>
          <p:nvPr/>
        </p:nvSpPr>
        <p:spPr>
          <a:xfrm>
            <a:off x="4148883" y="290477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矩形 282"/>
          <p:cNvSpPr>
            <a:spLocks noChangeAspect="1"/>
          </p:cNvSpPr>
          <p:nvPr/>
        </p:nvSpPr>
        <p:spPr>
          <a:xfrm>
            <a:off x="3167608" y="461629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/>
          <p:cNvSpPr>
            <a:spLocks noChangeAspect="1"/>
          </p:cNvSpPr>
          <p:nvPr/>
        </p:nvSpPr>
        <p:spPr>
          <a:xfrm>
            <a:off x="4347457" y="347857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/>
          <p:cNvSpPr>
            <a:spLocks noChangeAspect="1"/>
          </p:cNvSpPr>
          <p:nvPr/>
        </p:nvSpPr>
        <p:spPr>
          <a:xfrm>
            <a:off x="4409932" y="281699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矩形 285"/>
          <p:cNvSpPr>
            <a:spLocks noChangeAspect="1"/>
          </p:cNvSpPr>
          <p:nvPr/>
        </p:nvSpPr>
        <p:spPr>
          <a:xfrm>
            <a:off x="4059166" y="402816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矩形 286"/>
          <p:cNvSpPr>
            <a:spLocks noChangeAspect="1"/>
          </p:cNvSpPr>
          <p:nvPr/>
        </p:nvSpPr>
        <p:spPr>
          <a:xfrm>
            <a:off x="2775133" y="300091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矩形 287"/>
          <p:cNvSpPr>
            <a:spLocks noChangeAspect="1"/>
          </p:cNvSpPr>
          <p:nvPr/>
        </p:nvSpPr>
        <p:spPr>
          <a:xfrm>
            <a:off x="3596541" y="337684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矩形 288"/>
          <p:cNvSpPr>
            <a:spLocks noChangeAspect="1"/>
          </p:cNvSpPr>
          <p:nvPr/>
        </p:nvSpPr>
        <p:spPr>
          <a:xfrm>
            <a:off x="4333757" y="315219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矩形 289"/>
          <p:cNvSpPr>
            <a:spLocks noChangeAspect="1"/>
          </p:cNvSpPr>
          <p:nvPr/>
        </p:nvSpPr>
        <p:spPr>
          <a:xfrm>
            <a:off x="3157158" y="43140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1" name="矩形 290"/>
          <p:cNvSpPr>
            <a:spLocks noChangeAspect="1"/>
          </p:cNvSpPr>
          <p:nvPr/>
        </p:nvSpPr>
        <p:spPr>
          <a:xfrm>
            <a:off x="4938839" y="375694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三角形 25"/>
          <p:cNvSpPr>
            <a:spLocks noChangeAspect="1"/>
          </p:cNvSpPr>
          <p:nvPr/>
        </p:nvSpPr>
        <p:spPr>
          <a:xfrm>
            <a:off x="4590897" y="424151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三角形 26">
            <a:extLst>
              <a:ext uri="{FF2B5EF4-FFF2-40B4-BE49-F238E27FC236}">
                <a16:creationId xmlns:a16="http://schemas.microsoft.com/office/drawing/2014/main" id="{C7FA154E-EC6E-A24F-96FE-E699C3855E5F}"/>
              </a:ext>
            </a:extLst>
          </p:cNvPr>
          <p:cNvSpPr>
            <a:spLocks noChangeAspect="1"/>
          </p:cNvSpPr>
          <p:nvPr/>
        </p:nvSpPr>
        <p:spPr>
          <a:xfrm>
            <a:off x="4982566" y="429598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三角形 27">
            <a:extLst>
              <a:ext uri="{FF2B5EF4-FFF2-40B4-BE49-F238E27FC236}">
                <a16:creationId xmlns:a16="http://schemas.microsoft.com/office/drawing/2014/main" id="{5C52DD27-95F4-954F-BAF7-358F16937982}"/>
              </a:ext>
            </a:extLst>
          </p:cNvPr>
          <p:cNvSpPr>
            <a:spLocks noChangeAspect="1"/>
          </p:cNvSpPr>
          <p:nvPr/>
        </p:nvSpPr>
        <p:spPr>
          <a:xfrm>
            <a:off x="5635873" y="404494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5" name="三角形 28">
            <a:extLst>
              <a:ext uri="{FF2B5EF4-FFF2-40B4-BE49-F238E27FC236}">
                <a16:creationId xmlns:a16="http://schemas.microsoft.com/office/drawing/2014/main" id="{64625FD6-7252-674C-A4E2-A0CEA547A279}"/>
              </a:ext>
            </a:extLst>
          </p:cNvPr>
          <p:cNvSpPr>
            <a:spLocks noChangeAspect="1"/>
          </p:cNvSpPr>
          <p:nvPr/>
        </p:nvSpPr>
        <p:spPr>
          <a:xfrm>
            <a:off x="5285989" y="432280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三角形 29">
            <a:extLst>
              <a:ext uri="{FF2B5EF4-FFF2-40B4-BE49-F238E27FC236}">
                <a16:creationId xmlns:a16="http://schemas.microsoft.com/office/drawing/2014/main" id="{4ADF144F-1060-CE40-AEE5-A42D9DAA3579}"/>
              </a:ext>
            </a:extLst>
          </p:cNvPr>
          <p:cNvSpPr>
            <a:spLocks noChangeAspect="1"/>
          </p:cNvSpPr>
          <p:nvPr/>
        </p:nvSpPr>
        <p:spPr>
          <a:xfrm>
            <a:off x="5018163" y="46522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三角形 30">
            <a:extLst>
              <a:ext uri="{FF2B5EF4-FFF2-40B4-BE49-F238E27FC236}">
                <a16:creationId xmlns:a16="http://schemas.microsoft.com/office/drawing/2014/main" id="{A130F224-E4FB-E849-BBF4-595E1837152F}"/>
              </a:ext>
            </a:extLst>
          </p:cNvPr>
          <p:cNvSpPr>
            <a:spLocks noChangeAspect="1"/>
          </p:cNvSpPr>
          <p:nvPr/>
        </p:nvSpPr>
        <p:spPr>
          <a:xfrm>
            <a:off x="5994977" y="357915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三角形 31">
            <a:extLst>
              <a:ext uri="{FF2B5EF4-FFF2-40B4-BE49-F238E27FC236}">
                <a16:creationId xmlns:a16="http://schemas.microsoft.com/office/drawing/2014/main" id="{2291AB5A-AFD6-9F4A-A512-83B7BF01B0A0}"/>
              </a:ext>
            </a:extLst>
          </p:cNvPr>
          <p:cNvSpPr>
            <a:spLocks noChangeAspect="1"/>
          </p:cNvSpPr>
          <p:nvPr/>
        </p:nvSpPr>
        <p:spPr>
          <a:xfrm>
            <a:off x="5717462" y="390094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三角形 32">
            <a:extLst>
              <a:ext uri="{FF2B5EF4-FFF2-40B4-BE49-F238E27FC236}">
                <a16:creationId xmlns:a16="http://schemas.microsoft.com/office/drawing/2014/main" id="{85049E30-C65D-D14B-8A9C-1860F871B6C3}"/>
              </a:ext>
            </a:extLst>
          </p:cNvPr>
          <p:cNvSpPr>
            <a:spLocks noChangeAspect="1"/>
          </p:cNvSpPr>
          <p:nvPr/>
        </p:nvSpPr>
        <p:spPr>
          <a:xfrm>
            <a:off x="5168912" y="470107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三角形 33">
            <a:extLst>
              <a:ext uri="{FF2B5EF4-FFF2-40B4-BE49-F238E27FC236}">
                <a16:creationId xmlns:a16="http://schemas.microsoft.com/office/drawing/2014/main" id="{B9F7C747-6A45-AA47-BBF8-BBEC352DEECE}"/>
              </a:ext>
            </a:extLst>
          </p:cNvPr>
          <p:cNvSpPr>
            <a:spLocks noChangeAspect="1"/>
          </p:cNvSpPr>
          <p:nvPr/>
        </p:nvSpPr>
        <p:spPr>
          <a:xfrm>
            <a:off x="5849190" y="445989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三角形 34">
            <a:extLst>
              <a:ext uri="{FF2B5EF4-FFF2-40B4-BE49-F238E27FC236}">
                <a16:creationId xmlns:a16="http://schemas.microsoft.com/office/drawing/2014/main" id="{A67CFDF1-26E6-F942-8CFC-80EE4790B07F}"/>
              </a:ext>
            </a:extLst>
          </p:cNvPr>
          <p:cNvSpPr>
            <a:spLocks noChangeAspect="1"/>
          </p:cNvSpPr>
          <p:nvPr/>
        </p:nvSpPr>
        <p:spPr>
          <a:xfrm>
            <a:off x="5450561" y="512820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三角形 35">
            <a:extLst>
              <a:ext uri="{FF2B5EF4-FFF2-40B4-BE49-F238E27FC236}">
                <a16:creationId xmlns:a16="http://schemas.microsoft.com/office/drawing/2014/main" id="{21FEBC26-E59D-A142-8A02-3EBC96D19C9D}"/>
              </a:ext>
            </a:extLst>
          </p:cNvPr>
          <p:cNvSpPr>
            <a:spLocks noChangeAspect="1"/>
          </p:cNvSpPr>
          <p:nvPr/>
        </p:nvSpPr>
        <p:spPr>
          <a:xfrm>
            <a:off x="6311303" y="405984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三角形 36">
            <a:extLst>
              <a:ext uri="{FF2B5EF4-FFF2-40B4-BE49-F238E27FC236}">
                <a16:creationId xmlns:a16="http://schemas.microsoft.com/office/drawing/2014/main" id="{5875BB11-1E86-E742-9102-9E26B2901048}"/>
              </a:ext>
            </a:extLst>
          </p:cNvPr>
          <p:cNvSpPr>
            <a:spLocks noChangeAspect="1"/>
          </p:cNvSpPr>
          <p:nvPr/>
        </p:nvSpPr>
        <p:spPr>
          <a:xfrm>
            <a:off x="6009063" y="462625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三角形 37">
            <a:extLst>
              <a:ext uri="{FF2B5EF4-FFF2-40B4-BE49-F238E27FC236}">
                <a16:creationId xmlns:a16="http://schemas.microsoft.com/office/drawing/2014/main" id="{B641BE54-F49E-9F47-A535-FF53B5A4495A}"/>
              </a:ext>
            </a:extLst>
          </p:cNvPr>
          <p:cNvSpPr>
            <a:spLocks noChangeAspect="1"/>
          </p:cNvSpPr>
          <p:nvPr/>
        </p:nvSpPr>
        <p:spPr>
          <a:xfrm>
            <a:off x="4635114" y="505620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三角形 38">
            <a:extLst>
              <a:ext uri="{FF2B5EF4-FFF2-40B4-BE49-F238E27FC236}">
                <a16:creationId xmlns:a16="http://schemas.microsoft.com/office/drawing/2014/main" id="{73B320C5-4260-DF4A-AED3-E0C6725AC2F5}"/>
              </a:ext>
            </a:extLst>
          </p:cNvPr>
          <p:cNvSpPr>
            <a:spLocks noChangeAspect="1"/>
          </p:cNvSpPr>
          <p:nvPr/>
        </p:nvSpPr>
        <p:spPr>
          <a:xfrm>
            <a:off x="4096051" y="372315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三角形 39">
            <a:extLst>
              <a:ext uri="{FF2B5EF4-FFF2-40B4-BE49-F238E27FC236}">
                <a16:creationId xmlns:a16="http://schemas.microsoft.com/office/drawing/2014/main" id="{64FF242D-AB6D-FB4E-A0A8-531C8AD64E58}"/>
              </a:ext>
            </a:extLst>
          </p:cNvPr>
          <p:cNvSpPr>
            <a:spLocks noChangeAspect="1"/>
          </p:cNvSpPr>
          <p:nvPr/>
        </p:nvSpPr>
        <p:spPr>
          <a:xfrm>
            <a:off x="4503058" y="474204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三角形 40">
            <a:extLst>
              <a:ext uri="{FF2B5EF4-FFF2-40B4-BE49-F238E27FC236}">
                <a16:creationId xmlns:a16="http://schemas.microsoft.com/office/drawing/2014/main" id="{A6090DE2-B6C0-164F-AB62-0E2A7E9E61D7}"/>
              </a:ext>
            </a:extLst>
          </p:cNvPr>
          <p:cNvSpPr>
            <a:spLocks noChangeAspect="1"/>
          </p:cNvSpPr>
          <p:nvPr/>
        </p:nvSpPr>
        <p:spPr>
          <a:xfrm>
            <a:off x="4960551" y="507748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三角形 41">
            <a:extLst>
              <a:ext uri="{FF2B5EF4-FFF2-40B4-BE49-F238E27FC236}">
                <a16:creationId xmlns:a16="http://schemas.microsoft.com/office/drawing/2014/main" id="{5EA11BDC-5EFE-4747-A83A-513E8C7EEDDF}"/>
              </a:ext>
            </a:extLst>
          </p:cNvPr>
          <p:cNvSpPr>
            <a:spLocks noChangeAspect="1"/>
          </p:cNvSpPr>
          <p:nvPr/>
        </p:nvSpPr>
        <p:spPr>
          <a:xfrm>
            <a:off x="5241673" y="361654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三角形 42">
            <a:extLst>
              <a:ext uri="{FF2B5EF4-FFF2-40B4-BE49-F238E27FC236}">
                <a16:creationId xmlns:a16="http://schemas.microsoft.com/office/drawing/2014/main" id="{0565F3C1-3FE6-0B49-B11B-8F301782076A}"/>
              </a:ext>
            </a:extLst>
          </p:cNvPr>
          <p:cNvSpPr>
            <a:spLocks noChangeAspect="1"/>
          </p:cNvSpPr>
          <p:nvPr/>
        </p:nvSpPr>
        <p:spPr>
          <a:xfrm>
            <a:off x="4558913" y="533346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三角形 43">
            <a:extLst>
              <a:ext uri="{FF2B5EF4-FFF2-40B4-BE49-F238E27FC236}">
                <a16:creationId xmlns:a16="http://schemas.microsoft.com/office/drawing/2014/main" id="{1922C240-5B75-6D49-B6D3-8FE0797F1B4C}"/>
              </a:ext>
            </a:extLst>
          </p:cNvPr>
          <p:cNvSpPr>
            <a:spLocks noChangeAspect="1"/>
          </p:cNvSpPr>
          <p:nvPr/>
        </p:nvSpPr>
        <p:spPr>
          <a:xfrm>
            <a:off x="5830405" y="482837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1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3586926" y="2438400"/>
            <a:ext cx="2098555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“软间隔”支撑向量机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“软间隔”策略</a:t>
            </a:r>
          </a:p>
        </p:txBody>
      </p:sp>
      <p:sp>
        <p:nvSpPr>
          <p:cNvPr id="40" name="矩形 39"/>
          <p:cNvSpPr>
            <a:spLocks noChangeAspect="1"/>
          </p:cNvSpPr>
          <p:nvPr/>
        </p:nvSpPr>
        <p:spPr>
          <a:xfrm>
            <a:off x="1475533" y="354836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1548068" y="41612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1839658" y="329063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>
            <a:spLocks noChangeAspect="1"/>
          </p:cNvSpPr>
          <p:nvPr/>
        </p:nvSpPr>
        <p:spPr>
          <a:xfrm>
            <a:off x="1168683" y="384943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>
            <a:spLocks noChangeAspect="1"/>
          </p:cNvSpPr>
          <p:nvPr/>
        </p:nvSpPr>
        <p:spPr>
          <a:xfrm>
            <a:off x="1977183" y="273332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>
            <a:spLocks noChangeAspect="1"/>
          </p:cNvSpPr>
          <p:nvPr/>
        </p:nvSpPr>
        <p:spPr>
          <a:xfrm>
            <a:off x="995908" y="444484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>
            <a:spLocks noChangeAspect="1"/>
          </p:cNvSpPr>
          <p:nvPr/>
        </p:nvSpPr>
        <p:spPr>
          <a:xfrm>
            <a:off x="2175757" y="330712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2238232" y="264554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>
            <a:spLocks noChangeAspect="1"/>
          </p:cNvSpPr>
          <p:nvPr/>
        </p:nvSpPr>
        <p:spPr>
          <a:xfrm>
            <a:off x="1887466" y="385671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>
            <a:spLocks noChangeAspect="1"/>
          </p:cNvSpPr>
          <p:nvPr/>
        </p:nvSpPr>
        <p:spPr>
          <a:xfrm>
            <a:off x="2162057" y="298074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985458" y="414256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>
            <a:spLocks noChangeAspect="1"/>
          </p:cNvSpPr>
          <p:nvPr/>
        </p:nvSpPr>
        <p:spPr>
          <a:xfrm>
            <a:off x="2949214" y="365225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三角形 25"/>
          <p:cNvSpPr>
            <a:spLocks noChangeAspect="1"/>
          </p:cNvSpPr>
          <p:nvPr/>
        </p:nvSpPr>
        <p:spPr>
          <a:xfrm>
            <a:off x="2579388" y="433498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三角形 26">
            <a:extLst>
              <a:ext uri="{FF2B5EF4-FFF2-40B4-BE49-F238E27FC236}">
                <a16:creationId xmlns:a16="http://schemas.microsoft.com/office/drawing/2014/main" id="{C7FA154E-EC6E-A24F-96FE-E699C3855E5F}"/>
              </a:ext>
            </a:extLst>
          </p:cNvPr>
          <p:cNvSpPr>
            <a:spLocks noChangeAspect="1"/>
          </p:cNvSpPr>
          <p:nvPr/>
        </p:nvSpPr>
        <p:spPr>
          <a:xfrm>
            <a:off x="3048991" y="438170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三角形 28">
            <a:extLst>
              <a:ext uri="{FF2B5EF4-FFF2-40B4-BE49-F238E27FC236}">
                <a16:creationId xmlns:a16="http://schemas.microsoft.com/office/drawing/2014/main" id="{64625FD6-7252-674C-A4E2-A0CEA547A279}"/>
              </a:ext>
            </a:extLst>
          </p:cNvPr>
          <p:cNvSpPr>
            <a:spLocks noChangeAspect="1"/>
          </p:cNvSpPr>
          <p:nvPr/>
        </p:nvSpPr>
        <p:spPr>
          <a:xfrm>
            <a:off x="3352414" y="44085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三角形 29">
            <a:extLst>
              <a:ext uri="{FF2B5EF4-FFF2-40B4-BE49-F238E27FC236}">
                <a16:creationId xmlns:a16="http://schemas.microsoft.com/office/drawing/2014/main" id="{4ADF144F-1060-CE40-AEE5-A42D9DAA3579}"/>
              </a:ext>
            </a:extLst>
          </p:cNvPr>
          <p:cNvSpPr>
            <a:spLocks noChangeAspect="1"/>
          </p:cNvSpPr>
          <p:nvPr/>
        </p:nvSpPr>
        <p:spPr>
          <a:xfrm>
            <a:off x="3084588" y="473799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32">
            <a:extLst>
              <a:ext uri="{FF2B5EF4-FFF2-40B4-BE49-F238E27FC236}">
                <a16:creationId xmlns:a16="http://schemas.microsoft.com/office/drawing/2014/main" id="{85049E30-C65D-D14B-8A9C-1860F871B6C3}"/>
              </a:ext>
            </a:extLst>
          </p:cNvPr>
          <p:cNvSpPr>
            <a:spLocks noChangeAspect="1"/>
          </p:cNvSpPr>
          <p:nvPr/>
        </p:nvSpPr>
        <p:spPr>
          <a:xfrm>
            <a:off x="3235337" y="478679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三角形 37">
            <a:extLst>
              <a:ext uri="{FF2B5EF4-FFF2-40B4-BE49-F238E27FC236}">
                <a16:creationId xmlns:a16="http://schemas.microsoft.com/office/drawing/2014/main" id="{B641BE54-F49E-9F47-A535-FF53B5A4495A}"/>
              </a:ext>
            </a:extLst>
          </p:cNvPr>
          <p:cNvSpPr>
            <a:spLocks noChangeAspect="1"/>
          </p:cNvSpPr>
          <p:nvPr/>
        </p:nvSpPr>
        <p:spPr>
          <a:xfrm>
            <a:off x="2701539" y="51419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三角形 38">
            <a:extLst>
              <a:ext uri="{FF2B5EF4-FFF2-40B4-BE49-F238E27FC236}">
                <a16:creationId xmlns:a16="http://schemas.microsoft.com/office/drawing/2014/main" id="{73B320C5-4260-DF4A-AED3-E0C6725AC2F5}"/>
              </a:ext>
            </a:extLst>
          </p:cNvPr>
          <p:cNvSpPr>
            <a:spLocks noChangeAspect="1"/>
          </p:cNvSpPr>
          <p:nvPr/>
        </p:nvSpPr>
        <p:spPr>
          <a:xfrm>
            <a:off x="1924351" y="355170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三角形 39">
            <a:extLst>
              <a:ext uri="{FF2B5EF4-FFF2-40B4-BE49-F238E27FC236}">
                <a16:creationId xmlns:a16="http://schemas.microsoft.com/office/drawing/2014/main" id="{64FF242D-AB6D-FB4E-A0A8-531C8AD64E58}"/>
              </a:ext>
            </a:extLst>
          </p:cNvPr>
          <p:cNvSpPr>
            <a:spLocks noChangeAspect="1"/>
          </p:cNvSpPr>
          <p:nvPr/>
        </p:nvSpPr>
        <p:spPr>
          <a:xfrm>
            <a:off x="2569483" y="482776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三角形 41">
            <a:extLst>
              <a:ext uri="{FF2B5EF4-FFF2-40B4-BE49-F238E27FC236}">
                <a16:creationId xmlns:a16="http://schemas.microsoft.com/office/drawing/2014/main" id="{5EA11BDC-5EFE-4747-A83A-513E8C7EEDDF}"/>
              </a:ext>
            </a:extLst>
          </p:cNvPr>
          <p:cNvSpPr>
            <a:spLocks noChangeAspect="1"/>
          </p:cNvSpPr>
          <p:nvPr/>
        </p:nvSpPr>
        <p:spPr>
          <a:xfrm>
            <a:off x="3298573" y="370226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546944" y="2355133"/>
            <a:ext cx="2098555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954905" y="2638632"/>
            <a:ext cx="2098555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110408" y="2138461"/>
            <a:ext cx="2098555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88828" y="2505705"/>
                <a:ext cx="417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将约束条件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进行松弛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28" y="2505705"/>
                <a:ext cx="4178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14" t="-13115" r="-58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72000" y="3072810"/>
                <a:ext cx="3816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72810"/>
                <a:ext cx="38164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4388832" y="366160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在优化目标中对松弛程度进行惩罚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83143" y="4155595"/>
                <a:ext cx="242938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43" y="4155595"/>
                <a:ext cx="2429383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2056069" y="3681937"/>
            <a:ext cx="921506" cy="659477"/>
          </a:xfrm>
          <a:prstGeom prst="line">
            <a:avLst/>
          </a:prstGeom>
          <a:ln w="254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61" idx="1"/>
          </p:cNvCxnSpPr>
          <p:nvPr/>
        </p:nvCxnSpPr>
        <p:spPr>
          <a:xfrm>
            <a:off x="2448952" y="3338507"/>
            <a:ext cx="500262" cy="385743"/>
          </a:xfrm>
          <a:prstGeom prst="line">
            <a:avLst/>
          </a:prstGeom>
          <a:ln w="25400" cmpd="dbl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39425" y="4474253"/>
            <a:ext cx="101887" cy="66759"/>
          </a:xfrm>
          <a:prstGeom prst="line">
            <a:avLst/>
          </a:prstGeom>
          <a:ln w="254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26283" y="4559558"/>
                <a:ext cx="7337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83" y="4559558"/>
                <a:ext cx="73379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24310" y="3208745"/>
                <a:ext cx="7337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10" y="3208745"/>
                <a:ext cx="733791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2127874" y="4501089"/>
                <a:ext cx="10676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74" y="4501089"/>
                <a:ext cx="106760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063778" y="3452727"/>
                <a:ext cx="7337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8" y="3452727"/>
                <a:ext cx="733791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892658" y="3309532"/>
                <a:ext cx="7337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58" y="3309532"/>
                <a:ext cx="733791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/>
          <p:cNvSpPr/>
          <p:nvPr/>
        </p:nvSpPr>
        <p:spPr>
          <a:xfrm>
            <a:off x="1861329" y="349926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2876135" y="3578000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508614" y="4261980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/>
              <p:nvPr/>
            </p:nvSpPr>
            <p:spPr>
              <a:xfrm rot="18156491">
                <a:off x="2523242" y="2496285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F2FB7A-2E61-4947-AE30-BDB66B36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6491">
                <a:off x="2523242" y="2496285"/>
                <a:ext cx="145118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/>
              <p:nvPr/>
            </p:nvSpPr>
            <p:spPr>
              <a:xfrm rot="18160310">
                <a:off x="346797" y="5029263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F2FB7A-2E61-4947-AE30-BDB66B36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60310">
                <a:off x="346797" y="5029263"/>
                <a:ext cx="1451188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/>
              <p:nvPr/>
            </p:nvSpPr>
            <p:spPr>
              <a:xfrm rot="18160310">
                <a:off x="1137678" y="5481091"/>
                <a:ext cx="1662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F2FB7A-2E61-4947-AE30-BDB66B36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60310">
                <a:off x="1137678" y="5481091"/>
                <a:ext cx="166229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5" grpId="0"/>
      <p:bldP spid="66" grpId="0"/>
      <p:bldP spid="67" grpId="0"/>
      <p:bldP spid="69" grpId="0"/>
      <p:bldP spid="75" grpId="0" animBg="1"/>
      <p:bldP spid="88" grpId="0" animBg="1"/>
      <p:bldP spid="90" grpId="0" animBg="1"/>
      <p:bldP spid="91" grpId="0"/>
      <p:bldP spid="92" grpId="0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“软间隔”支撑向量机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数学模型</a:t>
            </a:r>
          </a:p>
        </p:txBody>
      </p:sp>
      <p:sp>
        <p:nvSpPr>
          <p:cNvPr id="40" name="矩形 39"/>
          <p:cNvSpPr>
            <a:spLocks noChangeAspect="1"/>
          </p:cNvSpPr>
          <p:nvPr/>
        </p:nvSpPr>
        <p:spPr>
          <a:xfrm>
            <a:off x="1475533" y="354836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1548068" y="41612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1839658" y="329063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>
            <a:spLocks noChangeAspect="1"/>
          </p:cNvSpPr>
          <p:nvPr/>
        </p:nvSpPr>
        <p:spPr>
          <a:xfrm>
            <a:off x="1168683" y="384943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>
            <a:spLocks noChangeAspect="1"/>
          </p:cNvSpPr>
          <p:nvPr/>
        </p:nvSpPr>
        <p:spPr>
          <a:xfrm>
            <a:off x="1977183" y="273332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>
            <a:spLocks noChangeAspect="1"/>
          </p:cNvSpPr>
          <p:nvPr/>
        </p:nvSpPr>
        <p:spPr>
          <a:xfrm>
            <a:off x="995908" y="444484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>
            <a:spLocks noChangeAspect="1"/>
          </p:cNvSpPr>
          <p:nvPr/>
        </p:nvSpPr>
        <p:spPr>
          <a:xfrm>
            <a:off x="2175757" y="330712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2238232" y="264554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>
            <a:spLocks noChangeAspect="1"/>
          </p:cNvSpPr>
          <p:nvPr/>
        </p:nvSpPr>
        <p:spPr>
          <a:xfrm>
            <a:off x="1887466" y="385671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>
            <a:spLocks noChangeAspect="1"/>
          </p:cNvSpPr>
          <p:nvPr/>
        </p:nvSpPr>
        <p:spPr>
          <a:xfrm>
            <a:off x="2162057" y="298074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985458" y="414256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>
            <a:spLocks noChangeAspect="1"/>
          </p:cNvSpPr>
          <p:nvPr/>
        </p:nvSpPr>
        <p:spPr>
          <a:xfrm>
            <a:off x="2949214" y="365225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三角形 25"/>
          <p:cNvSpPr>
            <a:spLocks noChangeAspect="1"/>
          </p:cNvSpPr>
          <p:nvPr/>
        </p:nvSpPr>
        <p:spPr>
          <a:xfrm>
            <a:off x="2579388" y="433498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三角形 26">
            <a:extLst>
              <a:ext uri="{FF2B5EF4-FFF2-40B4-BE49-F238E27FC236}">
                <a16:creationId xmlns:a16="http://schemas.microsoft.com/office/drawing/2014/main" id="{C7FA154E-EC6E-A24F-96FE-E699C3855E5F}"/>
              </a:ext>
            </a:extLst>
          </p:cNvPr>
          <p:cNvSpPr>
            <a:spLocks noChangeAspect="1"/>
          </p:cNvSpPr>
          <p:nvPr/>
        </p:nvSpPr>
        <p:spPr>
          <a:xfrm>
            <a:off x="3048991" y="438170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三角形 28">
            <a:extLst>
              <a:ext uri="{FF2B5EF4-FFF2-40B4-BE49-F238E27FC236}">
                <a16:creationId xmlns:a16="http://schemas.microsoft.com/office/drawing/2014/main" id="{64625FD6-7252-674C-A4E2-A0CEA547A279}"/>
              </a:ext>
            </a:extLst>
          </p:cNvPr>
          <p:cNvSpPr>
            <a:spLocks noChangeAspect="1"/>
          </p:cNvSpPr>
          <p:nvPr/>
        </p:nvSpPr>
        <p:spPr>
          <a:xfrm>
            <a:off x="3352414" y="44085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三角形 29">
            <a:extLst>
              <a:ext uri="{FF2B5EF4-FFF2-40B4-BE49-F238E27FC236}">
                <a16:creationId xmlns:a16="http://schemas.microsoft.com/office/drawing/2014/main" id="{4ADF144F-1060-CE40-AEE5-A42D9DAA3579}"/>
              </a:ext>
            </a:extLst>
          </p:cNvPr>
          <p:cNvSpPr>
            <a:spLocks noChangeAspect="1"/>
          </p:cNvSpPr>
          <p:nvPr/>
        </p:nvSpPr>
        <p:spPr>
          <a:xfrm>
            <a:off x="3084588" y="473799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32">
            <a:extLst>
              <a:ext uri="{FF2B5EF4-FFF2-40B4-BE49-F238E27FC236}">
                <a16:creationId xmlns:a16="http://schemas.microsoft.com/office/drawing/2014/main" id="{85049E30-C65D-D14B-8A9C-1860F871B6C3}"/>
              </a:ext>
            </a:extLst>
          </p:cNvPr>
          <p:cNvSpPr>
            <a:spLocks noChangeAspect="1"/>
          </p:cNvSpPr>
          <p:nvPr/>
        </p:nvSpPr>
        <p:spPr>
          <a:xfrm>
            <a:off x="3235337" y="478679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三角形 37">
            <a:extLst>
              <a:ext uri="{FF2B5EF4-FFF2-40B4-BE49-F238E27FC236}">
                <a16:creationId xmlns:a16="http://schemas.microsoft.com/office/drawing/2014/main" id="{B641BE54-F49E-9F47-A535-FF53B5A4495A}"/>
              </a:ext>
            </a:extLst>
          </p:cNvPr>
          <p:cNvSpPr>
            <a:spLocks noChangeAspect="1"/>
          </p:cNvSpPr>
          <p:nvPr/>
        </p:nvSpPr>
        <p:spPr>
          <a:xfrm>
            <a:off x="2701539" y="51419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三角形 38">
            <a:extLst>
              <a:ext uri="{FF2B5EF4-FFF2-40B4-BE49-F238E27FC236}">
                <a16:creationId xmlns:a16="http://schemas.microsoft.com/office/drawing/2014/main" id="{73B320C5-4260-DF4A-AED3-E0C6725AC2F5}"/>
              </a:ext>
            </a:extLst>
          </p:cNvPr>
          <p:cNvSpPr>
            <a:spLocks noChangeAspect="1"/>
          </p:cNvSpPr>
          <p:nvPr/>
        </p:nvSpPr>
        <p:spPr>
          <a:xfrm>
            <a:off x="1924351" y="355170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三角形 39">
            <a:extLst>
              <a:ext uri="{FF2B5EF4-FFF2-40B4-BE49-F238E27FC236}">
                <a16:creationId xmlns:a16="http://schemas.microsoft.com/office/drawing/2014/main" id="{64FF242D-AB6D-FB4E-A0A8-531C8AD64E58}"/>
              </a:ext>
            </a:extLst>
          </p:cNvPr>
          <p:cNvSpPr>
            <a:spLocks noChangeAspect="1"/>
          </p:cNvSpPr>
          <p:nvPr/>
        </p:nvSpPr>
        <p:spPr>
          <a:xfrm>
            <a:off x="2569483" y="482776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三角形 41">
            <a:extLst>
              <a:ext uri="{FF2B5EF4-FFF2-40B4-BE49-F238E27FC236}">
                <a16:creationId xmlns:a16="http://schemas.microsoft.com/office/drawing/2014/main" id="{5EA11BDC-5EFE-4747-A83A-513E8C7EEDDF}"/>
              </a:ext>
            </a:extLst>
          </p:cNvPr>
          <p:cNvSpPr>
            <a:spLocks noChangeAspect="1"/>
          </p:cNvSpPr>
          <p:nvPr/>
        </p:nvSpPr>
        <p:spPr>
          <a:xfrm>
            <a:off x="3298573" y="370226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546944" y="2355133"/>
            <a:ext cx="2098555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954905" y="2638632"/>
            <a:ext cx="2098555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1110408" y="2138461"/>
            <a:ext cx="2098555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861329" y="3499262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2876135" y="3578000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508614" y="4261980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/>
              <p:nvPr/>
            </p:nvSpPr>
            <p:spPr>
              <a:xfrm rot="18156491">
                <a:off x="2523242" y="2496285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F2FB7A-2E61-4947-AE30-BDB66B36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6491">
                <a:off x="2523242" y="2496285"/>
                <a:ext cx="145118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/>
          <p:cNvSpPr/>
          <p:nvPr/>
        </p:nvSpPr>
        <p:spPr>
          <a:xfrm>
            <a:off x="1809641" y="3777433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508614" y="4768849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233339" y="3652434"/>
            <a:ext cx="288000" cy="28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4772063" y="2124804"/>
            <a:ext cx="3473260" cy="1423565"/>
            <a:chOff x="894464" y="2453054"/>
            <a:chExt cx="4766391" cy="1423565"/>
          </a:xfrm>
        </p:grpSpPr>
        <p:sp>
          <p:nvSpPr>
            <p:cNvPr id="72" name="圆角矩形 71"/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≥1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/>
          <p:cNvSpPr txBox="1"/>
          <p:nvPr/>
        </p:nvSpPr>
        <p:spPr>
          <a:xfrm>
            <a:off x="4972050" y="460376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此时，支撑向量集合为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29951" y="5043927"/>
                <a:ext cx="305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51" y="5043927"/>
                <a:ext cx="305679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972050" y="417973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仍然为</a:t>
            </a:r>
            <a:r>
              <a:rPr lang="en-US" altLang="zh-CN" dirty="0"/>
              <a:t>QP</a:t>
            </a:r>
            <a:r>
              <a:rPr lang="zh-CN" altLang="en-US" dirty="0"/>
              <a:t>问题！</a:t>
            </a:r>
          </a:p>
        </p:txBody>
      </p:sp>
    </p:spTree>
    <p:extLst>
      <p:ext uri="{BB962C8B-B14F-4D97-AF65-F5344CB8AC3E}">
        <p14:creationId xmlns:p14="http://schemas.microsoft.com/office/powerpoint/2010/main" val="1692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8" grpId="0" animBg="1"/>
      <p:bldP spid="90" grpId="0" animBg="1"/>
      <p:bldP spid="46" grpId="0" animBg="1"/>
      <p:bldP spid="56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回顾与计划</a:t>
            </a:r>
            <a:endParaRPr lang="en-US" altLang="zh-CN" dirty="0"/>
          </a:p>
          <a:p>
            <a:r>
              <a:rPr lang="zh-CN" altLang="en-US" dirty="0"/>
              <a:t>线性支撑向量机</a:t>
            </a:r>
            <a:endParaRPr lang="en-US" altLang="zh-CN" dirty="0"/>
          </a:p>
          <a:p>
            <a:r>
              <a:rPr lang="zh-CN" altLang="en-US" dirty="0"/>
              <a:t>“软间隔”支撑向量机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对偶问题及核化支撑向量机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损失与正则化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赵谦</a:t>
            </a:r>
            <a:endParaRPr lang="en-US" altLang="zh-CN" dirty="0"/>
          </a:p>
          <a:p>
            <a:r>
              <a:rPr lang="zh-CN" altLang="en-US" dirty="0"/>
              <a:t>数学与统计学院信息科学系</a:t>
            </a:r>
            <a:endParaRPr lang="en-US" altLang="zh-CN" dirty="0"/>
          </a:p>
          <a:p>
            <a:r>
              <a:rPr lang="zh-CN" altLang="en-US" dirty="0"/>
              <a:t>办公室：数学楼</a:t>
            </a:r>
            <a:r>
              <a:rPr lang="en-US" altLang="zh-CN" dirty="0"/>
              <a:t>316</a:t>
            </a:r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err="1"/>
              <a:t>timmy.zhaoqian@xjtu.edu.cn</a:t>
            </a:r>
            <a:endParaRPr lang="en-US" altLang="zh-CN" sz="2800" dirty="0"/>
          </a:p>
          <a:p>
            <a:r>
              <a:rPr lang="zh-CN" altLang="en-US" dirty="0"/>
              <a:t>主页：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/>
              <a:t>http://</a:t>
            </a:r>
            <a:r>
              <a:rPr lang="en-US" altLang="zh-CN" sz="2800" dirty="0" err="1"/>
              <a:t>gr.xjtu.edu.cn</a:t>
            </a:r>
            <a:r>
              <a:rPr lang="en-US" altLang="zh-CN" sz="2800" dirty="0"/>
              <a:t>/web/</a:t>
            </a:r>
            <a:r>
              <a:rPr lang="en-US" altLang="zh-CN" sz="2800" dirty="0" err="1"/>
              <a:t>timmy.zhaoqian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6060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线性分类面不够用时怎么办？</a:t>
            </a:r>
          </a:p>
        </p:txBody>
      </p:sp>
      <p:sp>
        <p:nvSpPr>
          <p:cNvPr id="29" name="矩形 28"/>
          <p:cNvSpPr/>
          <p:nvPr/>
        </p:nvSpPr>
        <p:spPr>
          <a:xfrm>
            <a:off x="2165533" y="2282008"/>
            <a:ext cx="5283200" cy="379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>
            <a:spLocks noChangeAspect="1"/>
          </p:cNvSpPr>
          <p:nvPr/>
        </p:nvSpPr>
        <p:spPr>
          <a:xfrm>
            <a:off x="3695427" y="277376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>
            <a:spLocks noChangeAspect="1"/>
          </p:cNvSpPr>
          <p:nvPr/>
        </p:nvSpPr>
        <p:spPr>
          <a:xfrm>
            <a:off x="3157158" y="322600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>
            <a:spLocks noChangeAspect="1"/>
          </p:cNvSpPr>
          <p:nvPr/>
        </p:nvSpPr>
        <p:spPr>
          <a:xfrm>
            <a:off x="3405419" y="33180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>
            <a:spLocks noChangeAspect="1"/>
          </p:cNvSpPr>
          <p:nvPr/>
        </p:nvSpPr>
        <p:spPr>
          <a:xfrm>
            <a:off x="3446877" y="36172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>
            <a:spLocks noChangeAspect="1"/>
          </p:cNvSpPr>
          <p:nvPr/>
        </p:nvSpPr>
        <p:spPr>
          <a:xfrm>
            <a:off x="4019919" y="29146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>
            <a:spLocks noChangeAspect="1"/>
          </p:cNvSpPr>
          <p:nvPr/>
        </p:nvSpPr>
        <p:spPr>
          <a:xfrm>
            <a:off x="3040182" y="438175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>
            <a:spLocks noChangeAspect="1"/>
          </p:cNvSpPr>
          <p:nvPr/>
        </p:nvSpPr>
        <p:spPr>
          <a:xfrm>
            <a:off x="3643853" y="385919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>
            <a:spLocks noChangeAspect="1"/>
          </p:cNvSpPr>
          <p:nvPr/>
        </p:nvSpPr>
        <p:spPr>
          <a:xfrm>
            <a:off x="3249309" y="471856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>
            <a:spLocks noChangeAspect="1"/>
          </p:cNvSpPr>
          <p:nvPr/>
        </p:nvSpPr>
        <p:spPr>
          <a:xfrm>
            <a:off x="4307078" y="45082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>
            <a:spLocks noChangeAspect="1"/>
          </p:cNvSpPr>
          <p:nvPr/>
        </p:nvSpPr>
        <p:spPr>
          <a:xfrm>
            <a:off x="3962651" y="336383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>
            <a:spLocks noChangeAspect="1"/>
          </p:cNvSpPr>
          <p:nvPr/>
        </p:nvSpPr>
        <p:spPr>
          <a:xfrm>
            <a:off x="3340383" y="402088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>
            <a:spLocks noChangeAspect="1"/>
          </p:cNvSpPr>
          <p:nvPr/>
        </p:nvSpPr>
        <p:spPr>
          <a:xfrm>
            <a:off x="4198219" y="269262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3715853" y="51542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4635114" y="288193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>
            <a:spLocks noChangeAspect="1"/>
          </p:cNvSpPr>
          <p:nvPr/>
        </p:nvSpPr>
        <p:spPr>
          <a:xfrm>
            <a:off x="5243274" y="252293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3875871" y="436294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>
            <a:spLocks noChangeAspect="1"/>
          </p:cNvSpPr>
          <p:nvPr/>
        </p:nvSpPr>
        <p:spPr>
          <a:xfrm>
            <a:off x="2775133" y="300091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>
            <a:spLocks noChangeAspect="1"/>
          </p:cNvSpPr>
          <p:nvPr/>
        </p:nvSpPr>
        <p:spPr>
          <a:xfrm>
            <a:off x="3767427" y="314742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>
            <a:spLocks noChangeAspect="1"/>
          </p:cNvSpPr>
          <p:nvPr/>
        </p:nvSpPr>
        <p:spPr>
          <a:xfrm>
            <a:off x="5127041" y="302083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>
            <a:spLocks noChangeAspect="1"/>
          </p:cNvSpPr>
          <p:nvPr/>
        </p:nvSpPr>
        <p:spPr>
          <a:xfrm>
            <a:off x="4048187" y="479694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>
            <a:spLocks noChangeAspect="1"/>
          </p:cNvSpPr>
          <p:nvPr/>
        </p:nvSpPr>
        <p:spPr>
          <a:xfrm>
            <a:off x="4821098" y="255013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三角形 25"/>
          <p:cNvSpPr>
            <a:spLocks noChangeAspect="1"/>
          </p:cNvSpPr>
          <p:nvPr/>
        </p:nvSpPr>
        <p:spPr>
          <a:xfrm>
            <a:off x="4343623" y="389361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三角形 26">
            <a:extLst>
              <a:ext uri="{FF2B5EF4-FFF2-40B4-BE49-F238E27FC236}">
                <a16:creationId xmlns:a16="http://schemas.microsoft.com/office/drawing/2014/main" id="{C7FA154E-EC6E-A24F-96FE-E699C3855E5F}"/>
              </a:ext>
            </a:extLst>
          </p:cNvPr>
          <p:cNvSpPr>
            <a:spLocks noChangeAspect="1"/>
          </p:cNvSpPr>
          <p:nvPr/>
        </p:nvSpPr>
        <p:spPr>
          <a:xfrm>
            <a:off x="4488797" y="358010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三角形 27">
            <a:extLst>
              <a:ext uri="{FF2B5EF4-FFF2-40B4-BE49-F238E27FC236}">
                <a16:creationId xmlns:a16="http://schemas.microsoft.com/office/drawing/2014/main" id="{5C52DD27-95F4-954F-BAF7-358F16937982}"/>
              </a:ext>
            </a:extLst>
          </p:cNvPr>
          <p:cNvSpPr>
            <a:spLocks noChangeAspect="1"/>
          </p:cNvSpPr>
          <p:nvPr/>
        </p:nvSpPr>
        <p:spPr>
          <a:xfrm>
            <a:off x="5635873" y="404494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三角形 28">
            <a:extLst>
              <a:ext uri="{FF2B5EF4-FFF2-40B4-BE49-F238E27FC236}">
                <a16:creationId xmlns:a16="http://schemas.microsoft.com/office/drawing/2014/main" id="{64625FD6-7252-674C-A4E2-A0CEA547A279}"/>
              </a:ext>
            </a:extLst>
          </p:cNvPr>
          <p:cNvSpPr>
            <a:spLocks noChangeAspect="1"/>
          </p:cNvSpPr>
          <p:nvPr/>
        </p:nvSpPr>
        <p:spPr>
          <a:xfrm>
            <a:off x="4977320" y="413184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三角形 29">
            <a:extLst>
              <a:ext uri="{FF2B5EF4-FFF2-40B4-BE49-F238E27FC236}">
                <a16:creationId xmlns:a16="http://schemas.microsoft.com/office/drawing/2014/main" id="{4ADF144F-1060-CE40-AEE5-A42D9DAA3579}"/>
              </a:ext>
            </a:extLst>
          </p:cNvPr>
          <p:cNvSpPr>
            <a:spLocks noChangeAspect="1"/>
          </p:cNvSpPr>
          <p:nvPr/>
        </p:nvSpPr>
        <p:spPr>
          <a:xfrm>
            <a:off x="5018163" y="46522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三角形 30">
            <a:extLst>
              <a:ext uri="{FF2B5EF4-FFF2-40B4-BE49-F238E27FC236}">
                <a16:creationId xmlns:a16="http://schemas.microsoft.com/office/drawing/2014/main" id="{A130F224-E4FB-E849-BBF4-595E1837152F}"/>
              </a:ext>
            </a:extLst>
          </p:cNvPr>
          <p:cNvSpPr>
            <a:spLocks noChangeAspect="1"/>
          </p:cNvSpPr>
          <p:nvPr/>
        </p:nvSpPr>
        <p:spPr>
          <a:xfrm>
            <a:off x="5434451" y="364344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31">
            <a:extLst>
              <a:ext uri="{FF2B5EF4-FFF2-40B4-BE49-F238E27FC236}">
                <a16:creationId xmlns:a16="http://schemas.microsoft.com/office/drawing/2014/main" id="{2291AB5A-AFD6-9F4A-A512-83B7BF01B0A0}"/>
              </a:ext>
            </a:extLst>
          </p:cNvPr>
          <p:cNvSpPr>
            <a:spLocks noChangeAspect="1"/>
          </p:cNvSpPr>
          <p:nvPr/>
        </p:nvSpPr>
        <p:spPr>
          <a:xfrm>
            <a:off x="5830405" y="361441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三角形 32">
            <a:extLst>
              <a:ext uri="{FF2B5EF4-FFF2-40B4-BE49-F238E27FC236}">
                <a16:creationId xmlns:a16="http://schemas.microsoft.com/office/drawing/2014/main" id="{85049E30-C65D-D14B-8A9C-1860F871B6C3}"/>
              </a:ext>
            </a:extLst>
          </p:cNvPr>
          <p:cNvSpPr>
            <a:spLocks noChangeAspect="1"/>
          </p:cNvSpPr>
          <p:nvPr/>
        </p:nvSpPr>
        <p:spPr>
          <a:xfrm>
            <a:off x="5168912" y="470107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三角形 33">
            <a:extLst>
              <a:ext uri="{FF2B5EF4-FFF2-40B4-BE49-F238E27FC236}">
                <a16:creationId xmlns:a16="http://schemas.microsoft.com/office/drawing/2014/main" id="{B9F7C747-6A45-AA47-BBF8-BBEC352DEECE}"/>
              </a:ext>
            </a:extLst>
          </p:cNvPr>
          <p:cNvSpPr>
            <a:spLocks noChangeAspect="1"/>
          </p:cNvSpPr>
          <p:nvPr/>
        </p:nvSpPr>
        <p:spPr>
          <a:xfrm>
            <a:off x="5849190" y="445989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三角形 34">
            <a:extLst>
              <a:ext uri="{FF2B5EF4-FFF2-40B4-BE49-F238E27FC236}">
                <a16:creationId xmlns:a16="http://schemas.microsoft.com/office/drawing/2014/main" id="{A67CFDF1-26E6-F942-8CFC-80EE4790B07F}"/>
              </a:ext>
            </a:extLst>
          </p:cNvPr>
          <p:cNvSpPr>
            <a:spLocks noChangeAspect="1"/>
          </p:cNvSpPr>
          <p:nvPr/>
        </p:nvSpPr>
        <p:spPr>
          <a:xfrm>
            <a:off x="5450561" y="512820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三角形 35">
            <a:extLst>
              <a:ext uri="{FF2B5EF4-FFF2-40B4-BE49-F238E27FC236}">
                <a16:creationId xmlns:a16="http://schemas.microsoft.com/office/drawing/2014/main" id="{21FEBC26-E59D-A142-8A02-3EBC96D19C9D}"/>
              </a:ext>
            </a:extLst>
          </p:cNvPr>
          <p:cNvSpPr>
            <a:spLocks noChangeAspect="1"/>
          </p:cNvSpPr>
          <p:nvPr/>
        </p:nvSpPr>
        <p:spPr>
          <a:xfrm>
            <a:off x="6311303" y="405984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三角形 36">
            <a:extLst>
              <a:ext uri="{FF2B5EF4-FFF2-40B4-BE49-F238E27FC236}">
                <a16:creationId xmlns:a16="http://schemas.microsoft.com/office/drawing/2014/main" id="{5875BB11-1E86-E742-9102-9E26B2901048}"/>
              </a:ext>
            </a:extLst>
          </p:cNvPr>
          <p:cNvSpPr>
            <a:spLocks noChangeAspect="1"/>
          </p:cNvSpPr>
          <p:nvPr/>
        </p:nvSpPr>
        <p:spPr>
          <a:xfrm>
            <a:off x="6009063" y="462625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三角形 37">
            <a:extLst>
              <a:ext uri="{FF2B5EF4-FFF2-40B4-BE49-F238E27FC236}">
                <a16:creationId xmlns:a16="http://schemas.microsoft.com/office/drawing/2014/main" id="{B641BE54-F49E-9F47-A535-FF53B5A4495A}"/>
              </a:ext>
            </a:extLst>
          </p:cNvPr>
          <p:cNvSpPr>
            <a:spLocks noChangeAspect="1"/>
          </p:cNvSpPr>
          <p:nvPr/>
        </p:nvSpPr>
        <p:spPr>
          <a:xfrm>
            <a:off x="4635114" y="505620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三角形 38">
            <a:extLst>
              <a:ext uri="{FF2B5EF4-FFF2-40B4-BE49-F238E27FC236}">
                <a16:creationId xmlns:a16="http://schemas.microsoft.com/office/drawing/2014/main" id="{73B320C5-4260-DF4A-AED3-E0C6725AC2F5}"/>
              </a:ext>
            </a:extLst>
          </p:cNvPr>
          <p:cNvSpPr>
            <a:spLocks noChangeAspect="1"/>
          </p:cNvSpPr>
          <p:nvPr/>
        </p:nvSpPr>
        <p:spPr>
          <a:xfrm>
            <a:off x="4823987" y="351716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三角形 39">
            <a:extLst>
              <a:ext uri="{FF2B5EF4-FFF2-40B4-BE49-F238E27FC236}">
                <a16:creationId xmlns:a16="http://schemas.microsoft.com/office/drawing/2014/main" id="{64FF242D-AB6D-FB4E-A0A8-531C8AD64E58}"/>
              </a:ext>
            </a:extLst>
          </p:cNvPr>
          <p:cNvSpPr>
            <a:spLocks noChangeAspect="1"/>
          </p:cNvSpPr>
          <p:nvPr/>
        </p:nvSpPr>
        <p:spPr>
          <a:xfrm>
            <a:off x="4610981" y="414126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三角形 40">
            <a:extLst>
              <a:ext uri="{FF2B5EF4-FFF2-40B4-BE49-F238E27FC236}">
                <a16:creationId xmlns:a16="http://schemas.microsoft.com/office/drawing/2014/main" id="{A6090DE2-B6C0-164F-AB62-0E2A7E9E61D7}"/>
              </a:ext>
            </a:extLst>
          </p:cNvPr>
          <p:cNvSpPr>
            <a:spLocks noChangeAspect="1"/>
          </p:cNvSpPr>
          <p:nvPr/>
        </p:nvSpPr>
        <p:spPr>
          <a:xfrm>
            <a:off x="4960551" y="512601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三角形 41">
            <a:extLst>
              <a:ext uri="{FF2B5EF4-FFF2-40B4-BE49-F238E27FC236}">
                <a16:creationId xmlns:a16="http://schemas.microsoft.com/office/drawing/2014/main" id="{5EA11BDC-5EFE-4747-A83A-513E8C7EEDDF}"/>
              </a:ext>
            </a:extLst>
          </p:cNvPr>
          <p:cNvSpPr>
            <a:spLocks noChangeAspect="1"/>
          </p:cNvSpPr>
          <p:nvPr/>
        </p:nvSpPr>
        <p:spPr>
          <a:xfrm>
            <a:off x="5209348" y="345598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三角形 42">
            <a:extLst>
              <a:ext uri="{FF2B5EF4-FFF2-40B4-BE49-F238E27FC236}">
                <a16:creationId xmlns:a16="http://schemas.microsoft.com/office/drawing/2014/main" id="{0565F3C1-3FE6-0B49-B11B-8F301782076A}"/>
              </a:ext>
            </a:extLst>
          </p:cNvPr>
          <p:cNvSpPr>
            <a:spLocks noChangeAspect="1"/>
          </p:cNvSpPr>
          <p:nvPr/>
        </p:nvSpPr>
        <p:spPr>
          <a:xfrm>
            <a:off x="4558913" y="533346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三角形 43">
            <a:extLst>
              <a:ext uri="{FF2B5EF4-FFF2-40B4-BE49-F238E27FC236}">
                <a16:creationId xmlns:a16="http://schemas.microsoft.com/office/drawing/2014/main" id="{1922C240-5B75-6D49-B6D3-8FE0797F1B4C}"/>
              </a:ext>
            </a:extLst>
          </p:cNvPr>
          <p:cNvSpPr>
            <a:spLocks noChangeAspect="1"/>
          </p:cNvSpPr>
          <p:nvPr/>
        </p:nvSpPr>
        <p:spPr>
          <a:xfrm>
            <a:off x="5830405" y="482837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3229159" y="2571750"/>
            <a:ext cx="2800166" cy="3038475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任意多边形 77"/>
          <p:cNvSpPr/>
          <p:nvPr/>
        </p:nvSpPr>
        <p:spPr>
          <a:xfrm>
            <a:off x="3724275" y="3285702"/>
            <a:ext cx="2305050" cy="2381673"/>
          </a:xfrm>
          <a:custGeom>
            <a:avLst/>
            <a:gdLst>
              <a:gd name="connsiteX0" fmla="*/ 2276475 w 2276475"/>
              <a:gd name="connsiteY0" fmla="*/ 47063 h 2342588"/>
              <a:gd name="connsiteX1" fmla="*/ 685800 w 2276475"/>
              <a:gd name="connsiteY1" fmla="*/ 85163 h 2342588"/>
              <a:gd name="connsiteX2" fmla="*/ 533400 w 2276475"/>
              <a:gd name="connsiteY2" fmla="*/ 828113 h 2342588"/>
              <a:gd name="connsiteX3" fmla="*/ 981075 w 2276475"/>
              <a:gd name="connsiteY3" fmla="*/ 1161488 h 2342588"/>
              <a:gd name="connsiteX4" fmla="*/ 771525 w 2276475"/>
              <a:gd name="connsiteY4" fmla="*/ 1552013 h 2342588"/>
              <a:gd name="connsiteX5" fmla="*/ 0 w 2276475"/>
              <a:gd name="connsiteY5" fmla="*/ 2342588 h 2342588"/>
              <a:gd name="connsiteX6" fmla="*/ 0 w 2276475"/>
              <a:gd name="connsiteY6" fmla="*/ 2342588 h 234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6475" h="2342588">
                <a:moveTo>
                  <a:pt x="2276475" y="47063"/>
                </a:moveTo>
                <a:cubicBezTo>
                  <a:pt x="1626393" y="1025"/>
                  <a:pt x="976312" y="-45012"/>
                  <a:pt x="685800" y="85163"/>
                </a:cubicBezTo>
                <a:cubicBezTo>
                  <a:pt x="395288" y="215338"/>
                  <a:pt x="484188" y="648726"/>
                  <a:pt x="533400" y="828113"/>
                </a:cubicBezTo>
                <a:cubicBezTo>
                  <a:pt x="582612" y="1007500"/>
                  <a:pt x="941388" y="1040838"/>
                  <a:pt x="981075" y="1161488"/>
                </a:cubicBezTo>
                <a:cubicBezTo>
                  <a:pt x="1020762" y="1282138"/>
                  <a:pt x="935037" y="1355163"/>
                  <a:pt x="771525" y="1552013"/>
                </a:cubicBezTo>
                <a:cubicBezTo>
                  <a:pt x="608013" y="1748863"/>
                  <a:pt x="0" y="2342588"/>
                  <a:pt x="0" y="2342588"/>
                </a:cubicBezTo>
                <a:lnTo>
                  <a:pt x="0" y="2342588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非线性特征映射</a:t>
            </a:r>
          </a:p>
        </p:txBody>
      </p:sp>
      <p:sp>
        <p:nvSpPr>
          <p:cNvPr id="114" name="右箭头 113"/>
          <p:cNvSpPr/>
          <p:nvPr/>
        </p:nvSpPr>
        <p:spPr>
          <a:xfrm>
            <a:off x="3340764" y="2515219"/>
            <a:ext cx="307196" cy="1437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右箭头 114"/>
          <p:cNvSpPr/>
          <p:nvPr/>
        </p:nvSpPr>
        <p:spPr>
          <a:xfrm>
            <a:off x="3340764" y="3751303"/>
            <a:ext cx="307196" cy="1437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91FA55-E66A-1D40-B425-CF653A1AC18A}"/>
              </a:ext>
            </a:extLst>
          </p:cNvPr>
          <p:cNvGrpSpPr/>
          <p:nvPr/>
        </p:nvGrpSpPr>
        <p:grpSpPr>
          <a:xfrm>
            <a:off x="1245749" y="2539550"/>
            <a:ext cx="1703161" cy="418795"/>
            <a:chOff x="1245749" y="2539550"/>
            <a:chExt cx="1703161" cy="418795"/>
          </a:xfrm>
        </p:grpSpPr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1503877" y="253955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2582706" y="253955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2840833" y="253955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>
              <a:off x="1245749" y="253955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三角形 25"/>
            <p:cNvSpPr>
              <a:spLocks noChangeAspect="1"/>
            </p:cNvSpPr>
            <p:nvPr/>
          </p:nvSpPr>
          <p:spPr>
            <a:xfrm>
              <a:off x="2035572" y="253955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三角形 26">
              <a:extLst>
                <a:ext uri="{FF2B5EF4-FFF2-40B4-BE49-F238E27FC236}">
                  <a16:creationId xmlns:a16="http://schemas.microsoft.com/office/drawing/2014/main" id="{C7FA154E-EC6E-A24F-96FE-E699C3855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2004" y="253955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三角形 39">
              <a:extLst>
                <a:ext uri="{FF2B5EF4-FFF2-40B4-BE49-F238E27FC236}">
                  <a16:creationId xmlns:a16="http://schemas.microsoft.com/office/drawing/2014/main" id="{64FF242D-AB6D-FB4E-A0A8-531C8AD64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138" y="253955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1963317" y="2714530"/>
                  <a:ext cx="345821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317" y="2714530"/>
                  <a:ext cx="345821" cy="243815"/>
                </a:xfrm>
                <a:prstGeom prst="rect">
                  <a:avLst/>
                </a:prstGeom>
                <a:blipFill>
                  <a:blip r:embed="rId3"/>
                  <a:stretch>
                    <a:fillRect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1E0E8D-1B94-404C-9321-7E8F34281C32}"/>
              </a:ext>
            </a:extLst>
          </p:cNvPr>
          <p:cNvGrpSpPr/>
          <p:nvPr/>
        </p:nvGrpSpPr>
        <p:grpSpPr>
          <a:xfrm>
            <a:off x="4027393" y="2107475"/>
            <a:ext cx="2068607" cy="1002716"/>
            <a:chOff x="4027393" y="2107475"/>
            <a:chExt cx="2068607" cy="1002716"/>
          </a:xfrm>
        </p:grpSpPr>
        <p:sp>
          <p:nvSpPr>
            <p:cNvPr id="83" name="矩形 82"/>
            <p:cNvSpPr>
              <a:spLocks noChangeAspect="1"/>
            </p:cNvSpPr>
            <p:nvPr/>
          </p:nvSpPr>
          <p:spPr>
            <a:xfrm>
              <a:off x="4027393" y="2116184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5246725" y="2107475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5052795" y="2495924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4222824" y="2495756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三角形 30">
              <a:extLst>
                <a:ext uri="{FF2B5EF4-FFF2-40B4-BE49-F238E27FC236}">
                  <a16:creationId xmlns:a16="http://schemas.microsoft.com/office/drawing/2014/main" id="{A130F224-E4FB-E849-BBF4-595E18371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6479" y="2706626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三角形 31">
              <a:extLst>
                <a:ext uri="{FF2B5EF4-FFF2-40B4-BE49-F238E27FC236}">
                  <a16:creationId xmlns:a16="http://schemas.microsoft.com/office/drawing/2014/main" id="{2291AB5A-AFD6-9F4A-A512-83B7BF01B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4473" y="2823568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三角形 41">
              <a:extLst>
                <a:ext uri="{FF2B5EF4-FFF2-40B4-BE49-F238E27FC236}">
                  <a16:creationId xmlns:a16="http://schemas.microsoft.com/office/drawing/2014/main" id="{5EA11BDC-5EFE-4747-A83A-513E8C7EE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531" y="2710211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矩形 115"/>
                <p:cNvSpPr/>
                <p:nvPr/>
              </p:nvSpPr>
              <p:spPr>
                <a:xfrm>
                  <a:off x="4572416" y="2866376"/>
                  <a:ext cx="345821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6" name="矩形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416" y="2866376"/>
                  <a:ext cx="345821" cy="243815"/>
                </a:xfrm>
                <a:prstGeom prst="rect">
                  <a:avLst/>
                </a:prstGeom>
                <a:blipFill>
                  <a:blip r:embed="rId4"/>
                  <a:stretch>
                    <a:fillRect r="-3704"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矩形 116"/>
                <p:cNvSpPr/>
                <p:nvPr/>
              </p:nvSpPr>
              <p:spPr>
                <a:xfrm>
                  <a:off x="5337320" y="2357786"/>
                  <a:ext cx="758680" cy="245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17" name="矩形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20" y="2357786"/>
                  <a:ext cx="758680" cy="245932"/>
                </a:xfrm>
                <a:prstGeom prst="rect">
                  <a:avLst/>
                </a:prstGeom>
                <a:blipFill>
                  <a:blip r:embed="rId5"/>
                  <a:stretch>
                    <a:fillRect r="-18333"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CF698E0-13F1-AA43-B33D-BC6CC4C1C980}"/>
              </a:ext>
            </a:extLst>
          </p:cNvPr>
          <p:cNvGrpSpPr/>
          <p:nvPr/>
        </p:nvGrpSpPr>
        <p:grpSpPr>
          <a:xfrm>
            <a:off x="886629" y="3328179"/>
            <a:ext cx="1760873" cy="1338555"/>
            <a:chOff x="886629" y="3328179"/>
            <a:chExt cx="1760873" cy="1338555"/>
          </a:xfrm>
        </p:grpSpPr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1943270" y="3328179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/>
            <p:cNvSpPr>
              <a:spLocks noChangeAspect="1"/>
            </p:cNvSpPr>
            <p:nvPr/>
          </p:nvSpPr>
          <p:spPr>
            <a:xfrm>
              <a:off x="1395800" y="3751303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/>
            <p:cNvSpPr>
              <a:spLocks noChangeAspect="1"/>
            </p:cNvSpPr>
            <p:nvPr/>
          </p:nvSpPr>
          <p:spPr>
            <a:xfrm>
              <a:off x="2539425" y="374610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/>
            <p:cNvSpPr>
              <a:spLocks noChangeAspect="1"/>
            </p:cNvSpPr>
            <p:nvPr/>
          </p:nvSpPr>
          <p:spPr>
            <a:xfrm>
              <a:off x="1605787" y="3496997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1599619" y="4036321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1960961" y="4245988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>
              <a:spLocks noChangeAspect="1"/>
            </p:cNvSpPr>
            <p:nvPr/>
          </p:nvSpPr>
          <p:spPr>
            <a:xfrm>
              <a:off x="2302723" y="3488335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>
              <a:spLocks noChangeAspect="1"/>
            </p:cNvSpPr>
            <p:nvPr/>
          </p:nvSpPr>
          <p:spPr>
            <a:xfrm>
              <a:off x="2350351" y="4046475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三角形 29">
              <a:extLst>
                <a:ext uri="{FF2B5EF4-FFF2-40B4-BE49-F238E27FC236}">
                  <a16:creationId xmlns:a16="http://schemas.microsoft.com/office/drawing/2014/main" id="{4ADF144F-1060-CE40-AEE5-A42D9DAA3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9814" y="3539124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三角形 32">
              <a:extLst>
                <a:ext uri="{FF2B5EF4-FFF2-40B4-BE49-F238E27FC236}">
                  <a16:creationId xmlns:a16="http://schemas.microsoft.com/office/drawing/2014/main" id="{85049E30-C65D-D14B-8A9C-1860F871B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7330" y="3865557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三角形 34">
              <a:extLst>
                <a:ext uri="{FF2B5EF4-FFF2-40B4-BE49-F238E27FC236}">
                  <a16:creationId xmlns:a16="http://schemas.microsoft.com/office/drawing/2014/main" id="{A67CFDF1-26E6-F942-8CFC-80EE4790B0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5521" y="4005257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三角形 37">
              <a:extLst>
                <a:ext uri="{FF2B5EF4-FFF2-40B4-BE49-F238E27FC236}">
                  <a16:creationId xmlns:a16="http://schemas.microsoft.com/office/drawing/2014/main" id="{B641BE54-F49E-9F47-A535-FF53B5A4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689" y="3683802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三角形 40">
              <a:extLst>
                <a:ext uri="{FF2B5EF4-FFF2-40B4-BE49-F238E27FC236}">
                  <a16:creationId xmlns:a16="http://schemas.microsoft.com/office/drawing/2014/main" id="{A6090DE2-B6C0-164F-AB62-0E2A7E9E6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689" y="388376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三角形 42">
              <a:extLst>
                <a:ext uri="{FF2B5EF4-FFF2-40B4-BE49-F238E27FC236}">
                  <a16:creationId xmlns:a16="http://schemas.microsoft.com/office/drawing/2014/main" id="{0565F3C1-3FE6-0B49-B11B-8F3017820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830" y="3683802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/>
                <p:cNvSpPr/>
                <p:nvPr/>
              </p:nvSpPr>
              <p:spPr>
                <a:xfrm>
                  <a:off x="1862661" y="4422919"/>
                  <a:ext cx="345821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8" name="矩形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661" y="4422919"/>
                  <a:ext cx="345821" cy="243815"/>
                </a:xfrm>
                <a:prstGeom prst="rect">
                  <a:avLst/>
                </a:prstGeom>
                <a:blipFill>
                  <a:blip r:embed="rId6"/>
                  <a:stretch>
                    <a:fillRect b="-4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矩形 118"/>
                <p:cNvSpPr/>
                <p:nvPr/>
              </p:nvSpPr>
              <p:spPr>
                <a:xfrm>
                  <a:off x="886629" y="3656957"/>
                  <a:ext cx="349817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9" name="矩形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29" y="3656957"/>
                  <a:ext cx="349817" cy="243815"/>
                </a:xfrm>
                <a:prstGeom prst="rect">
                  <a:avLst/>
                </a:prstGeom>
                <a:blipFill>
                  <a:blip r:embed="rId7"/>
                  <a:stretch>
                    <a:fillRect r="-3571" b="-4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DEB2DC-70D0-A74D-A20F-BF2367A402B7}"/>
              </a:ext>
            </a:extLst>
          </p:cNvPr>
          <p:cNvGrpSpPr/>
          <p:nvPr/>
        </p:nvGrpSpPr>
        <p:grpSpPr>
          <a:xfrm>
            <a:off x="4231055" y="3375709"/>
            <a:ext cx="1213393" cy="1468704"/>
            <a:chOff x="4231055" y="3375709"/>
            <a:chExt cx="1213393" cy="1468704"/>
          </a:xfrm>
        </p:grpSpPr>
        <p:sp>
          <p:nvSpPr>
            <p:cNvPr id="76" name="矩形 75"/>
            <p:cNvSpPr>
              <a:spLocks noChangeAspect="1"/>
            </p:cNvSpPr>
            <p:nvPr/>
          </p:nvSpPr>
          <p:spPr>
            <a:xfrm>
              <a:off x="4810160" y="4122929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/>
            <p:cNvSpPr>
              <a:spLocks noChangeAspect="1"/>
            </p:cNvSpPr>
            <p:nvPr/>
          </p:nvSpPr>
          <p:spPr>
            <a:xfrm>
              <a:off x="4812538" y="3936683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>
              <a:spLocks noChangeAspect="1"/>
            </p:cNvSpPr>
            <p:nvPr/>
          </p:nvSpPr>
          <p:spPr>
            <a:xfrm>
              <a:off x="4810160" y="3561894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/>
            <p:cNvSpPr>
              <a:spLocks noChangeAspect="1"/>
            </p:cNvSpPr>
            <p:nvPr/>
          </p:nvSpPr>
          <p:spPr>
            <a:xfrm>
              <a:off x="4810160" y="3748140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4802440" y="3375709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三角形 27">
              <a:extLst>
                <a:ext uri="{FF2B5EF4-FFF2-40B4-BE49-F238E27FC236}">
                  <a16:creationId xmlns:a16="http://schemas.microsoft.com/office/drawing/2014/main" id="{5C52DD27-95F4-954F-BAF7-358F16937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7957" y="382778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三角形 28">
              <a:extLst>
                <a:ext uri="{FF2B5EF4-FFF2-40B4-BE49-F238E27FC236}">
                  <a16:creationId xmlns:a16="http://schemas.microsoft.com/office/drawing/2014/main" id="{64625FD6-7252-674C-A4E2-A0CEA547A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7957" y="3601745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三角形 33">
              <a:extLst>
                <a:ext uri="{FF2B5EF4-FFF2-40B4-BE49-F238E27FC236}">
                  <a16:creationId xmlns:a16="http://schemas.microsoft.com/office/drawing/2014/main" id="{B9F7C747-6A45-AA47-BBF8-BBEC352DE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1055" y="4053720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三角形 36">
              <a:extLst>
                <a:ext uri="{FF2B5EF4-FFF2-40B4-BE49-F238E27FC236}">
                  <a16:creationId xmlns:a16="http://schemas.microsoft.com/office/drawing/2014/main" id="{5875BB11-1E86-E742-9102-9E26B2901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7957" y="4505326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三角形 38">
              <a:extLst>
                <a:ext uri="{FF2B5EF4-FFF2-40B4-BE49-F238E27FC236}">
                  <a16:creationId xmlns:a16="http://schemas.microsoft.com/office/drawing/2014/main" id="{73B320C5-4260-DF4A-AED3-E0C6725AC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1055" y="3375709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三角形 43">
              <a:extLst>
                <a:ext uri="{FF2B5EF4-FFF2-40B4-BE49-F238E27FC236}">
                  <a16:creationId xmlns:a16="http://schemas.microsoft.com/office/drawing/2014/main" id="{1922C240-5B75-6D49-B6D3-8FE0797F1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7957" y="4279523"/>
              <a:ext cx="123517" cy="9506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/>
            <p:cNvSpPr>
              <a:spLocks noChangeAspect="1"/>
            </p:cNvSpPr>
            <p:nvPr/>
          </p:nvSpPr>
          <p:spPr>
            <a:xfrm>
              <a:off x="4810194" y="4307211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/>
            <p:cNvSpPr>
              <a:spLocks noChangeAspect="1"/>
            </p:cNvSpPr>
            <p:nvPr/>
          </p:nvSpPr>
          <p:spPr>
            <a:xfrm>
              <a:off x="4810160" y="4498701"/>
              <a:ext cx="108077" cy="9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矩形 121"/>
                <p:cNvSpPr/>
                <p:nvPr/>
              </p:nvSpPr>
              <p:spPr>
                <a:xfrm>
                  <a:off x="4412907" y="4600598"/>
                  <a:ext cx="270940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07" y="4600598"/>
                  <a:ext cx="270940" cy="243815"/>
                </a:xfrm>
                <a:prstGeom prst="rect">
                  <a:avLst/>
                </a:prstGeom>
                <a:blipFill>
                  <a:blip r:embed="rId8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矩形 122"/>
                <p:cNvSpPr/>
                <p:nvPr/>
              </p:nvSpPr>
              <p:spPr>
                <a:xfrm>
                  <a:off x="5163643" y="3850190"/>
                  <a:ext cx="280805" cy="243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643" y="3850190"/>
                  <a:ext cx="280805" cy="243815"/>
                </a:xfrm>
                <a:prstGeom prst="rect">
                  <a:avLst/>
                </a:prstGeom>
                <a:blipFill>
                  <a:blip r:embed="rId9"/>
                  <a:stretch>
                    <a:fillRect r="-4348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29582" y="4941543"/>
                <a:ext cx="6334611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2" y="4941543"/>
                <a:ext cx="6334611" cy="374270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60255" y="2378086"/>
                <a:ext cx="1680075" cy="341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55" y="2378086"/>
                <a:ext cx="1680075" cy="341440"/>
              </a:xfrm>
              <a:prstGeom prst="rect">
                <a:avLst/>
              </a:prstGeom>
              <a:blipFill rotWithShape="0"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5867402" y="3671622"/>
                <a:ext cx="2873735" cy="614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atan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2" y="3671622"/>
                <a:ext cx="2873735" cy="6143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20C34D93-B392-6048-9421-99D0FD22F52E}"/>
              </a:ext>
            </a:extLst>
          </p:cNvPr>
          <p:cNvGrpSpPr/>
          <p:nvPr/>
        </p:nvGrpSpPr>
        <p:grpSpPr>
          <a:xfrm>
            <a:off x="2362130" y="5500830"/>
            <a:ext cx="4766391" cy="1056826"/>
            <a:chOff x="894464" y="2453055"/>
            <a:chExt cx="4766391" cy="1056826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04113B72-E44D-B14F-B273-2F58A88828E0}"/>
                </a:ext>
              </a:extLst>
            </p:cNvPr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2974EEC-C9C4-A443-8B14-556605715F5B}"/>
                    </a:ext>
                  </a:extLst>
                </p:cNvPr>
                <p:cNvSpPr/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2974EEC-C9C4-A443-8B14-556605715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  <a:blipFill>
                  <a:blip r:embed="rId13"/>
                  <a:stretch>
                    <a:fillRect l="-585" b="-5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899D4F7-BE85-4B41-AC0F-58A0CE855B09}"/>
              </a:ext>
            </a:extLst>
          </p:cNvPr>
          <p:cNvCxnSpPr>
            <a:cxnSpLocks/>
          </p:cNvCxnSpPr>
          <p:nvPr/>
        </p:nvCxnSpPr>
        <p:spPr>
          <a:xfrm>
            <a:off x="4084671" y="2658944"/>
            <a:ext cx="120185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A12EC8F-573E-3C4D-81BE-B6513DC83411}"/>
              </a:ext>
            </a:extLst>
          </p:cNvPr>
          <p:cNvCxnSpPr>
            <a:cxnSpLocks/>
          </p:cNvCxnSpPr>
          <p:nvPr/>
        </p:nvCxnSpPr>
        <p:spPr>
          <a:xfrm flipH="1">
            <a:off x="4565129" y="3161461"/>
            <a:ext cx="11570" cy="148236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35134D-2474-B842-9BF5-EB4DAE5AEC3B}"/>
                  </a:ext>
                </a:extLst>
              </p:cNvPr>
              <p:cNvSpPr txBox="1"/>
              <p:nvPr/>
            </p:nvSpPr>
            <p:spPr>
              <a:xfrm>
                <a:off x="6632725" y="2819845"/>
                <a:ext cx="147784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35134D-2474-B842-9BF5-EB4DAE5A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25" y="2819845"/>
                <a:ext cx="1477840" cy="280205"/>
              </a:xfrm>
              <a:prstGeom prst="rect">
                <a:avLst/>
              </a:prstGeom>
              <a:blipFill>
                <a:blip r:embed="rId14"/>
                <a:stretch>
                  <a:fillRect l="-4237" r="-423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100C86C-9749-FC4C-96E6-EAB57C0993CB}"/>
                  </a:ext>
                </a:extLst>
              </p:cNvPr>
              <p:cNvSpPr txBox="1"/>
              <p:nvPr/>
            </p:nvSpPr>
            <p:spPr>
              <a:xfrm>
                <a:off x="6159517" y="4311470"/>
                <a:ext cx="21702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100C86C-9749-FC4C-96E6-EAB57C09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17" y="4311470"/>
                <a:ext cx="2170209" cy="563680"/>
              </a:xfrm>
              <a:prstGeom prst="rect">
                <a:avLst/>
              </a:prstGeom>
              <a:blipFill>
                <a:blip r:embed="rId15"/>
                <a:stretch>
                  <a:fillRect l="-2907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6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5" grpId="0"/>
      <p:bldP spid="9" grpId="0"/>
      <p:bldP spid="124" grpId="0"/>
      <p:bldP spid="19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非线性特征映射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0C34D93-B392-6048-9421-99D0FD22F52E}"/>
              </a:ext>
            </a:extLst>
          </p:cNvPr>
          <p:cNvGrpSpPr/>
          <p:nvPr/>
        </p:nvGrpSpPr>
        <p:grpSpPr>
          <a:xfrm>
            <a:off x="2362130" y="5500830"/>
            <a:ext cx="4766391" cy="1056826"/>
            <a:chOff x="894464" y="2453055"/>
            <a:chExt cx="4766391" cy="1056826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04113B72-E44D-B14F-B273-2F58A88828E0}"/>
                </a:ext>
              </a:extLst>
            </p:cNvPr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2974EEC-C9C4-A443-8B14-556605715F5B}"/>
                    </a:ext>
                  </a:extLst>
                </p:cNvPr>
                <p:cNvSpPr/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2974EEC-C9C4-A443-8B14-556605715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896015"/>
                </a:xfrm>
                <a:prstGeom prst="rect">
                  <a:avLst/>
                </a:prstGeom>
                <a:blipFill>
                  <a:blip r:embed="rId3"/>
                  <a:stretch>
                    <a:fillRect l="-585" b="-5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3A684EB-5094-014E-B210-2CB402566737}"/>
              </a:ext>
            </a:extLst>
          </p:cNvPr>
          <p:cNvSpPr txBox="1"/>
          <p:nvPr/>
        </p:nvSpPr>
        <p:spPr>
          <a:xfrm>
            <a:off x="1065537" y="3653246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还有什么问题？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7766B5C-425E-A44C-ADC9-B914F4B4A588}"/>
              </a:ext>
            </a:extLst>
          </p:cNvPr>
          <p:cNvSpPr txBox="1"/>
          <p:nvPr/>
        </p:nvSpPr>
        <p:spPr>
          <a:xfrm>
            <a:off x="1402079" y="4149635"/>
            <a:ext cx="5155475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特征映射如何确定？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计算复杂性随特征空间维数的增大而急剧增加</a:t>
            </a:r>
          </a:p>
        </p:txBody>
      </p:sp>
      <p:sp>
        <p:nvSpPr>
          <p:cNvPr id="69" name="云形 68">
            <a:extLst>
              <a:ext uri="{FF2B5EF4-FFF2-40B4-BE49-F238E27FC236}">
                <a16:creationId xmlns:a16="http://schemas.microsoft.com/office/drawing/2014/main" id="{9EF6D635-7CBC-B345-9B13-94A251A40D6E}"/>
              </a:ext>
            </a:extLst>
          </p:cNvPr>
          <p:cNvSpPr/>
          <p:nvPr/>
        </p:nvSpPr>
        <p:spPr>
          <a:xfrm>
            <a:off x="2728874" y="5223524"/>
            <a:ext cx="3431177" cy="86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核技巧（</a:t>
            </a:r>
            <a:r>
              <a:rPr lang="en-US" altLang="zh-CN" dirty="0"/>
              <a:t>Kernel Trick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232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0086 -0.4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优化问题的对偶理论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82385" y="2013115"/>
            <a:ext cx="3579223" cy="1243550"/>
            <a:chOff x="1018902" y="2361799"/>
            <a:chExt cx="3579223" cy="12435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206136" y="2495006"/>
                  <a:ext cx="3277757" cy="970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</m:t>
                        </m:r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136" y="2495006"/>
                  <a:ext cx="3277757" cy="970202"/>
                </a:xfrm>
                <a:prstGeom prst="rect">
                  <a:avLst/>
                </a:prstGeom>
                <a:blipFill>
                  <a:blip r:embed="rId3"/>
                  <a:stretch>
                    <a:fillRect l="-772" t="-1299" r="-772" b="-77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圆角矩形 4"/>
            <p:cNvSpPr/>
            <p:nvPr/>
          </p:nvSpPr>
          <p:spPr>
            <a:xfrm>
              <a:off x="1018902" y="2361799"/>
              <a:ext cx="3579223" cy="124355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9381" y="3563270"/>
                <a:ext cx="7045235" cy="97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Lagrange</a:t>
                </a:r>
                <a:r>
                  <a:rPr lang="zh-CN" altLang="en-US" dirty="0"/>
                  <a:t>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1" y="3563270"/>
                <a:ext cx="7045235" cy="973215"/>
              </a:xfrm>
              <a:prstGeom prst="rect">
                <a:avLst/>
              </a:prstGeom>
              <a:blipFill rotWithShape="0">
                <a:blip r:embed="rId4"/>
                <a:stretch>
                  <a:fillRect l="-519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114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38056" y="4536485"/>
                <a:ext cx="307412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Lagrange</a:t>
                </a:r>
                <a:r>
                  <a:rPr lang="zh-CN" altLang="en-US" dirty="0"/>
                  <a:t>乘子：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(≥0),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6" y="4536485"/>
                <a:ext cx="3074125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1786" t="-1250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49378" y="5189555"/>
            <a:ext cx="120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性质：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E28994-916D-614D-8BFC-1DFF32F26E9F}"/>
                  </a:ext>
                </a:extLst>
              </p:cNvPr>
              <p:cNvSpPr/>
              <p:nvPr/>
            </p:nvSpPr>
            <p:spPr>
              <a:xfrm>
                <a:off x="4054505" y="5463856"/>
                <a:ext cx="280993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满足约束条件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∞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满足约束条件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E28994-916D-614D-8BFC-1DFF32F26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5" y="5463856"/>
                <a:ext cx="2809935" cy="710194"/>
              </a:xfrm>
              <a:prstGeom prst="rect">
                <a:avLst/>
              </a:prstGeom>
              <a:blipFill>
                <a:blip r:embed="rId6"/>
                <a:stretch>
                  <a:fillRect l="-36323" t="-189474" b="-277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37C1B5-0272-7245-83F7-E40694475F54}"/>
                  </a:ext>
                </a:extLst>
              </p:cNvPr>
              <p:cNvSpPr/>
              <p:nvPr/>
            </p:nvSpPr>
            <p:spPr>
              <a:xfrm>
                <a:off x="2315231" y="5634057"/>
                <a:ext cx="1918282" cy="48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37C1B5-0272-7245-83F7-E40694475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31" y="5634057"/>
                <a:ext cx="1918282" cy="488852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优化问题的对偶理论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82385" y="2013115"/>
            <a:ext cx="3579223" cy="1243550"/>
            <a:chOff x="1018902" y="2361799"/>
            <a:chExt cx="3579223" cy="1243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206136" y="2495006"/>
                  <a:ext cx="3277757" cy="970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</m:t>
                        </m:r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136" y="2495006"/>
                  <a:ext cx="3277757" cy="9702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2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圆角矩形 4"/>
            <p:cNvSpPr/>
            <p:nvPr/>
          </p:nvSpPr>
          <p:spPr>
            <a:xfrm>
              <a:off x="1018902" y="2361799"/>
              <a:ext cx="3579223" cy="124355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9381" y="3563270"/>
                <a:ext cx="7045235" cy="97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Lagrange</a:t>
                </a:r>
                <a:r>
                  <a:rPr lang="zh-CN" altLang="en-US" dirty="0"/>
                  <a:t>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1" y="3563270"/>
                <a:ext cx="7045235" cy="973215"/>
              </a:xfrm>
              <a:prstGeom prst="rect">
                <a:avLst/>
              </a:prstGeom>
              <a:blipFill rotWithShape="0">
                <a:blip r:embed="rId4"/>
                <a:stretch>
                  <a:fillRect l="-519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114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38056" y="4536485"/>
                <a:ext cx="307412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Lagrange</a:t>
                </a:r>
                <a:r>
                  <a:rPr lang="zh-CN" altLang="en-US" dirty="0"/>
                  <a:t>乘子：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(≥0),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6" y="4536485"/>
                <a:ext cx="3074125" cy="391646"/>
              </a:xfrm>
              <a:prstGeom prst="rect">
                <a:avLst/>
              </a:prstGeom>
              <a:blipFill>
                <a:blip r:embed="rId5"/>
                <a:stretch>
                  <a:fillRect l="-1646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49378" y="5189555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性质：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747652" y="2005034"/>
            <a:ext cx="2464529" cy="1259711"/>
            <a:chOff x="6548842" y="1997294"/>
            <a:chExt cx="2464529" cy="1259711"/>
          </a:xfrm>
        </p:grpSpPr>
        <p:sp>
          <p:nvSpPr>
            <p:cNvPr id="10" name="圆角矩形 9"/>
            <p:cNvSpPr/>
            <p:nvPr/>
          </p:nvSpPr>
          <p:spPr>
            <a:xfrm>
              <a:off x="6548842" y="1997294"/>
              <a:ext cx="2464529" cy="1259711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73747" y="2436630"/>
                  <a:ext cx="2014718" cy="396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≥0,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747" y="2436630"/>
                  <a:ext cx="2014718" cy="3965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左右箭头 13"/>
          <p:cNvSpPr/>
          <p:nvPr/>
        </p:nvSpPr>
        <p:spPr>
          <a:xfrm>
            <a:off x="5008941" y="2549143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73A3FF-08A0-004D-A911-96C7FAD50C0B}"/>
                  </a:ext>
                </a:extLst>
              </p:cNvPr>
              <p:cNvSpPr/>
              <p:nvPr/>
            </p:nvSpPr>
            <p:spPr>
              <a:xfrm>
                <a:off x="4054505" y="5463856"/>
                <a:ext cx="280993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满足约束条件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∞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满足约束条件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73A3FF-08A0-004D-A911-96C7FAD5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5" y="5463856"/>
                <a:ext cx="2809935" cy="710194"/>
              </a:xfrm>
              <a:prstGeom prst="rect">
                <a:avLst/>
              </a:prstGeom>
              <a:blipFill>
                <a:blip r:embed="rId7"/>
                <a:stretch>
                  <a:fillRect l="-36323" t="-189474" b="-277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A571FD3-AAAC-1C48-B325-2FFA33D3FEEF}"/>
                  </a:ext>
                </a:extLst>
              </p:cNvPr>
              <p:cNvSpPr/>
              <p:nvPr/>
            </p:nvSpPr>
            <p:spPr>
              <a:xfrm>
                <a:off x="2315231" y="5634057"/>
                <a:ext cx="1918282" cy="48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A571FD3-AAAC-1C48-B325-2FFA33D3F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31" y="5634057"/>
                <a:ext cx="1918282" cy="488852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6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17622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优化问题的对偶理论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14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747652" y="2005034"/>
            <a:ext cx="2464529" cy="1259711"/>
            <a:chOff x="6548842" y="1997294"/>
            <a:chExt cx="2464529" cy="1259711"/>
          </a:xfrm>
        </p:grpSpPr>
        <p:sp>
          <p:nvSpPr>
            <p:cNvPr id="10" name="圆角矩形 9"/>
            <p:cNvSpPr/>
            <p:nvPr/>
          </p:nvSpPr>
          <p:spPr>
            <a:xfrm>
              <a:off x="6548842" y="1997294"/>
              <a:ext cx="2464529" cy="1259711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73747" y="2436630"/>
                  <a:ext cx="2014718" cy="396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≥0,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747" y="2436630"/>
                  <a:ext cx="2014718" cy="3965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左右箭头 13"/>
          <p:cNvSpPr/>
          <p:nvPr/>
        </p:nvSpPr>
        <p:spPr>
          <a:xfrm>
            <a:off x="4363088" y="2549143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161331" y="2005034"/>
            <a:ext cx="2464529" cy="1259711"/>
            <a:chOff x="6548842" y="1997294"/>
            <a:chExt cx="2464529" cy="1259711"/>
          </a:xfrm>
        </p:grpSpPr>
        <p:sp>
          <p:nvSpPr>
            <p:cNvPr id="16" name="圆角矩形 15"/>
            <p:cNvSpPr/>
            <p:nvPr/>
          </p:nvSpPr>
          <p:spPr>
            <a:xfrm>
              <a:off x="6548842" y="1997294"/>
              <a:ext cx="2464529" cy="1259711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73747" y="2436630"/>
                  <a:ext cx="2014719" cy="396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≥0,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lim>
                                </m:limLow>
                              </m:fName>
                              <m: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lim>
                                </m:limLow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747" y="2436630"/>
                  <a:ext cx="2014719" cy="3965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/>
          <p:cNvSpPr/>
          <p:nvPr/>
        </p:nvSpPr>
        <p:spPr>
          <a:xfrm>
            <a:off x="4459067" y="2262986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943564" y="4377649"/>
                <a:ext cx="2641203" cy="500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64" y="4377649"/>
                <a:ext cx="2641203" cy="500137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1136468" y="519628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642715" y="5097340"/>
                <a:ext cx="3729666" cy="500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≜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15" y="5097340"/>
                <a:ext cx="3729666" cy="500137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451566" y="5145313"/>
            <a:ext cx="1837508" cy="36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弱对偶性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41120" y="3535680"/>
                <a:ext cx="4754880" cy="48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对偶函数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3535680"/>
                <a:ext cx="4754880" cy="489108"/>
              </a:xfrm>
              <a:prstGeom prst="rect">
                <a:avLst/>
              </a:prstGeom>
              <a:blipFill rotWithShape="0">
                <a:blip r:embed="rId7"/>
                <a:stretch>
                  <a:fillRect l="-1026" t="-7500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632AB7E-CAA5-184F-973E-10DF89C6A0F1}"/>
                  </a:ext>
                </a:extLst>
              </p:cNvPr>
              <p:cNvSpPr/>
              <p:nvPr/>
            </p:nvSpPr>
            <p:spPr>
              <a:xfrm>
                <a:off x="4389441" y="4351404"/>
                <a:ext cx="2810000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632AB7E-CAA5-184F-973E-10DF89C6A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41" y="4351404"/>
                <a:ext cx="2810000" cy="500137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2A9C639A-624E-7042-B64C-16F9534BF0D0}"/>
              </a:ext>
            </a:extLst>
          </p:cNvPr>
          <p:cNvGrpSpPr/>
          <p:nvPr/>
        </p:nvGrpSpPr>
        <p:grpSpPr>
          <a:xfrm>
            <a:off x="1862022" y="5635718"/>
            <a:ext cx="5387657" cy="949716"/>
            <a:chOff x="2027556" y="5627091"/>
            <a:chExt cx="5088885" cy="9497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543C3C2F-4157-9847-907F-4EBD36BB6063}"/>
                    </a:ext>
                  </a:extLst>
                </p:cNvPr>
                <p:cNvSpPr/>
                <p:nvPr/>
              </p:nvSpPr>
              <p:spPr>
                <a:xfrm>
                  <a:off x="2027556" y="5789321"/>
                  <a:ext cx="5088885" cy="78748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543C3C2F-4157-9847-907F-4EBD36BB6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56" y="5789321"/>
                  <a:ext cx="5088885" cy="787486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EBDF5BC4-7B54-3443-831F-4895DFECDC0C}"/>
                </a:ext>
              </a:extLst>
            </p:cNvPr>
            <p:cNvSpPr/>
            <p:nvPr/>
          </p:nvSpPr>
          <p:spPr>
            <a:xfrm>
              <a:off x="3898511" y="5627091"/>
              <a:ext cx="1346977" cy="3033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强对偶性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DC8F6A9-5CC9-CE4D-8110-445E5C8446AE}"/>
              </a:ext>
            </a:extLst>
          </p:cNvPr>
          <p:cNvSpPr txBox="1"/>
          <p:nvPr/>
        </p:nvSpPr>
        <p:spPr>
          <a:xfrm>
            <a:off x="5836382" y="3307631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对偶问题</a:t>
            </a:r>
          </a:p>
        </p:txBody>
      </p:sp>
    </p:spTree>
    <p:extLst>
      <p:ext uri="{BB962C8B-B14F-4D97-AF65-F5344CB8AC3E}">
        <p14:creationId xmlns:p14="http://schemas.microsoft.com/office/powerpoint/2010/main" val="14088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-0.45677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1" grpId="0" animBg="1"/>
      <p:bldP spid="22" grpId="0"/>
      <p:bldP spid="23" grpId="0"/>
      <p:bldP spid="2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优化问题的对偶理论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99657" y="3211699"/>
                <a:ext cx="3866606" cy="1200329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成立的充分条件：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目标函数为凸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dirty="0"/>
                  <a:t>集由线性函数确定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约束集非空（存在可行解）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57" y="3211699"/>
                <a:ext cx="386660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0" t="-4569" b="-558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752895" y="4762835"/>
            <a:ext cx="3473256" cy="1665123"/>
            <a:chOff x="894464" y="2453055"/>
            <a:chExt cx="4766391" cy="1232715"/>
          </a:xfrm>
        </p:grpSpPr>
        <p:sp>
          <p:nvSpPr>
            <p:cNvPr id="29" name="圆角矩形 28"/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131232" y="2512757"/>
                  <a:ext cx="4334117" cy="1173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1730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4942841" y="4762835"/>
            <a:ext cx="3473260" cy="1423565"/>
            <a:chOff x="894464" y="2453054"/>
            <a:chExt cx="4766391" cy="1423565"/>
          </a:xfrm>
        </p:grpSpPr>
        <p:sp>
          <p:nvSpPr>
            <p:cNvPr id="32" name="圆角矩形 31"/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131231" y="2512757"/>
                  <a:ext cx="4334118" cy="131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≥1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云形 5"/>
          <p:cNvSpPr/>
          <p:nvPr/>
        </p:nvSpPr>
        <p:spPr>
          <a:xfrm>
            <a:off x="3360814" y="5159554"/>
            <a:ext cx="2447365" cy="8754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强对偶性成立！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935" y="3508892"/>
            <a:ext cx="3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645" y="3765907"/>
            <a:ext cx="3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12354" y="4021872"/>
            <a:ext cx="3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18501" y="3163302"/>
            <a:ext cx="4877921" cy="1349828"/>
          </a:xfrm>
          <a:prstGeom prst="round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862022" y="5635718"/>
            <a:ext cx="5387657" cy="949716"/>
            <a:chOff x="2027556" y="5627091"/>
            <a:chExt cx="5088885" cy="9497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圆角矩形 24"/>
                <p:cNvSpPr/>
                <p:nvPr/>
              </p:nvSpPr>
              <p:spPr>
                <a:xfrm>
                  <a:off x="2027556" y="5789321"/>
                  <a:ext cx="5088885" cy="78748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圆角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56" y="5789321"/>
                  <a:ext cx="5088885" cy="78748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圆角矩形 25"/>
            <p:cNvSpPr/>
            <p:nvPr/>
          </p:nvSpPr>
          <p:spPr>
            <a:xfrm>
              <a:off x="3898511" y="5627091"/>
              <a:ext cx="1346977" cy="3033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强对偶性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0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-0.00086 -0.5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34" grpId="0"/>
      <p:bldP spid="35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SVM</a:t>
            </a:r>
            <a:r>
              <a:rPr kumimoji="1" lang="zh-CN" altLang="en-US" dirty="0"/>
              <a:t>对偶问题</a:t>
            </a:r>
          </a:p>
        </p:txBody>
      </p:sp>
      <p:sp>
        <p:nvSpPr>
          <p:cNvPr id="10" name="椭圆 9"/>
          <p:cNvSpPr/>
          <p:nvPr/>
        </p:nvSpPr>
        <p:spPr>
          <a:xfrm>
            <a:off x="1421316" y="2110923"/>
            <a:ext cx="1680754" cy="7402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如何得到对偶问题？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/>
              <p:cNvSpPr/>
              <p:nvPr/>
            </p:nvSpPr>
            <p:spPr>
              <a:xfrm>
                <a:off x="4797788" y="1484993"/>
                <a:ext cx="3489229" cy="1499388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Clr>
                    <a:srgbClr val="C00000"/>
                  </a:buClr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Karush-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Kunh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-Tucker (KKT)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8" y="1484993"/>
                <a:ext cx="3489229" cy="1499388"/>
              </a:xfrm>
              <a:prstGeom prst="roundRect">
                <a:avLst/>
              </a:prstGeom>
              <a:blipFill>
                <a:blip r:embed="rId2"/>
                <a:stretch>
                  <a:fillRect t="-826" b="-3306"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36757" y="5498295"/>
                <a:ext cx="2139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" y="5498295"/>
                <a:ext cx="21392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箭头 35"/>
          <p:cNvSpPr/>
          <p:nvPr/>
        </p:nvSpPr>
        <p:spPr>
          <a:xfrm>
            <a:off x="3004459" y="5574104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1245" y="4799932"/>
                <a:ext cx="6636504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Lagrange</a:t>
                </a:r>
                <a:r>
                  <a:rPr lang="zh-CN" altLang="en-US" dirty="0"/>
                  <a:t>函数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45" y="4799932"/>
                <a:ext cx="6636504" cy="483466"/>
              </a:xfrm>
              <a:prstGeom prst="rect">
                <a:avLst/>
              </a:prstGeom>
              <a:blipFill rotWithShape="0">
                <a:blip r:embed="rId4"/>
                <a:stretch>
                  <a:fillRect l="-827" t="-78750" b="-1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513601" y="5374030"/>
                <a:ext cx="183755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01" y="5374030"/>
                <a:ext cx="1837554" cy="617861"/>
              </a:xfrm>
              <a:prstGeom prst="rect">
                <a:avLst/>
              </a:prstGeom>
              <a:blipFill>
                <a:blip r:embed="rId5"/>
                <a:stretch>
                  <a:fillRect l="-61379" t="-222000" r="-2069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5485911" y="5574104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029970" y="5321164"/>
                <a:ext cx="186442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70" y="5321164"/>
                <a:ext cx="1864420" cy="7194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549007" y="3108264"/>
            <a:ext cx="3395976" cy="1548127"/>
            <a:chOff x="287749" y="3147651"/>
            <a:chExt cx="2899587" cy="1548127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49" y="3268242"/>
              <a:ext cx="2899587" cy="1427536"/>
              <a:chOff x="894464" y="2453055"/>
              <a:chExt cx="4766391" cy="1056826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1131231" y="2512757"/>
                    <a:ext cx="4334116" cy="8683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func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zh-CN" b="0" dirty="0"/>
                      <a:t>         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6" cy="8683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圆角矩形 15"/>
            <p:cNvSpPr/>
            <p:nvPr/>
          </p:nvSpPr>
          <p:spPr>
            <a:xfrm>
              <a:off x="1234221" y="3147651"/>
              <a:ext cx="1006642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原问题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72927" y="3103684"/>
            <a:ext cx="4177482" cy="1558115"/>
            <a:chOff x="3490482" y="3137663"/>
            <a:chExt cx="4177482" cy="1558115"/>
          </a:xfrm>
        </p:grpSpPr>
        <p:grpSp>
          <p:nvGrpSpPr>
            <p:cNvPr id="39" name="组合 38"/>
            <p:cNvGrpSpPr/>
            <p:nvPr/>
          </p:nvGrpSpPr>
          <p:grpSpPr>
            <a:xfrm>
              <a:off x="3490482" y="3268242"/>
              <a:ext cx="4177482" cy="1427536"/>
              <a:chOff x="894464" y="2453055"/>
              <a:chExt cx="4766391" cy="1056826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/>
                  <p:cNvSpPr/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lim>
                              </m:limLow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0, 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zh-CN" b="0" dirty="0"/>
                      <a:t>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圆角矩形 41"/>
            <p:cNvSpPr/>
            <p:nvPr/>
          </p:nvSpPr>
          <p:spPr>
            <a:xfrm>
              <a:off x="4965269" y="3137663"/>
              <a:ext cx="1227908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对偶问题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871969" y="6267748"/>
                <a:ext cx="266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69" y="6267748"/>
                <a:ext cx="2660857" cy="276999"/>
              </a:xfrm>
              <a:prstGeom prst="rect">
                <a:avLst/>
              </a:prstGeom>
              <a:blipFill>
                <a:blip r:embed="rId9"/>
                <a:stretch>
                  <a:fillRect l="-474" t="-454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96282" y="6221456"/>
                <a:ext cx="1533817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2" y="6221456"/>
                <a:ext cx="1533817" cy="369588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右箭头 42"/>
          <p:cNvSpPr/>
          <p:nvPr/>
        </p:nvSpPr>
        <p:spPr>
          <a:xfrm>
            <a:off x="2041569" y="629739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454303" y="6221712"/>
                <a:ext cx="2844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303" y="6221712"/>
                <a:ext cx="2844368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箭头 43"/>
          <p:cNvSpPr/>
          <p:nvPr/>
        </p:nvSpPr>
        <p:spPr>
          <a:xfrm>
            <a:off x="5313572" y="629739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云形 26">
                <a:extLst>
                  <a:ext uri="{FF2B5EF4-FFF2-40B4-BE49-F238E27FC236}">
                    <a16:creationId xmlns:a16="http://schemas.microsoft.com/office/drawing/2014/main" id="{60950C79-9FF5-4749-89CB-9F2854B2B806}"/>
                  </a:ext>
                </a:extLst>
              </p:cNvPr>
              <p:cNvSpPr/>
              <p:nvPr/>
            </p:nvSpPr>
            <p:spPr>
              <a:xfrm>
                <a:off x="2320720" y="5330911"/>
                <a:ext cx="3857554" cy="875417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对应于支撑向量！</a:t>
                </a:r>
              </a:p>
            </p:txBody>
          </p:sp>
        </mc:Choice>
        <mc:Fallback>
          <p:sp>
            <p:nvSpPr>
              <p:cNvPr id="27" name="云形 26">
                <a:extLst>
                  <a:ext uri="{FF2B5EF4-FFF2-40B4-BE49-F238E27FC236}">
                    <a16:creationId xmlns:a16="http://schemas.microsoft.com/office/drawing/2014/main" id="{60950C79-9FF5-4749-89CB-9F2854B2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20" y="5330911"/>
                <a:ext cx="3857554" cy="875417"/>
              </a:xfrm>
              <a:prstGeom prst="clou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3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36" grpId="0" animBg="1"/>
      <p:bldP spid="14" grpId="0"/>
      <p:bldP spid="15" grpId="0"/>
      <p:bldP spid="37" grpId="0" animBg="1"/>
      <p:bldP spid="38" grpId="0"/>
      <p:bldP spid="19" grpId="0"/>
      <p:bldP spid="20" grpId="0"/>
      <p:bldP spid="43" grpId="0" animBg="1"/>
      <p:bldP spid="21" grpId="0"/>
      <p:bldP spid="44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SVM</a:t>
            </a:r>
            <a:r>
              <a:rPr kumimoji="1" lang="zh-CN" altLang="en-US" dirty="0"/>
              <a:t>对偶问题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/>
              <p:cNvSpPr/>
              <p:nvPr/>
            </p:nvSpPr>
            <p:spPr>
              <a:xfrm>
                <a:off x="4797788" y="1484993"/>
                <a:ext cx="3489229" cy="1499388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Clr>
                    <a:srgbClr val="C00000"/>
                  </a:buClr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Karush-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Kunh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-Tucker (KKT)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8" y="1484993"/>
                <a:ext cx="3489229" cy="1499388"/>
              </a:xfrm>
              <a:prstGeom prst="roundRect">
                <a:avLst/>
              </a:prstGeom>
              <a:blipFill>
                <a:blip r:embed="rId2"/>
                <a:stretch>
                  <a:fillRect t="-826" b="-3306"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549007" y="3108264"/>
            <a:ext cx="3395976" cy="1548127"/>
            <a:chOff x="287749" y="3147651"/>
            <a:chExt cx="2899587" cy="1548127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49" y="3268242"/>
              <a:ext cx="2899587" cy="1427536"/>
              <a:chOff x="894464" y="2453055"/>
              <a:chExt cx="4766391" cy="1056826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1131231" y="2512757"/>
                    <a:ext cx="4334116" cy="8683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func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zh-CN" b="0" dirty="0"/>
                      <a:t>         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6" cy="8683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圆角矩形 15"/>
            <p:cNvSpPr/>
            <p:nvPr/>
          </p:nvSpPr>
          <p:spPr>
            <a:xfrm>
              <a:off x="1234221" y="3147651"/>
              <a:ext cx="1006642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原问题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72927" y="3103684"/>
            <a:ext cx="4177482" cy="1558115"/>
            <a:chOff x="3490482" y="3137663"/>
            <a:chExt cx="4177482" cy="1558115"/>
          </a:xfrm>
        </p:grpSpPr>
        <p:grpSp>
          <p:nvGrpSpPr>
            <p:cNvPr id="39" name="组合 38"/>
            <p:cNvGrpSpPr/>
            <p:nvPr/>
          </p:nvGrpSpPr>
          <p:grpSpPr>
            <a:xfrm>
              <a:off x="3490482" y="3268242"/>
              <a:ext cx="4177482" cy="1427536"/>
              <a:chOff x="894464" y="2453055"/>
              <a:chExt cx="4766391" cy="1056826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/>
                  <p:cNvSpPr/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lim>
                              </m:limLow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0, 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altLang="zh-CN" b="0" dirty="0"/>
                      <a:t>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圆角矩形 41"/>
            <p:cNvSpPr/>
            <p:nvPr/>
          </p:nvSpPr>
          <p:spPr>
            <a:xfrm>
              <a:off x="4965269" y="3137663"/>
              <a:ext cx="1227908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对偶问题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9007" y="4910853"/>
            <a:ext cx="3395976" cy="1548127"/>
            <a:chOff x="287749" y="3147651"/>
            <a:chExt cx="2899587" cy="1548127"/>
          </a:xfrm>
        </p:grpSpPr>
        <p:grpSp>
          <p:nvGrpSpPr>
            <p:cNvPr id="31" name="组合 30"/>
            <p:cNvGrpSpPr/>
            <p:nvPr/>
          </p:nvGrpSpPr>
          <p:grpSpPr>
            <a:xfrm>
              <a:off x="287749" y="3268242"/>
              <a:ext cx="2899587" cy="1427536"/>
              <a:chOff x="894464" y="2453055"/>
              <a:chExt cx="4766391" cy="1056826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1131232" y="2512757"/>
                    <a:ext cx="4334116" cy="976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func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altLang="zh-CN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≥1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≥0,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2" y="2512757"/>
                    <a:ext cx="4334116" cy="97610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圆角矩形 31"/>
            <p:cNvSpPr/>
            <p:nvPr/>
          </p:nvSpPr>
          <p:spPr>
            <a:xfrm>
              <a:off x="1234221" y="3147651"/>
              <a:ext cx="1006642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原问题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72927" y="4906273"/>
            <a:ext cx="4177482" cy="1558115"/>
            <a:chOff x="3490482" y="3137663"/>
            <a:chExt cx="4177482" cy="1558115"/>
          </a:xfrm>
        </p:grpSpPr>
        <p:grpSp>
          <p:nvGrpSpPr>
            <p:cNvPr id="45" name="组合 44"/>
            <p:cNvGrpSpPr/>
            <p:nvPr/>
          </p:nvGrpSpPr>
          <p:grpSpPr>
            <a:xfrm>
              <a:off x="3490482" y="3268242"/>
              <a:ext cx="4177482" cy="1427536"/>
              <a:chOff x="894464" y="2453055"/>
              <a:chExt cx="4766391" cy="1056826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894464" y="2453055"/>
                <a:ext cx="4766391" cy="105682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lim>
                              </m:limLow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0, </m:t>
                          </m:r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≥0,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7" cy="86593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圆角矩形 45"/>
            <p:cNvSpPr/>
            <p:nvPr/>
          </p:nvSpPr>
          <p:spPr>
            <a:xfrm>
              <a:off x="4965269" y="3137663"/>
              <a:ext cx="1227908" cy="2411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对偶问题</a:t>
              </a: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22B17297-61A0-8943-8B29-236DE698D0FB}"/>
              </a:ext>
            </a:extLst>
          </p:cNvPr>
          <p:cNvSpPr/>
          <p:nvPr/>
        </p:nvSpPr>
        <p:spPr>
          <a:xfrm>
            <a:off x="1421316" y="2110923"/>
            <a:ext cx="1680754" cy="7402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如何得到对偶问题？</a:t>
            </a:r>
          </a:p>
        </p:txBody>
      </p:sp>
    </p:spTree>
    <p:extLst>
      <p:ext uri="{BB962C8B-B14F-4D97-AF65-F5344CB8AC3E}">
        <p14:creationId xmlns:p14="http://schemas.microsoft.com/office/powerpoint/2010/main" val="33657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核化</a:t>
            </a:r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1457" y="2080231"/>
            <a:ext cx="4384995" cy="1427536"/>
            <a:chOff x="894464" y="2453055"/>
            <a:chExt cx="4766391" cy="1056826"/>
          </a:xfrm>
        </p:grpSpPr>
        <p:sp>
          <p:nvSpPr>
            <p:cNvPr id="7" name="圆角矩形 6"/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131231" y="2512757"/>
                  <a:ext cx="4334117" cy="8659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7"/>
                  <a:ext cx="4334117" cy="8659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002" y="2080231"/>
                <a:ext cx="3687163" cy="118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02" y="2080231"/>
                <a:ext cx="3687163" cy="1184042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74890" y="3285585"/>
                <a:ext cx="128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>
                    <a:cs typeface="Times New Roman" panose="02020603050405020304" pitchFamily="18" charset="0"/>
                  </a:rPr>
                  <a:t>内积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3285585"/>
                <a:ext cx="1287275" cy="276999"/>
              </a:xfrm>
              <a:prstGeom prst="rect">
                <a:avLst/>
              </a:prstGeom>
              <a:blipFill>
                <a:blip r:embed="rId4"/>
                <a:stretch>
                  <a:fillRect l="-10784" t="-3043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36213" y="3678861"/>
                <a:ext cx="3495481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3" y="3678861"/>
                <a:ext cx="3495481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925921" y="3653912"/>
                <a:ext cx="3615360" cy="37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21" y="3653912"/>
                <a:ext cx="3615360" cy="374077"/>
              </a:xfrm>
              <a:prstGeom prst="rect">
                <a:avLst/>
              </a:prstGeom>
              <a:blipFill>
                <a:blip r:embed="rId6"/>
                <a:stretch>
                  <a:fillRect l="-350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80158" y="4087124"/>
                <a:ext cx="217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/>
                  <a:t>内积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58" y="4087124"/>
                <a:ext cx="2177327" cy="369332"/>
              </a:xfrm>
              <a:prstGeom prst="rect">
                <a:avLst/>
              </a:prstGeom>
              <a:blipFill>
                <a:blip r:embed="rId7"/>
                <a:stretch>
                  <a:fillRect l="-2326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669107" y="5008443"/>
            <a:ext cx="5805783" cy="1532067"/>
            <a:chOff x="894464" y="2453055"/>
            <a:chExt cx="4766391" cy="1134212"/>
          </a:xfrm>
        </p:grpSpPr>
        <p:sp>
          <p:nvSpPr>
            <p:cNvPr id="17" name="圆角矩形 16"/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131231" y="2512757"/>
                  <a:ext cx="4334117" cy="10745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7"/>
                  <a:ext cx="4334117" cy="10745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C8A09F-542A-8641-9C87-FC1252CE1474}"/>
                  </a:ext>
                </a:extLst>
              </p:cNvPr>
              <p:cNvSpPr/>
              <p:nvPr/>
            </p:nvSpPr>
            <p:spPr>
              <a:xfrm>
                <a:off x="2696838" y="4456456"/>
                <a:ext cx="3750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Kernel: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C8A09F-542A-8641-9C87-FC1252CE1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838" y="4456456"/>
                <a:ext cx="3750322" cy="369332"/>
              </a:xfrm>
              <a:prstGeom prst="rect">
                <a:avLst/>
              </a:prstGeom>
              <a:blipFill>
                <a:blip r:embed="rId9"/>
                <a:stretch>
                  <a:fillRect l="-1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回顾与计划</a:t>
            </a:r>
            <a:endParaRPr lang="en-US" altLang="zh-CN" dirty="0"/>
          </a:p>
          <a:p>
            <a:r>
              <a:rPr lang="zh-CN" altLang="en-US" dirty="0"/>
              <a:t>线性支撑向量机</a:t>
            </a:r>
            <a:endParaRPr lang="en-US" altLang="zh-CN" dirty="0"/>
          </a:p>
          <a:p>
            <a:r>
              <a:rPr lang="zh-CN" altLang="en-US" dirty="0"/>
              <a:t>“软间隔”支撑向量机</a:t>
            </a:r>
            <a:endParaRPr lang="en-US" altLang="zh-CN" dirty="0"/>
          </a:p>
          <a:p>
            <a:r>
              <a:rPr lang="zh-CN" altLang="en-US" dirty="0"/>
              <a:t>对偶问题及核化支撑向量机</a:t>
            </a:r>
            <a:endParaRPr lang="en-US" altLang="zh-CN" dirty="0"/>
          </a:p>
          <a:p>
            <a:r>
              <a:rPr lang="zh-CN" altLang="en-US" dirty="0"/>
              <a:t>损失与正则化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81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核化</a:t>
            </a:r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69107" y="5008443"/>
            <a:ext cx="5805783" cy="1532067"/>
            <a:chOff x="894464" y="2453055"/>
            <a:chExt cx="4766391" cy="1134212"/>
          </a:xfrm>
        </p:grpSpPr>
        <p:sp>
          <p:nvSpPr>
            <p:cNvPr id="17" name="圆角矩形 16"/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131231" y="2512757"/>
                  <a:ext cx="4334117" cy="10745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7"/>
                  <a:ext cx="4334117" cy="10745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CB6E9CD-A1E3-8346-B577-06C8C8DDC073}"/>
              </a:ext>
            </a:extLst>
          </p:cNvPr>
          <p:cNvSpPr txBox="1"/>
          <p:nvPr/>
        </p:nvSpPr>
        <p:spPr>
          <a:xfrm>
            <a:off x="1121245" y="5205692"/>
            <a:ext cx="6520510" cy="7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仅需知道核函数的形式，不需要非线性特征映射的显示表达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预测时仅需用到少量支撑向量的信息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83F2AE-01CF-EF45-8440-4E69304A3338}"/>
                  </a:ext>
                </a:extLst>
              </p:cNvPr>
              <p:cNvSpPr txBox="1"/>
              <p:nvPr/>
            </p:nvSpPr>
            <p:spPr>
              <a:xfrm>
                <a:off x="176538" y="3621088"/>
                <a:ext cx="4651922" cy="44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dirty="0"/>
                  <a:t>预测：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83F2AE-01CF-EF45-8440-4E69304A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8" y="3621088"/>
                <a:ext cx="4651922" cy="440057"/>
              </a:xfrm>
              <a:prstGeom prst="rect">
                <a:avLst/>
              </a:prstGeom>
              <a:blipFill>
                <a:blip r:embed="rId9"/>
                <a:stretch>
                  <a:fillRect l="-817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954C8A0-7AD7-E44A-9FC1-00DD9F546EF5}"/>
                  </a:ext>
                </a:extLst>
              </p:cNvPr>
              <p:cNvSpPr/>
              <p:nvPr/>
            </p:nvSpPr>
            <p:spPr>
              <a:xfrm>
                <a:off x="4828460" y="4149102"/>
                <a:ext cx="4315540" cy="671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954C8A0-7AD7-E44A-9FC1-00DD9F546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60" y="4149102"/>
                <a:ext cx="4315540" cy="671530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807B4B-8D35-4446-804B-EBAB6DE60C5A}"/>
                  </a:ext>
                </a:extLst>
              </p:cNvPr>
              <p:cNvSpPr/>
              <p:nvPr/>
            </p:nvSpPr>
            <p:spPr>
              <a:xfrm>
                <a:off x="4767058" y="3700000"/>
                <a:ext cx="2335768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807B4B-8D35-4446-804B-EBAB6DE6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58" y="3700000"/>
                <a:ext cx="2335768" cy="374077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9FC15E4-BB2F-7247-9FD7-AE13CB7F10F2}"/>
                  </a:ext>
                </a:extLst>
              </p:cNvPr>
              <p:cNvSpPr/>
              <p:nvPr/>
            </p:nvSpPr>
            <p:spPr>
              <a:xfrm>
                <a:off x="2273300" y="5253644"/>
                <a:ext cx="4216400" cy="711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什么样的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(⋅, ⋅)</m:t>
                    </m:r>
                  </m:oMath>
                </a14:m>
                <a:r>
                  <a:rPr kumimoji="1" lang="zh-CN" altLang="en-US" dirty="0"/>
                  <a:t>是核函数？</a:t>
                </a: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9FC15E4-BB2F-7247-9FD7-AE13CB7F1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0" y="5253644"/>
                <a:ext cx="42164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6BED410-10FF-B54B-80CB-12143F71FF5E}"/>
                  </a:ext>
                </a:extLst>
              </p:cNvPr>
              <p:cNvSpPr/>
              <p:nvPr/>
            </p:nvSpPr>
            <p:spPr>
              <a:xfrm>
                <a:off x="657226" y="3981612"/>
                <a:ext cx="4572000" cy="4868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6BED410-10FF-B54B-80CB-12143F71F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3981612"/>
                <a:ext cx="4572000" cy="486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ACAE45-B84B-D04E-97C3-E70E80DCAD20}"/>
                  </a:ext>
                </a:extLst>
              </p:cNvPr>
              <p:cNvSpPr/>
              <p:nvPr/>
            </p:nvSpPr>
            <p:spPr>
              <a:xfrm>
                <a:off x="1027224" y="4476304"/>
                <a:ext cx="3402662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ACAE45-B84B-D04E-97C3-E70E80DC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24" y="4476304"/>
                <a:ext cx="3402662" cy="394532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00278 -0.4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关于核函数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66D2DD-60AA-8C4E-9C38-64F7621B6BB6}"/>
                  </a:ext>
                </a:extLst>
              </p:cNvPr>
              <p:cNvSpPr/>
              <p:nvPr/>
            </p:nvSpPr>
            <p:spPr>
              <a:xfrm>
                <a:off x="1156336" y="2124265"/>
                <a:ext cx="129208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66D2DD-60AA-8C4E-9C38-64F7621B6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36" y="2124265"/>
                <a:ext cx="1292084" cy="374270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C11E00-2FAE-614F-93A0-3037B8C3554B}"/>
                  </a:ext>
                </a:extLst>
              </p:cNvPr>
              <p:cNvSpPr txBox="1"/>
              <p:nvPr/>
            </p:nvSpPr>
            <p:spPr>
              <a:xfrm>
                <a:off x="2905688" y="2172900"/>
                <a:ext cx="2586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C11E00-2FAE-614F-93A0-3037B8C3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688" y="2172900"/>
                <a:ext cx="2586670" cy="276999"/>
              </a:xfrm>
              <a:prstGeom prst="rect">
                <a:avLst/>
              </a:prstGeom>
              <a:blipFill>
                <a:blip r:embed="rId3"/>
                <a:stretch>
                  <a:fillRect l="-2941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A958F0-5153-FA41-B041-127703474F38}"/>
                  </a:ext>
                </a:extLst>
              </p:cNvPr>
              <p:cNvSpPr/>
              <p:nvPr/>
            </p:nvSpPr>
            <p:spPr>
              <a:xfrm>
                <a:off x="6379776" y="2112878"/>
                <a:ext cx="1779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kernel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A958F0-5153-FA41-B041-127703474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776" y="2112878"/>
                <a:ext cx="1779974" cy="369332"/>
              </a:xfrm>
              <a:prstGeom prst="rect">
                <a:avLst/>
              </a:prstGeom>
              <a:blipFill>
                <a:blip r:embed="rId4"/>
                <a:stretch>
                  <a:fillRect t="-10000" r="-14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E310F72B-5674-8747-A19E-FEB1E41571FE}"/>
              </a:ext>
            </a:extLst>
          </p:cNvPr>
          <p:cNvSpPr/>
          <p:nvPr/>
        </p:nvSpPr>
        <p:spPr>
          <a:xfrm>
            <a:off x="5720287" y="220254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296833-7762-C944-8DB3-C82C6F177002}"/>
              </a:ext>
            </a:extLst>
          </p:cNvPr>
          <p:cNvGrpSpPr/>
          <p:nvPr/>
        </p:nvGrpSpPr>
        <p:grpSpPr>
          <a:xfrm>
            <a:off x="1033686" y="2675595"/>
            <a:ext cx="7481664" cy="1363805"/>
            <a:chOff x="1551082" y="3754294"/>
            <a:chExt cx="7481664" cy="136380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99CBC9C-29FE-A544-9814-59F9FAF5D8BE}"/>
                </a:ext>
              </a:extLst>
            </p:cNvPr>
            <p:cNvGrpSpPr/>
            <p:nvPr/>
          </p:nvGrpSpPr>
          <p:grpSpPr>
            <a:xfrm>
              <a:off x="1551082" y="3942630"/>
              <a:ext cx="7481664" cy="1175469"/>
              <a:chOff x="1551082" y="3942630"/>
              <a:chExt cx="7481664" cy="1175469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DCC9EF03-1CA0-8E4B-B5C7-22661295E621}"/>
                  </a:ext>
                </a:extLst>
              </p:cNvPr>
              <p:cNvSpPr/>
              <p:nvPr/>
            </p:nvSpPr>
            <p:spPr>
              <a:xfrm>
                <a:off x="1551082" y="3942630"/>
                <a:ext cx="7313518" cy="1175469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Clr>
                    <a:srgbClr val="C00000"/>
                  </a:buClr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6E6F288-A842-EB40-9A56-2B30893D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1082" y="4112084"/>
                    <a:ext cx="7481664" cy="8873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dirty="0"/>
                      <a:t>对任意数据集</a:t>
                    </a:r>
                    <a14:m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a14:m>
                    <a:r>
                      <a:rPr kumimoji="1" lang="zh-CN" altLang="en-US" dirty="0"/>
                      <a:t>，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kumimoji="1" lang="zh-CN" altLang="en-US" dirty="0"/>
                      <a:t>为半正定矩阵。</a:t>
                    </a: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6E6F288-A842-EB40-9A56-2B30893D08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1082" y="4112084"/>
                    <a:ext cx="7481664" cy="8873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BDD0C6C7-D91D-4549-BE1E-07D76859F449}"/>
                </a:ext>
              </a:extLst>
            </p:cNvPr>
            <p:cNvSpPr/>
            <p:nvPr/>
          </p:nvSpPr>
          <p:spPr>
            <a:xfrm>
              <a:off x="4452191" y="3754294"/>
              <a:ext cx="1511300" cy="3556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Mercer</a:t>
              </a:r>
              <a:r>
                <a:rPr kumimoji="1" lang="zh-CN" altLang="en-US" dirty="0"/>
                <a:t>条件</a:t>
              </a:r>
            </a:p>
          </p:txBody>
        </p:sp>
      </p:grp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FDB29BA-F0FE-D14C-A31D-196939DD9BF9}"/>
              </a:ext>
            </a:extLst>
          </p:cNvPr>
          <p:cNvSpPr/>
          <p:nvPr/>
        </p:nvSpPr>
        <p:spPr>
          <a:xfrm>
            <a:off x="1304243" y="4404796"/>
            <a:ext cx="6772404" cy="20955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779188-F149-5C4C-B027-27107B0626E1}"/>
                  </a:ext>
                </a:extLst>
              </p:cNvPr>
              <p:cNvSpPr txBox="1"/>
              <p:nvPr/>
            </p:nvSpPr>
            <p:spPr>
              <a:xfrm>
                <a:off x="1561541" y="4519096"/>
                <a:ext cx="6146800" cy="187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线性核：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Gauss</a:t>
                </a:r>
                <a:r>
                  <a:rPr kumimoji="1" lang="zh-CN" altLang="en-US" dirty="0"/>
                  <a:t>核：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Laplace</a:t>
                </a:r>
                <a:r>
                  <a:rPr kumimoji="1" lang="zh-CN" altLang="en-US" dirty="0"/>
                  <a:t>核：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多项式核：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Sigmoid</a:t>
                </a:r>
                <a:r>
                  <a:rPr kumimoji="1" lang="zh-CN" altLang="en-US" dirty="0"/>
                  <a:t>核：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tanh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779188-F149-5C4C-B027-27107B06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41" y="4519096"/>
                <a:ext cx="6146800" cy="1876732"/>
              </a:xfrm>
              <a:prstGeom prst="rect">
                <a:avLst/>
              </a:prstGeom>
              <a:blipFill>
                <a:blip r:embed="rId6"/>
                <a:stretch>
                  <a:fillRect l="-412" t="-2685" r="-4330" b="-4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6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对偶问题及核化支撑向量机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/>
              <a:t>关于核函数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3B8A25-90F2-0E47-BEE6-8EDA57345C89}"/>
                  </a:ext>
                </a:extLst>
              </p:cNvPr>
              <p:cNvSpPr txBox="1"/>
              <p:nvPr/>
            </p:nvSpPr>
            <p:spPr>
              <a:xfrm>
                <a:off x="1181100" y="2755900"/>
                <a:ext cx="7061200" cy="1725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3B8A25-90F2-0E47-BEE6-8EDA5734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755900"/>
                <a:ext cx="7061200" cy="1725601"/>
              </a:xfrm>
              <a:prstGeom prst="rect">
                <a:avLst/>
              </a:prstGeom>
              <a:blipFill>
                <a:blip r:embed="rId2"/>
                <a:stretch>
                  <a:fillRect l="-1077" b="-32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D942AE4-34E0-A144-87FE-2CD757331029}"/>
                  </a:ext>
                </a:extLst>
              </p:cNvPr>
              <p:cNvSpPr/>
              <p:nvPr/>
            </p:nvSpPr>
            <p:spPr>
              <a:xfrm>
                <a:off x="1637040" y="4895519"/>
                <a:ext cx="4966616" cy="730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D942AE4-34E0-A144-87FE-2CD757331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40" y="4895519"/>
                <a:ext cx="4966616" cy="730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E98577-09E9-5145-9C84-7050AB1542C1}"/>
                  </a:ext>
                </a:extLst>
              </p:cNvPr>
              <p:cNvSpPr/>
              <p:nvPr/>
            </p:nvSpPr>
            <p:spPr>
              <a:xfrm>
                <a:off x="1042055" y="2161512"/>
                <a:ext cx="3230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，考虑此时的</a:t>
                </a:r>
                <a:r>
                  <a:rPr lang="en-US" altLang="zh-CN" dirty="0"/>
                  <a:t>Gauss</a:t>
                </a:r>
                <a:r>
                  <a:rPr lang="zh-CN" altLang="en-US" dirty="0"/>
                  <a:t>核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E98577-09E9-5145-9C84-7050AB154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55" y="2161512"/>
                <a:ext cx="3230693" cy="369332"/>
              </a:xfrm>
              <a:prstGeom prst="rect">
                <a:avLst/>
              </a:prstGeom>
              <a:blipFill>
                <a:blip r:embed="rId4"/>
                <a:stretch>
                  <a:fillRect t="-10000" r="-392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8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回顾与计划</a:t>
            </a:r>
            <a:endParaRPr lang="en-US" altLang="zh-CN" dirty="0"/>
          </a:p>
          <a:p>
            <a:r>
              <a:rPr lang="zh-CN" altLang="en-US" dirty="0"/>
              <a:t>线性支撑向量机</a:t>
            </a:r>
            <a:endParaRPr lang="en-US" altLang="zh-CN" dirty="0"/>
          </a:p>
          <a:p>
            <a:r>
              <a:rPr lang="zh-CN" altLang="en-US" dirty="0"/>
              <a:t>“软间隔”支撑向量机</a:t>
            </a:r>
            <a:endParaRPr lang="en-US" altLang="zh-CN" dirty="0"/>
          </a:p>
          <a:p>
            <a:r>
              <a:rPr lang="zh-CN" altLang="en-US" dirty="0"/>
              <a:t>对偶问题及核化支撑向量机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损失与正则化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标注 13"/>
          <p:cNvSpPr/>
          <p:nvPr/>
        </p:nvSpPr>
        <p:spPr>
          <a:xfrm>
            <a:off x="2561401" y="1920003"/>
            <a:ext cx="772349" cy="333587"/>
          </a:xfrm>
          <a:prstGeom prst="wedgeRoundRectCallout">
            <a:avLst>
              <a:gd name="adj1" fmla="val -61102"/>
              <a:gd name="adj2" fmla="val 11053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学习机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损失与正则化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>
            <a:normAutofit/>
          </a:bodyPr>
          <a:lstStyle/>
          <a:p>
            <a:r>
              <a:rPr lang="zh-CN" altLang="en-US" dirty="0"/>
              <a:t>“软间隔”支撑向量机</a:t>
            </a:r>
            <a:r>
              <a:rPr kumimoji="1" lang="zh-CN" altLang="en-US" dirty="0"/>
              <a:t>的重新理解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772063" y="2124804"/>
            <a:ext cx="3473260" cy="1423565"/>
            <a:chOff x="894464" y="2453054"/>
            <a:chExt cx="4766391" cy="1423565"/>
          </a:xfrm>
        </p:grpSpPr>
        <p:sp>
          <p:nvSpPr>
            <p:cNvPr id="42" name="圆角矩形 41"/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≥1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4927" y="2278610"/>
                <a:ext cx="390467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7" y="2278610"/>
                <a:ext cx="3904671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67536" y="3580412"/>
                <a:ext cx="338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{0,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6" y="3580412"/>
                <a:ext cx="33877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0" r="-71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981811" y="4132639"/>
            <a:ext cx="6246053" cy="803668"/>
            <a:chOff x="981811" y="4132639"/>
            <a:chExt cx="6246053" cy="803668"/>
          </a:xfrm>
        </p:grpSpPr>
        <p:sp>
          <p:nvSpPr>
            <p:cNvPr id="52" name="右箭头 51"/>
            <p:cNvSpPr/>
            <p:nvPr/>
          </p:nvSpPr>
          <p:spPr>
            <a:xfrm>
              <a:off x="981811" y="4425616"/>
              <a:ext cx="409303" cy="21771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916136" y="4132639"/>
              <a:ext cx="5311728" cy="803668"/>
              <a:chOff x="894464" y="2453054"/>
              <a:chExt cx="4766391" cy="1423565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94464" y="2453054"/>
                <a:ext cx="4766391" cy="1423565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1131231" y="2512757"/>
                    <a:ext cx="4334117" cy="13541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func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{0,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oMath>
                      </m:oMathPara>
                    </a14:m>
                    <a:endParaRPr lang="en-US" altLang="zh-CN" b="0" i="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231" y="2512757"/>
                    <a:ext cx="4334117" cy="13541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7" name="圆角矩形标注 66"/>
          <p:cNvSpPr/>
          <p:nvPr/>
        </p:nvSpPr>
        <p:spPr>
          <a:xfrm>
            <a:off x="1895475" y="2978980"/>
            <a:ext cx="956455" cy="333587"/>
          </a:xfrm>
          <a:prstGeom prst="wedgeRoundRectCallout">
            <a:avLst>
              <a:gd name="adj1" fmla="val -42319"/>
              <a:gd name="adj2" fmla="val -137875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损失函数</a:t>
            </a:r>
          </a:p>
        </p:txBody>
      </p:sp>
      <p:sp>
        <p:nvSpPr>
          <p:cNvPr id="69" name="圆角矩形标注 68"/>
          <p:cNvSpPr/>
          <p:nvPr/>
        </p:nvSpPr>
        <p:spPr>
          <a:xfrm>
            <a:off x="2994395" y="2978980"/>
            <a:ext cx="772349" cy="333587"/>
          </a:xfrm>
          <a:prstGeom prst="wedgeRoundRectCallout">
            <a:avLst>
              <a:gd name="adj1" fmla="val 47425"/>
              <a:gd name="adj2" fmla="val -135020"/>
              <a:gd name="adj3" fmla="val 16667"/>
            </a:avLst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正则项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04850" y="5110597"/>
                <a:ext cx="4787223" cy="1039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学习机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正则项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损失函数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{0, 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5110597"/>
                <a:ext cx="4787223" cy="1039259"/>
              </a:xfrm>
              <a:prstGeom prst="rect">
                <a:avLst/>
              </a:prstGeom>
              <a:blipFill rotWithShape="0">
                <a:blip r:embed="rId7"/>
                <a:stretch>
                  <a:fillRect l="-892" t="-4678" b="-6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>
          <a:xfrm>
            <a:off x="5415873" y="5029200"/>
            <a:ext cx="2686985" cy="1466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757595" y="6065165"/>
                <a:ext cx="1217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95" y="6065165"/>
                <a:ext cx="12178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云形 25"/>
          <p:cNvSpPr/>
          <p:nvPr/>
        </p:nvSpPr>
        <p:spPr>
          <a:xfrm>
            <a:off x="2179992" y="6199384"/>
            <a:ext cx="1939145" cy="431919"/>
          </a:xfrm>
          <a:prstGeom prst="cloud">
            <a:avLst/>
          </a:prstGeom>
          <a:solidFill>
            <a:srgbClr val="0070C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Hinge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67" grpId="0" animBg="1"/>
      <p:bldP spid="69" grpId="0" animBg="1"/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损失与正则化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lang="zh-CN" altLang="en-US" dirty="0"/>
              <a:t>“软间隔”支撑向量机</a:t>
            </a:r>
            <a:r>
              <a:rPr kumimoji="1" lang="zh-CN" altLang="en-US" dirty="0"/>
              <a:t>的重新理解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16136" y="4132639"/>
            <a:ext cx="5311728" cy="803668"/>
            <a:chOff x="894464" y="2453054"/>
            <a:chExt cx="4766391" cy="1423565"/>
          </a:xfrm>
        </p:grpSpPr>
        <p:sp>
          <p:nvSpPr>
            <p:cNvPr id="18" name="圆角矩形 17"/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131231" y="2512757"/>
                  <a:ext cx="4334117" cy="1354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{0,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7"/>
                  <a:ext cx="4334117" cy="13541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4CA185F-E8E5-1D44-818A-3FB29DC23DF3}"/>
              </a:ext>
            </a:extLst>
          </p:cNvPr>
          <p:cNvSpPr txBox="1"/>
          <p:nvPr/>
        </p:nvSpPr>
        <p:spPr>
          <a:xfrm>
            <a:off x="1079647" y="3466508"/>
            <a:ext cx="6010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改造损失函数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改造正则项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9E6AE1-381E-CC40-BC7B-F6E4A0654A4A}"/>
              </a:ext>
            </a:extLst>
          </p:cNvPr>
          <p:cNvSpPr txBox="1"/>
          <p:nvPr/>
        </p:nvSpPr>
        <p:spPr>
          <a:xfrm>
            <a:off x="941507" y="3058039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改造模型！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EA11880-F1BC-6E41-AD3F-A9679A23A682}"/>
              </a:ext>
            </a:extLst>
          </p:cNvPr>
          <p:cNvSpPr/>
          <p:nvPr/>
        </p:nvSpPr>
        <p:spPr>
          <a:xfrm>
            <a:off x="4513889" y="402719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A54684-1E0C-0744-8AFF-F21C79D0C1C3}"/>
              </a:ext>
            </a:extLst>
          </p:cNvPr>
          <p:cNvSpPr txBox="1"/>
          <p:nvPr/>
        </p:nvSpPr>
        <p:spPr>
          <a:xfrm>
            <a:off x="2260747" y="438739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连续但不可微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DD77EE-8857-4448-9067-B5CA1CAD3D53}"/>
              </a:ext>
            </a:extLst>
          </p:cNvPr>
          <p:cNvSpPr txBox="1"/>
          <p:nvPr/>
        </p:nvSpPr>
        <p:spPr>
          <a:xfrm>
            <a:off x="5980089" y="4387390"/>
            <a:ext cx="11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连续可微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6E35E62-7F8D-C249-8152-674992022976}"/>
              </a:ext>
            </a:extLst>
          </p:cNvPr>
          <p:cNvSpPr/>
          <p:nvPr/>
        </p:nvSpPr>
        <p:spPr>
          <a:xfrm>
            <a:off x="4513888" y="539319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96E63-378C-294D-8F15-80F3256B6C0C}"/>
              </a:ext>
            </a:extLst>
          </p:cNvPr>
          <p:cNvSpPr txBox="1"/>
          <p:nvPr/>
        </p:nvSpPr>
        <p:spPr>
          <a:xfrm>
            <a:off x="1786830" y="5836091"/>
            <a:ext cx="251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系数稠密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对于特征缺乏可解释性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AC1862-AA74-274B-99E5-8C8D641667BE}"/>
              </a:ext>
            </a:extLst>
          </p:cNvPr>
          <p:cNvSpPr txBox="1"/>
          <p:nvPr/>
        </p:nvSpPr>
        <p:spPr>
          <a:xfrm>
            <a:off x="5422875" y="5836091"/>
            <a:ext cx="22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稀疏性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对于特征的可解释性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323879-F0FE-7C4B-A770-F76AEA753A15}"/>
              </a:ext>
            </a:extLst>
          </p:cNvPr>
          <p:cNvGrpSpPr/>
          <p:nvPr/>
        </p:nvGrpSpPr>
        <p:grpSpPr>
          <a:xfrm>
            <a:off x="1503989" y="3951384"/>
            <a:ext cx="2933700" cy="392288"/>
            <a:chOff x="1503989" y="3951384"/>
            <a:chExt cx="2933700" cy="392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ECED05E-B9F6-4749-8357-97C150BB9336}"/>
                    </a:ext>
                  </a:extLst>
                </p:cNvPr>
                <p:cNvSpPr txBox="1"/>
                <p:nvPr/>
              </p:nvSpPr>
              <p:spPr>
                <a:xfrm>
                  <a:off x="1503989" y="3953689"/>
                  <a:ext cx="2933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{0,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989" y="3953689"/>
                  <a:ext cx="29337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D3CB2B-202C-034D-A8C8-994CCF0926F2}"/>
                </a:ext>
              </a:extLst>
            </p:cNvPr>
            <p:cNvSpPr/>
            <p:nvPr/>
          </p:nvSpPr>
          <p:spPr>
            <a:xfrm>
              <a:off x="1503989" y="3951384"/>
              <a:ext cx="2933700" cy="392288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55B69E-6017-6048-BE1D-2402CA8C2ABD}"/>
              </a:ext>
            </a:extLst>
          </p:cNvPr>
          <p:cNvGrpSpPr/>
          <p:nvPr/>
        </p:nvGrpSpPr>
        <p:grpSpPr>
          <a:xfrm>
            <a:off x="4798679" y="3951383"/>
            <a:ext cx="3535422" cy="392289"/>
            <a:chOff x="4798679" y="3951383"/>
            <a:chExt cx="3535422" cy="392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A4EFCE9-EFFE-0649-8705-B99EB2C9DF59}"/>
                    </a:ext>
                  </a:extLst>
                </p:cNvPr>
                <p:cNvSpPr txBox="1"/>
                <p:nvPr/>
              </p:nvSpPr>
              <p:spPr>
                <a:xfrm>
                  <a:off x="4798679" y="3951383"/>
                  <a:ext cx="3535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0, 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79" y="3951383"/>
                  <a:ext cx="353542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A634C5-B70B-A740-BCEC-39CA8E830C4C}"/>
                </a:ext>
              </a:extLst>
            </p:cNvPr>
            <p:cNvSpPr/>
            <p:nvPr/>
          </p:nvSpPr>
          <p:spPr>
            <a:xfrm>
              <a:off x="4999391" y="3951384"/>
              <a:ext cx="3157329" cy="392288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2320AB-7A60-F445-AB3F-C654977617B2}"/>
              </a:ext>
            </a:extLst>
          </p:cNvPr>
          <p:cNvGrpSpPr/>
          <p:nvPr/>
        </p:nvGrpSpPr>
        <p:grpSpPr>
          <a:xfrm>
            <a:off x="2560756" y="5196580"/>
            <a:ext cx="914908" cy="629767"/>
            <a:chOff x="2560756" y="5196580"/>
            <a:chExt cx="914908" cy="629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DE085CAB-FE2B-7046-9406-B646E9EEB70C}"/>
                    </a:ext>
                  </a:extLst>
                </p:cNvPr>
                <p:cNvSpPr/>
                <p:nvPr/>
              </p:nvSpPr>
              <p:spPr>
                <a:xfrm>
                  <a:off x="2590293" y="5196580"/>
                  <a:ext cx="885371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293" y="5196580"/>
                  <a:ext cx="885371" cy="6109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1026C93-43BB-A940-8D8D-922C5403D8E0}"/>
                </a:ext>
              </a:extLst>
            </p:cNvPr>
            <p:cNvSpPr/>
            <p:nvPr/>
          </p:nvSpPr>
          <p:spPr>
            <a:xfrm>
              <a:off x="2560756" y="5215411"/>
              <a:ext cx="914908" cy="6109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45987C-91A7-A647-A6CF-A4E1E3300240}"/>
              </a:ext>
            </a:extLst>
          </p:cNvPr>
          <p:cNvGrpSpPr/>
          <p:nvPr/>
        </p:nvGrpSpPr>
        <p:grpSpPr>
          <a:xfrm>
            <a:off x="6104464" y="5215411"/>
            <a:ext cx="914908" cy="610936"/>
            <a:chOff x="6104464" y="5215411"/>
            <a:chExt cx="914908" cy="6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98F0A5-8DCA-F04B-AEDD-56D6F35BDF9E}"/>
                    </a:ext>
                  </a:extLst>
                </p:cNvPr>
                <p:cNvSpPr/>
                <p:nvPr/>
              </p:nvSpPr>
              <p:spPr>
                <a:xfrm>
                  <a:off x="6199541" y="5319388"/>
                  <a:ext cx="773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541" y="5319388"/>
                  <a:ext cx="77341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1BBA3B-EDA4-BD45-B05A-5AB7251CACCC}"/>
                </a:ext>
              </a:extLst>
            </p:cNvPr>
            <p:cNvSpPr/>
            <p:nvPr/>
          </p:nvSpPr>
          <p:spPr>
            <a:xfrm>
              <a:off x="6104464" y="5215411"/>
              <a:ext cx="914908" cy="6109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0104 -0.29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损失与正则化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Logistic</a:t>
            </a:r>
            <a:r>
              <a:rPr kumimoji="1" lang="zh-CN" altLang="en-US" dirty="0"/>
              <a:t>回归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393A98-9B96-2046-911C-DAB41C48D794}"/>
              </a:ext>
            </a:extLst>
          </p:cNvPr>
          <p:cNvSpPr txBox="1"/>
          <p:nvPr/>
        </p:nvSpPr>
        <p:spPr>
          <a:xfrm>
            <a:off x="1308100" y="217170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其他损失函数？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195576A-F290-F14E-AC22-12221A174A01}"/>
                  </a:ext>
                </a:extLst>
              </p:cNvPr>
              <p:cNvSpPr txBox="1"/>
              <p:nvPr/>
            </p:nvSpPr>
            <p:spPr>
              <a:xfrm>
                <a:off x="4051300" y="2171700"/>
                <a:ext cx="4127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Logistic</a:t>
                </a:r>
                <a:r>
                  <a:rPr kumimoji="1" lang="zh-CN" altLang="en-US" dirty="0"/>
                  <a:t>损失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195576A-F290-F14E-AC22-12221A17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2171700"/>
                <a:ext cx="4127500" cy="369332"/>
              </a:xfrm>
              <a:prstGeom prst="rect">
                <a:avLst/>
              </a:prstGeom>
              <a:blipFill>
                <a:blip r:embed="rId2"/>
                <a:stretch>
                  <a:fillRect l="-1227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48A06FCD-BFD1-0240-9580-3D04DE943B0C}"/>
              </a:ext>
            </a:extLst>
          </p:cNvPr>
          <p:cNvSpPr/>
          <p:nvPr/>
        </p:nvSpPr>
        <p:spPr>
          <a:xfrm>
            <a:off x="3319598" y="224750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6420416-D4CD-6344-B3C6-DA6058577880}"/>
              </a:ext>
            </a:extLst>
          </p:cNvPr>
          <p:cNvGrpSpPr/>
          <p:nvPr/>
        </p:nvGrpSpPr>
        <p:grpSpPr>
          <a:xfrm>
            <a:off x="1906611" y="2832623"/>
            <a:ext cx="5408589" cy="860781"/>
            <a:chOff x="894464" y="2453054"/>
            <a:chExt cx="4766391" cy="142356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FD63CB3-6B48-954C-8FFD-87469E775B22}"/>
                </a:ext>
              </a:extLst>
            </p:cNvPr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14D5345-F5FF-734A-B9D4-2FDD3231A439}"/>
                    </a:ext>
                  </a:extLst>
                </p:cNvPr>
                <p:cNvSpPr/>
                <p:nvPr/>
              </p:nvSpPr>
              <p:spPr>
                <a:xfrm>
                  <a:off x="1131231" y="2512756"/>
                  <a:ext cx="4334117" cy="12643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d>
                                  <m:d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nary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14D5345-F5FF-734A-B9D4-2FDD3231A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6"/>
                  <a:ext cx="4334117" cy="1264343"/>
                </a:xfrm>
                <a:prstGeom prst="rect">
                  <a:avLst/>
                </a:prstGeom>
                <a:blipFill>
                  <a:blip r:embed="rId3"/>
                  <a:stretch>
                    <a:fillRect l="-4884" t="-121311" b="-168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7B0BF90-A39F-114B-845C-05E18B5E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29" y="4064306"/>
            <a:ext cx="3124776" cy="178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30AAB7-DF21-FF49-A4B5-35681CAAD671}"/>
                  </a:ext>
                </a:extLst>
              </p:cNvPr>
              <p:cNvSpPr/>
              <p:nvPr/>
            </p:nvSpPr>
            <p:spPr>
              <a:xfrm>
                <a:off x="7743740" y="5443614"/>
                <a:ext cx="1217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30AAB7-DF21-FF49-A4B5-35681CAAD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40" y="5443614"/>
                <a:ext cx="121789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AD31861-0874-3B49-A157-3F8196A4CB02}"/>
                  </a:ext>
                </a:extLst>
              </p:cNvPr>
              <p:cNvSpPr txBox="1"/>
              <p:nvPr/>
            </p:nvSpPr>
            <p:spPr>
              <a:xfrm>
                <a:off x="986760" y="4423357"/>
                <a:ext cx="402088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dirty="0"/>
                  <a:t>另一种形式：</a:t>
                </a:r>
                <a:endParaRPr kumimoji="1" lang="en-US" altLang="zh-CN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AD31861-0874-3B49-A157-3F8196A4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60" y="4423357"/>
                <a:ext cx="4020880" cy="1172629"/>
              </a:xfrm>
              <a:prstGeom prst="rect">
                <a:avLst/>
              </a:prstGeom>
              <a:blipFill>
                <a:blip r:embed="rId6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10CF23F-DD26-454F-AEC2-A7BAEBA9FAD8}"/>
              </a:ext>
            </a:extLst>
          </p:cNvPr>
          <p:cNvSpPr txBox="1"/>
          <p:nvPr/>
        </p:nvSpPr>
        <p:spPr>
          <a:xfrm>
            <a:off x="3131127" y="6048840"/>
            <a:ext cx="2121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同样可以核化！</a:t>
            </a:r>
          </a:p>
        </p:txBody>
      </p:sp>
    </p:spTree>
    <p:extLst>
      <p:ext uri="{BB962C8B-B14F-4D97-AF65-F5344CB8AC3E}">
        <p14:creationId xmlns:p14="http://schemas.microsoft.com/office/powerpoint/2010/main" val="5723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损失与正则化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9A3702F-EBF4-A443-9EFC-5DB0A9E1E020}"/>
              </a:ext>
            </a:extLst>
          </p:cNvPr>
          <p:cNvSpPr txBox="1"/>
          <p:nvPr/>
        </p:nvSpPr>
        <p:spPr>
          <a:xfrm>
            <a:off x="467360" y="2207159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决策树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D231B21-6913-7841-B96A-BD4D529EA231}"/>
              </a:ext>
            </a:extLst>
          </p:cNvPr>
          <p:cNvSpPr txBox="1"/>
          <p:nvPr/>
        </p:nvSpPr>
        <p:spPr>
          <a:xfrm>
            <a:off x="466750" y="2987279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1DC9A41C-B87A-8247-99CE-ACAE219EF360}"/>
              </a:ext>
            </a:extLst>
          </p:cNvPr>
          <p:cNvSpPr txBox="1"/>
          <p:nvPr/>
        </p:nvSpPr>
        <p:spPr>
          <a:xfrm>
            <a:off x="466750" y="3767068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F6DFFD8-1736-6B4A-9C8E-9ABA8CF5ABF4}"/>
              </a:ext>
            </a:extLst>
          </p:cNvPr>
          <p:cNvSpPr txBox="1"/>
          <p:nvPr/>
        </p:nvSpPr>
        <p:spPr>
          <a:xfrm>
            <a:off x="467360" y="4546857"/>
            <a:ext cx="1799590" cy="46037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LRMF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D9AB1AA2-42C7-E54D-815C-2F82F831412F}"/>
              </a:ext>
            </a:extLst>
          </p:cNvPr>
          <p:cNvSpPr txBox="1"/>
          <p:nvPr/>
        </p:nvSpPr>
        <p:spPr>
          <a:xfrm>
            <a:off x="466750" y="5325356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支撑向量机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E45AF4-34D3-6A4F-8263-E7FF8151127C}"/>
                  </a:ext>
                </a:extLst>
              </p:cNvPr>
              <p:cNvSpPr txBox="1"/>
              <p:nvPr/>
            </p:nvSpPr>
            <p:spPr>
              <a:xfrm>
                <a:off x="3399759" y="2144734"/>
                <a:ext cx="2063642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E45AF4-34D3-6A4F-8263-E7FF8151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9" y="2144734"/>
                <a:ext cx="2063642" cy="566886"/>
              </a:xfrm>
              <a:prstGeom prst="rect">
                <a:avLst/>
              </a:prstGeom>
              <a:blipFill>
                <a:blip r:embed="rId2"/>
                <a:stretch>
                  <a:fillRect l="-40491" t="-169565" r="-613" b="-2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E1F186F-B719-A349-B3F0-12BC49D5ED31}"/>
                  </a:ext>
                </a:extLst>
              </p:cNvPr>
              <p:cNvSpPr txBox="1"/>
              <p:nvPr/>
            </p:nvSpPr>
            <p:spPr>
              <a:xfrm>
                <a:off x="7320739" y="2255676"/>
                <a:ext cx="333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E1F186F-B719-A349-B3F0-12BC49D5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39" y="2255676"/>
                <a:ext cx="333746" cy="276999"/>
              </a:xfrm>
              <a:prstGeom prst="rect">
                <a:avLst/>
              </a:prstGeom>
              <a:blipFill>
                <a:blip r:embed="rId3"/>
                <a:stretch>
                  <a:fillRect l="-25926" r="-2222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19DBBEF-09BC-2445-A04B-8F4BAD4585E1}"/>
                  </a:ext>
                </a:extLst>
              </p:cNvPr>
              <p:cNvSpPr txBox="1"/>
              <p:nvPr/>
            </p:nvSpPr>
            <p:spPr>
              <a:xfrm>
                <a:off x="3231376" y="2962454"/>
                <a:ext cx="2681247" cy="602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19DBBEF-09BC-2445-A04B-8F4BAD458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376" y="2962454"/>
                <a:ext cx="2681247" cy="602024"/>
              </a:xfrm>
              <a:prstGeom prst="rect">
                <a:avLst/>
              </a:prstGeom>
              <a:blipFill>
                <a:blip r:embed="rId4"/>
                <a:stretch>
                  <a:fillRect l="-30047" t="-157143" b="-2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521DE9F-4121-C04C-AD49-623C20C0A034}"/>
                  </a:ext>
                </a:extLst>
              </p:cNvPr>
              <p:cNvSpPr/>
              <p:nvPr/>
            </p:nvSpPr>
            <p:spPr>
              <a:xfrm>
                <a:off x="2552311" y="3700324"/>
                <a:ext cx="4039376" cy="580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1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func>
                      <m:r>
                        <m:rPr>
                          <m:sty m:val="p"/>
                        </m:rPr>
                        <a:rPr kumimoji="1" lang="en-US" altLang="zh-CN" sz="14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521DE9F-4121-C04C-AD49-623C20C0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11" y="3700324"/>
                <a:ext cx="4039376" cy="580672"/>
              </a:xfrm>
              <a:prstGeom prst="rect">
                <a:avLst/>
              </a:prstGeom>
              <a:blipFill>
                <a:blip r:embed="rId5"/>
                <a:stretch>
                  <a:fillRect l="-4075" t="-119149" b="-18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6E75ADD-A5CB-D34E-897B-F4A0103D6CA7}"/>
                  </a:ext>
                </a:extLst>
              </p:cNvPr>
              <p:cNvSpPr txBox="1"/>
              <p:nvPr/>
            </p:nvSpPr>
            <p:spPr>
              <a:xfrm>
                <a:off x="3986197" y="4661383"/>
                <a:ext cx="1171603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𝑼𝑽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6E75ADD-A5CB-D34E-897B-F4A0103D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97" y="4661383"/>
                <a:ext cx="1171603" cy="280846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B2003B0-D15B-8C44-8628-66DBF7443C48}"/>
                  </a:ext>
                </a:extLst>
              </p:cNvPr>
              <p:cNvSpPr/>
              <p:nvPr/>
            </p:nvSpPr>
            <p:spPr>
              <a:xfrm>
                <a:off x="7034219" y="5210248"/>
                <a:ext cx="88537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B2003B0-D15B-8C44-8628-66DBF7443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19" y="5210248"/>
                <a:ext cx="885371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圆角矩形 48">
            <a:extLst>
              <a:ext uri="{FF2B5EF4-FFF2-40B4-BE49-F238E27FC236}">
                <a16:creationId xmlns:a16="http://schemas.microsoft.com/office/drawing/2014/main" id="{E002F4EB-935F-CA49-8080-8F7F1CEAADD2}"/>
              </a:ext>
            </a:extLst>
          </p:cNvPr>
          <p:cNvSpPr/>
          <p:nvPr/>
        </p:nvSpPr>
        <p:spPr>
          <a:xfrm>
            <a:off x="3899119" y="1442368"/>
            <a:ext cx="1345762" cy="5340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拟合项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B0273000-FE8A-6341-9954-070EE7D7B4A3}"/>
              </a:ext>
            </a:extLst>
          </p:cNvPr>
          <p:cNvSpPr/>
          <p:nvPr/>
        </p:nvSpPr>
        <p:spPr>
          <a:xfrm>
            <a:off x="6804025" y="1442367"/>
            <a:ext cx="1345762" cy="5340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正则项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6EC31E2-DCB9-D143-BC36-88BFFF01E9CC}"/>
                  </a:ext>
                </a:extLst>
              </p:cNvPr>
              <p:cNvSpPr/>
              <p:nvPr/>
            </p:nvSpPr>
            <p:spPr>
              <a:xfrm>
                <a:off x="3116844" y="5197548"/>
                <a:ext cx="32825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{0,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6EC31E2-DCB9-D143-BC36-88BFFF01E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44" y="5197548"/>
                <a:ext cx="3282565" cy="764505"/>
              </a:xfrm>
              <a:prstGeom prst="rect">
                <a:avLst/>
              </a:prstGeom>
              <a:blipFill>
                <a:blip r:embed="rId8"/>
                <a:stretch>
                  <a:fillRect l="-21923" t="-12131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38">
            <a:extLst>
              <a:ext uri="{FF2B5EF4-FFF2-40B4-BE49-F238E27FC236}">
                <a16:creationId xmlns:a16="http://schemas.microsoft.com/office/drawing/2014/main" id="{F629F708-14F9-2A4B-806E-7B83AA196EE4}"/>
              </a:ext>
            </a:extLst>
          </p:cNvPr>
          <p:cNvSpPr txBox="1"/>
          <p:nvPr/>
        </p:nvSpPr>
        <p:spPr>
          <a:xfrm>
            <a:off x="466750" y="6064560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BE7F47D-5DD0-4046-B0EA-7E051C7D8334}"/>
                  </a:ext>
                </a:extLst>
              </p:cNvPr>
              <p:cNvSpPr/>
              <p:nvPr/>
            </p:nvSpPr>
            <p:spPr>
              <a:xfrm>
                <a:off x="7034219" y="5934236"/>
                <a:ext cx="88537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BE7F47D-5DD0-4046-B0EA-7E051C7D8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19" y="5934236"/>
                <a:ext cx="885371" cy="610936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03EFEC-9964-344E-96C0-291F2ABA60FB}"/>
                  </a:ext>
                </a:extLst>
              </p:cNvPr>
              <p:cNvSpPr/>
              <p:nvPr/>
            </p:nvSpPr>
            <p:spPr>
              <a:xfrm>
                <a:off x="2963591" y="5962053"/>
                <a:ext cx="355597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03EFEC-9964-344E-96C0-291F2ABA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91" y="5962053"/>
                <a:ext cx="3555973" cy="764505"/>
              </a:xfrm>
              <a:prstGeom prst="rect">
                <a:avLst/>
              </a:prstGeom>
              <a:blipFill>
                <a:blip r:embed="rId10"/>
                <a:stretch>
                  <a:fillRect l="-20285" t="-117742" b="-16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32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损失与正则化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机器学习的基本研究模式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CC7221-40F8-D444-B4E3-DA822F47DDBE}"/>
              </a:ext>
            </a:extLst>
          </p:cNvPr>
          <p:cNvSpPr txBox="1"/>
          <p:nvPr/>
        </p:nvSpPr>
        <p:spPr>
          <a:xfrm>
            <a:off x="1016000" y="23495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拟合项</a:t>
            </a:r>
            <a:endParaRPr kumimoji="1" lang="en-US" altLang="zh-CN" sz="2400" dirty="0"/>
          </a:p>
          <a:p>
            <a:pPr marL="742950" lvl="1" indent="-285750">
              <a:buFont typeface="系统字体"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如何基于问题选择或设计合理的数据拟合表示（损失函数）？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系统字体"/>
              <a:buChar char="-"/>
            </a:pP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正则项</a:t>
            </a:r>
            <a:endParaRPr kumimoji="1" lang="en-US" altLang="zh-CN" sz="2400" dirty="0"/>
          </a:p>
          <a:p>
            <a:pPr marL="742950" lvl="1" indent="-285750">
              <a:buFont typeface="系统字体"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如何利用先验知识对数据的结构进行有效编码？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系统字体"/>
              <a:buChar char="-"/>
            </a:pP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学习机</a:t>
            </a:r>
            <a:endParaRPr kumimoji="1" lang="en-US" altLang="zh-CN" sz="2400" dirty="0"/>
          </a:p>
          <a:p>
            <a:pPr marL="742950" lvl="1" indent="-285750">
              <a:buFont typeface="系统字体"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如何构造对于问题最为合适的学习机器？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A0CAC5-D766-0F4E-B9BA-2E1630759842}"/>
              </a:ext>
            </a:extLst>
          </p:cNvPr>
          <p:cNvSpPr/>
          <p:nvPr/>
        </p:nvSpPr>
        <p:spPr>
          <a:xfrm>
            <a:off x="628650" y="3250649"/>
            <a:ext cx="8404514" cy="2559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推荐阅读：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Cortes, V.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Support-vector networks. 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20 (3): 273–297, 1995.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Burges. A tutorial on support vector machines for pattern recognition.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Knowledge Discovery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2(2):121–167, 1998.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Boyd, L.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Vandenberghe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Convex Optimization. Cambridge University press, 2004.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AABB7-48BE-B945-90DD-4088D93AF2D9}"/>
              </a:ext>
            </a:extLst>
          </p:cNvPr>
          <p:cNvSpPr/>
          <p:nvPr/>
        </p:nvSpPr>
        <p:spPr>
          <a:xfrm>
            <a:off x="628650" y="926755"/>
            <a:ext cx="7488832" cy="194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支撑向量机模型的导出原理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对偶优化原理、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核化支撑向量机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正则的机器学习模型框架</a:t>
            </a:r>
          </a:p>
        </p:txBody>
      </p:sp>
    </p:spTree>
    <p:extLst>
      <p:ext uri="{BB962C8B-B14F-4D97-AF65-F5344CB8AC3E}">
        <p14:creationId xmlns:p14="http://schemas.microsoft.com/office/powerpoint/2010/main" val="784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回顾与计划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线性支撑向量机</a:t>
            </a:r>
            <a:endParaRPr lang="en-US" altLang="zh-CN" dirty="0"/>
          </a:p>
          <a:p>
            <a:r>
              <a:rPr lang="zh-CN" altLang="en-US" dirty="0"/>
              <a:t>“软间隔”支撑向量机</a:t>
            </a:r>
            <a:endParaRPr lang="en-US" altLang="zh-CN" dirty="0"/>
          </a:p>
          <a:p>
            <a:r>
              <a:rPr lang="zh-CN" altLang="en-US" dirty="0"/>
              <a:t>对偶问题及核化支撑向量机</a:t>
            </a:r>
            <a:endParaRPr lang="en-US" altLang="zh-CN" dirty="0"/>
          </a:p>
          <a:p>
            <a:r>
              <a:rPr lang="zh-CN" altLang="en-US" dirty="0"/>
              <a:t>损失与正则化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12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FA8D1C9-C013-E640-AF86-7F5AA44031EE}"/>
              </a:ext>
            </a:extLst>
          </p:cNvPr>
          <p:cNvSpPr/>
          <p:nvPr/>
        </p:nvSpPr>
        <p:spPr>
          <a:xfrm>
            <a:off x="628650" y="1796848"/>
            <a:ext cx="8182842" cy="2850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编程作业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熟悉使用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工具包：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www.csie.ntu.edu.tw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cjlin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在一组自己设计的人工数据上尝试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计算效果，并从不同角度分析算法特点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数据集上尝试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分类效果</a:t>
            </a:r>
          </a:p>
        </p:txBody>
      </p:sp>
    </p:spTree>
    <p:extLst>
      <p:ext uri="{BB962C8B-B14F-4D97-AF65-F5344CB8AC3E}">
        <p14:creationId xmlns:p14="http://schemas.microsoft.com/office/powerpoint/2010/main" val="205559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回顾与计划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533378"/>
          </a:xfrm>
        </p:spPr>
        <p:txBody>
          <a:bodyPr/>
          <a:lstStyle/>
          <a:p>
            <a:r>
              <a:rPr kumimoji="1" lang="zh-CN" altLang="en-US" dirty="0"/>
              <a:t>前几次课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B3049-3BA0-BB43-BB0A-1198BAC34703}"/>
              </a:ext>
            </a:extLst>
          </p:cNvPr>
          <p:cNvSpPr txBox="1"/>
          <p:nvPr/>
        </p:nvSpPr>
        <p:spPr>
          <a:xfrm>
            <a:off x="939800" y="2147211"/>
            <a:ext cx="21907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聚类</a:t>
            </a:r>
            <a:endParaRPr kumimoji="1"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层次聚类</a:t>
            </a:r>
            <a:endParaRPr kumimoji="1"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K-</a:t>
            </a:r>
            <a:r>
              <a:rPr kumimoji="1" lang="zh-CN" altLang="en-US" sz="2000" dirty="0"/>
              <a:t>均值聚类</a:t>
            </a:r>
            <a:endParaRPr kumimoji="1"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GMM</a:t>
            </a:r>
            <a:r>
              <a:rPr kumimoji="1" lang="zh-CN" altLang="en-US" sz="2000" dirty="0"/>
              <a:t>聚类</a:t>
            </a:r>
            <a:endParaRPr kumimoji="1"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降维</a:t>
            </a:r>
            <a:endParaRPr kumimoji="1"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PCA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SVD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LRMF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A3932506-692F-2745-975D-3FB027EDA4C7}"/>
              </a:ext>
            </a:extLst>
          </p:cNvPr>
          <p:cNvSpPr/>
          <p:nvPr/>
        </p:nvSpPr>
        <p:spPr>
          <a:xfrm>
            <a:off x="3175000" y="2135305"/>
            <a:ext cx="203200" cy="3034272"/>
          </a:xfrm>
          <a:prstGeom prst="rightBrace">
            <a:avLst/>
          </a:prstGeom>
          <a:ln w="254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B4B6BC-2D84-E94A-B49D-D6A33806B0AA}"/>
              </a:ext>
            </a:extLst>
          </p:cNvPr>
          <p:cNvSpPr txBox="1"/>
          <p:nvPr/>
        </p:nvSpPr>
        <p:spPr>
          <a:xfrm>
            <a:off x="6242050" y="3467775"/>
            <a:ext cx="18859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无监督学习学习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498F9E8-9320-234C-8F47-48C4285614BA}"/>
                  </a:ext>
                </a:extLst>
              </p:cNvPr>
              <p:cNvSpPr txBox="1"/>
              <p:nvPr/>
            </p:nvSpPr>
            <p:spPr>
              <a:xfrm>
                <a:off x="3721100" y="3326903"/>
                <a:ext cx="1739900" cy="651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共同特点：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只知道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498F9E8-9320-234C-8F47-48C42856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3326903"/>
                <a:ext cx="1739900" cy="651076"/>
              </a:xfrm>
              <a:prstGeom prst="rect">
                <a:avLst/>
              </a:prstGeom>
              <a:blipFill>
                <a:blip r:embed="rId2"/>
                <a:stretch>
                  <a:fillRect l="-2899" t="-7692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>
            <a:extLst>
              <a:ext uri="{FF2B5EF4-FFF2-40B4-BE49-F238E27FC236}">
                <a16:creationId xmlns:a16="http://schemas.microsoft.com/office/drawing/2014/main" id="{232A26E5-B3B0-4D45-AEDE-F25A13F50895}"/>
              </a:ext>
            </a:extLst>
          </p:cNvPr>
          <p:cNvSpPr/>
          <p:nvPr/>
        </p:nvSpPr>
        <p:spPr>
          <a:xfrm>
            <a:off x="5523048" y="3543584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0896BB-6645-4C4E-B799-7EAFE2C6753B}"/>
              </a:ext>
            </a:extLst>
          </p:cNvPr>
          <p:cNvSpPr txBox="1"/>
          <p:nvPr/>
        </p:nvSpPr>
        <p:spPr>
          <a:xfrm>
            <a:off x="1587500" y="54949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决策树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638846-077D-FB47-AB48-3A7D94F26126}"/>
                  </a:ext>
                </a:extLst>
              </p:cNvPr>
              <p:cNvSpPr/>
              <p:nvPr/>
            </p:nvSpPr>
            <p:spPr>
              <a:xfrm>
                <a:off x="3506048" y="5488323"/>
                <a:ext cx="17919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知道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638846-077D-FB47-AB48-3A7D94F26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48" y="5488323"/>
                <a:ext cx="1791901" cy="374077"/>
              </a:xfrm>
              <a:prstGeom prst="rect">
                <a:avLst/>
              </a:prstGeom>
              <a:blipFill>
                <a:blip r:embed="rId3"/>
                <a:stretch>
                  <a:fillRect l="-2837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9FE84FF-C06E-4647-B2BC-3428F84B16BC}"/>
              </a:ext>
            </a:extLst>
          </p:cNvPr>
          <p:cNvSpPr txBox="1"/>
          <p:nvPr/>
        </p:nvSpPr>
        <p:spPr>
          <a:xfrm>
            <a:off x="6302097" y="5504409"/>
            <a:ext cx="18859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有监督学习学习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60761C90-FFC6-0F4D-8DA9-140FA04A266C}"/>
              </a:ext>
            </a:extLst>
          </p:cNvPr>
          <p:cNvSpPr/>
          <p:nvPr/>
        </p:nvSpPr>
        <p:spPr>
          <a:xfrm>
            <a:off x="5586548" y="5576093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8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1" grpId="0"/>
      <p:bldP spid="12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回顾与计划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533378"/>
          </a:xfrm>
        </p:spPr>
        <p:txBody>
          <a:bodyPr/>
          <a:lstStyle/>
          <a:p>
            <a:r>
              <a:rPr kumimoji="1" lang="zh-CN" altLang="en-US" dirty="0"/>
              <a:t>接下来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B3049-3BA0-BB43-BB0A-1198BAC34703}"/>
              </a:ext>
            </a:extLst>
          </p:cNvPr>
          <p:cNvSpPr txBox="1"/>
          <p:nvPr/>
        </p:nvSpPr>
        <p:spPr>
          <a:xfrm>
            <a:off x="939800" y="2147211"/>
            <a:ext cx="2903538" cy="182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支撑向量机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Boosting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线性回归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参数选择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94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回顾与计划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线性支撑向量机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“软间隔”支撑向量机</a:t>
            </a:r>
            <a:endParaRPr lang="en-US" altLang="zh-CN" dirty="0"/>
          </a:p>
          <a:p>
            <a:r>
              <a:rPr lang="zh-CN" altLang="en-US" dirty="0"/>
              <a:t>对偶问题及核化支撑向量机</a:t>
            </a:r>
            <a:endParaRPr lang="en-US" altLang="zh-CN" dirty="0"/>
          </a:p>
          <a:p>
            <a:r>
              <a:rPr lang="zh-CN" altLang="en-US" dirty="0"/>
              <a:t>损失与正则化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16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二分类问题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0400" y="2146299"/>
            <a:ext cx="5283200" cy="379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340100" y="279320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2922025" y="309030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3170286" y="318237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3249250" y="339430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3545550" y="29155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2778025" y="349137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3412100" y="3584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2634025" y="389245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3613975" y="427649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3793100" y="3440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3105250" y="38851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913750" y="276906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2932475" y="44805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4108130" y="336811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4174799" y="268128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3684125" y="377814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2540000" y="2865205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>
            <a:off x="3596541" y="324984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spect="1"/>
          </p:cNvSpPr>
          <p:nvPr/>
        </p:nvSpPr>
        <p:spPr>
          <a:xfrm>
            <a:off x="4148300" y="30849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>
            <a:spLocks noChangeAspect="1"/>
          </p:cNvSpPr>
          <p:nvPr/>
        </p:nvSpPr>
        <p:spPr>
          <a:xfrm>
            <a:off x="2922025" y="417830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>
            <a:spLocks noChangeAspect="1"/>
          </p:cNvSpPr>
          <p:nvPr/>
        </p:nvSpPr>
        <p:spPr>
          <a:xfrm>
            <a:off x="3934155" y="392741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三角形 25"/>
          <p:cNvSpPr>
            <a:spLocks noChangeAspect="1"/>
          </p:cNvSpPr>
          <p:nvPr/>
        </p:nvSpPr>
        <p:spPr>
          <a:xfrm>
            <a:off x="5197938" y="359184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C7FA154E-EC6E-A24F-96FE-E699C3855E5F}"/>
              </a:ext>
            </a:extLst>
          </p:cNvPr>
          <p:cNvSpPr>
            <a:spLocks noChangeAspect="1"/>
          </p:cNvSpPr>
          <p:nvPr/>
        </p:nvSpPr>
        <p:spPr>
          <a:xfrm>
            <a:off x="5245627" y="399260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5C52DD27-95F4-954F-BAF7-358F16937982}"/>
              </a:ext>
            </a:extLst>
          </p:cNvPr>
          <p:cNvSpPr>
            <a:spLocks noChangeAspect="1"/>
          </p:cNvSpPr>
          <p:nvPr/>
        </p:nvSpPr>
        <p:spPr>
          <a:xfrm>
            <a:off x="5849510" y="38131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64625FD6-7252-674C-A4E2-A0CEA547A279}"/>
              </a:ext>
            </a:extLst>
          </p:cNvPr>
          <p:cNvSpPr>
            <a:spLocks noChangeAspect="1"/>
          </p:cNvSpPr>
          <p:nvPr/>
        </p:nvSpPr>
        <p:spPr>
          <a:xfrm>
            <a:off x="5499626" y="40910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4ADF144F-1060-CE40-AEE5-A42D9DAA3579}"/>
              </a:ext>
            </a:extLst>
          </p:cNvPr>
          <p:cNvSpPr>
            <a:spLocks noChangeAspect="1"/>
          </p:cNvSpPr>
          <p:nvPr/>
        </p:nvSpPr>
        <p:spPr>
          <a:xfrm>
            <a:off x="5231800" y="442049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A130F224-E4FB-E849-BBF4-595E1837152F}"/>
              </a:ext>
            </a:extLst>
          </p:cNvPr>
          <p:cNvSpPr>
            <a:spLocks noChangeAspect="1"/>
          </p:cNvSpPr>
          <p:nvPr/>
        </p:nvSpPr>
        <p:spPr>
          <a:xfrm>
            <a:off x="6208614" y="334737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2291AB5A-AFD6-9F4A-A512-83B7BF01B0A0}"/>
              </a:ext>
            </a:extLst>
          </p:cNvPr>
          <p:cNvSpPr>
            <a:spLocks noChangeAspect="1"/>
          </p:cNvSpPr>
          <p:nvPr/>
        </p:nvSpPr>
        <p:spPr>
          <a:xfrm>
            <a:off x="5931099" y="366917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三角形 32">
            <a:extLst>
              <a:ext uri="{FF2B5EF4-FFF2-40B4-BE49-F238E27FC236}">
                <a16:creationId xmlns:a16="http://schemas.microsoft.com/office/drawing/2014/main" id="{85049E30-C65D-D14B-8A9C-1860F871B6C3}"/>
              </a:ext>
            </a:extLst>
          </p:cNvPr>
          <p:cNvSpPr>
            <a:spLocks noChangeAspect="1"/>
          </p:cNvSpPr>
          <p:nvPr/>
        </p:nvSpPr>
        <p:spPr>
          <a:xfrm>
            <a:off x="5382549" y="446929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B9F7C747-6A45-AA47-BBF8-BBEC352DEECE}"/>
              </a:ext>
            </a:extLst>
          </p:cNvPr>
          <p:cNvSpPr>
            <a:spLocks noChangeAspect="1"/>
          </p:cNvSpPr>
          <p:nvPr/>
        </p:nvSpPr>
        <p:spPr>
          <a:xfrm>
            <a:off x="6062827" y="422811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A67CFDF1-26E6-F942-8CFC-80EE4790B07F}"/>
              </a:ext>
            </a:extLst>
          </p:cNvPr>
          <p:cNvSpPr>
            <a:spLocks noChangeAspect="1"/>
          </p:cNvSpPr>
          <p:nvPr/>
        </p:nvSpPr>
        <p:spPr>
          <a:xfrm>
            <a:off x="5664198" y="48964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21FEBC26-E59D-A142-8A02-3EBC96D19C9D}"/>
              </a:ext>
            </a:extLst>
          </p:cNvPr>
          <p:cNvSpPr>
            <a:spLocks noChangeAspect="1"/>
          </p:cNvSpPr>
          <p:nvPr/>
        </p:nvSpPr>
        <p:spPr>
          <a:xfrm>
            <a:off x="6524940" y="382807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三角形 36">
            <a:extLst>
              <a:ext uri="{FF2B5EF4-FFF2-40B4-BE49-F238E27FC236}">
                <a16:creationId xmlns:a16="http://schemas.microsoft.com/office/drawing/2014/main" id="{5875BB11-1E86-E742-9102-9E26B2901048}"/>
              </a:ext>
            </a:extLst>
          </p:cNvPr>
          <p:cNvSpPr>
            <a:spLocks noChangeAspect="1"/>
          </p:cNvSpPr>
          <p:nvPr/>
        </p:nvSpPr>
        <p:spPr>
          <a:xfrm>
            <a:off x="6222700" y="4394475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三角形 37">
            <a:extLst>
              <a:ext uri="{FF2B5EF4-FFF2-40B4-BE49-F238E27FC236}">
                <a16:creationId xmlns:a16="http://schemas.microsoft.com/office/drawing/2014/main" id="{B641BE54-F49E-9F47-A535-FF53B5A4495A}"/>
              </a:ext>
            </a:extLst>
          </p:cNvPr>
          <p:cNvSpPr>
            <a:spLocks noChangeAspect="1"/>
          </p:cNvSpPr>
          <p:nvPr/>
        </p:nvSpPr>
        <p:spPr>
          <a:xfrm>
            <a:off x="4848751" y="482443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73B320C5-4260-DF4A-AED3-E0C6725AC2F5}"/>
              </a:ext>
            </a:extLst>
          </p:cNvPr>
          <p:cNvSpPr>
            <a:spLocks noChangeAspect="1"/>
          </p:cNvSpPr>
          <p:nvPr/>
        </p:nvSpPr>
        <p:spPr>
          <a:xfrm>
            <a:off x="5615584" y="435858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64FF242D-AB6D-FB4E-A0A8-531C8AD64E58}"/>
              </a:ext>
            </a:extLst>
          </p:cNvPr>
          <p:cNvSpPr>
            <a:spLocks noChangeAspect="1"/>
          </p:cNvSpPr>
          <p:nvPr/>
        </p:nvSpPr>
        <p:spPr>
          <a:xfrm>
            <a:off x="4760343" y="441019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A6090DE2-B6C0-164F-AB62-0E2A7E9E61D7}"/>
              </a:ext>
            </a:extLst>
          </p:cNvPr>
          <p:cNvSpPr>
            <a:spLocks noChangeAspect="1"/>
          </p:cNvSpPr>
          <p:nvPr/>
        </p:nvSpPr>
        <p:spPr>
          <a:xfrm>
            <a:off x="5174188" y="4845709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5EA11BDC-5EFE-4747-A83A-513E8C7EEDDF}"/>
              </a:ext>
            </a:extLst>
          </p:cNvPr>
          <p:cNvSpPr>
            <a:spLocks noChangeAspect="1"/>
          </p:cNvSpPr>
          <p:nvPr/>
        </p:nvSpPr>
        <p:spPr>
          <a:xfrm>
            <a:off x="5717514" y="339384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三角形 42">
            <a:extLst>
              <a:ext uri="{FF2B5EF4-FFF2-40B4-BE49-F238E27FC236}">
                <a16:creationId xmlns:a16="http://schemas.microsoft.com/office/drawing/2014/main" id="{0565F3C1-3FE6-0B49-B11B-8F301782076A}"/>
              </a:ext>
            </a:extLst>
          </p:cNvPr>
          <p:cNvSpPr>
            <a:spLocks noChangeAspect="1"/>
          </p:cNvSpPr>
          <p:nvPr/>
        </p:nvSpPr>
        <p:spPr>
          <a:xfrm>
            <a:off x="4772550" y="510169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1922C240-5B75-6D49-B6D3-8FE0797F1B4C}"/>
              </a:ext>
            </a:extLst>
          </p:cNvPr>
          <p:cNvSpPr>
            <a:spLocks noChangeAspect="1"/>
          </p:cNvSpPr>
          <p:nvPr/>
        </p:nvSpPr>
        <p:spPr>
          <a:xfrm>
            <a:off x="6044042" y="459660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EDE926B7-D88E-B344-812C-41EF63011818}"/>
              </a:ext>
            </a:extLst>
          </p:cNvPr>
          <p:cNvCxnSpPr>
            <a:cxnSpLocks/>
          </p:cNvCxnSpPr>
          <p:nvPr/>
        </p:nvCxnSpPr>
        <p:spPr>
          <a:xfrm flipH="1">
            <a:off x="3681349" y="2236324"/>
            <a:ext cx="1845155" cy="344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/>
              <p:nvPr/>
            </p:nvSpPr>
            <p:spPr>
              <a:xfrm>
                <a:off x="5326985" y="2447500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5F2FB7A-2E61-4947-AE30-BDB66B36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85" y="2447500"/>
                <a:ext cx="14511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0D847A-83C8-8D4E-BDB2-70DB293CFAE9}"/>
                  </a:ext>
                </a:extLst>
              </p:cNvPr>
              <p:cNvSpPr txBox="1"/>
              <p:nvPr/>
            </p:nvSpPr>
            <p:spPr>
              <a:xfrm>
                <a:off x="2149729" y="4764186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0D847A-83C8-8D4E-BDB2-70DB293C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9" y="4764186"/>
                <a:ext cx="14511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C8288F8-E4BF-564C-A025-9CBED05DF12E}"/>
                  </a:ext>
                </a:extLst>
              </p:cNvPr>
              <p:cNvSpPr txBox="1"/>
              <p:nvPr/>
            </p:nvSpPr>
            <p:spPr>
              <a:xfrm>
                <a:off x="5321981" y="5196026"/>
                <a:ext cx="1451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C8288F8-E4BF-564C-A025-9CBED05DF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81" y="5196026"/>
                <a:ext cx="14511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2BA96D8-4F31-E14B-BC8B-A93E2A614172}"/>
                  </a:ext>
                </a:extLst>
              </p:cNvPr>
              <p:cNvSpPr txBox="1"/>
              <p:nvPr/>
            </p:nvSpPr>
            <p:spPr>
              <a:xfrm>
                <a:off x="1367042" y="6085266"/>
                <a:ext cx="636597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∈{+1, −1}</m:t>
                    </m:r>
                  </m:oMath>
                </a14:m>
                <a:r>
                  <a:rPr kumimoji="1" lang="zh-CN" altLang="en-US" dirty="0">
                    <a:solidFill>
                      <a:schemeClr val="bg1"/>
                    </a:solidFill>
                  </a:rPr>
                  <a:t>，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目标：求分类器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kumimoji="1" lang="zh-CN" altLang="en-US" dirty="0"/>
                  <a:t>，使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（或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）与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尽可能接近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 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2BA96D8-4F31-E14B-BC8B-A93E2A61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42" y="6085266"/>
                <a:ext cx="6365973" cy="646203"/>
              </a:xfrm>
              <a:prstGeom prst="rect">
                <a:avLst/>
              </a:prstGeom>
              <a:blipFill>
                <a:blip r:embed="rId6"/>
                <a:stretch>
                  <a:fillRect l="-2395" t="-7692" r="-39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C986CE3-EACD-3348-89D6-17D31D9AE1FE}"/>
                  </a:ext>
                </a:extLst>
              </p:cNvPr>
              <p:cNvSpPr/>
              <p:nvPr/>
            </p:nvSpPr>
            <p:spPr>
              <a:xfrm>
                <a:off x="3627211" y="3803499"/>
                <a:ext cx="183575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C986CE3-EACD-3348-89D6-17D31D9A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11" y="3803499"/>
                <a:ext cx="1835759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线性支撑向量机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哪个分类器最好？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09D85B-007D-A945-AA26-09FB0CE1359E}"/>
              </a:ext>
            </a:extLst>
          </p:cNvPr>
          <p:cNvSpPr/>
          <p:nvPr/>
        </p:nvSpPr>
        <p:spPr>
          <a:xfrm>
            <a:off x="1930400" y="2144707"/>
            <a:ext cx="5283200" cy="379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F74E66-3914-B34A-8E30-A1C6CDE41B80}"/>
              </a:ext>
            </a:extLst>
          </p:cNvPr>
          <p:cNvSpPr>
            <a:spLocks noChangeAspect="1"/>
          </p:cNvSpPr>
          <p:nvPr/>
        </p:nvSpPr>
        <p:spPr>
          <a:xfrm>
            <a:off x="3340100" y="279161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1750AA-69C0-124F-98FC-F21DABAC82CC}"/>
              </a:ext>
            </a:extLst>
          </p:cNvPr>
          <p:cNvSpPr>
            <a:spLocks noChangeAspect="1"/>
          </p:cNvSpPr>
          <p:nvPr/>
        </p:nvSpPr>
        <p:spPr>
          <a:xfrm>
            <a:off x="2922025" y="308870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744BAE-6B13-5845-83A6-172C3B897E04}"/>
              </a:ext>
            </a:extLst>
          </p:cNvPr>
          <p:cNvSpPr>
            <a:spLocks noChangeAspect="1"/>
          </p:cNvSpPr>
          <p:nvPr/>
        </p:nvSpPr>
        <p:spPr>
          <a:xfrm>
            <a:off x="3170286" y="318078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B80BC7-B967-1A4D-A85C-FB8A4FAEC60E}"/>
              </a:ext>
            </a:extLst>
          </p:cNvPr>
          <p:cNvSpPr>
            <a:spLocks noChangeAspect="1"/>
          </p:cNvSpPr>
          <p:nvPr/>
        </p:nvSpPr>
        <p:spPr>
          <a:xfrm>
            <a:off x="3249250" y="339271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CE5D2-7E9F-2D48-AC33-1AD58A4A2B0C}"/>
              </a:ext>
            </a:extLst>
          </p:cNvPr>
          <p:cNvSpPr>
            <a:spLocks noChangeAspect="1"/>
          </p:cNvSpPr>
          <p:nvPr/>
        </p:nvSpPr>
        <p:spPr>
          <a:xfrm>
            <a:off x="3545550" y="291398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8A344B-4F29-704F-939F-49B7850868C0}"/>
              </a:ext>
            </a:extLst>
          </p:cNvPr>
          <p:cNvSpPr>
            <a:spLocks noChangeAspect="1"/>
          </p:cNvSpPr>
          <p:nvPr/>
        </p:nvSpPr>
        <p:spPr>
          <a:xfrm>
            <a:off x="2778025" y="348978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FFE04C-D0FD-0242-96A8-30957FD86CC9}"/>
              </a:ext>
            </a:extLst>
          </p:cNvPr>
          <p:cNvSpPr>
            <a:spLocks noChangeAspect="1"/>
          </p:cNvSpPr>
          <p:nvPr/>
        </p:nvSpPr>
        <p:spPr>
          <a:xfrm>
            <a:off x="3412100" y="358251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DFC931-4F23-7B4B-B4F4-D169425B7C7B}"/>
              </a:ext>
            </a:extLst>
          </p:cNvPr>
          <p:cNvSpPr>
            <a:spLocks noChangeAspect="1"/>
          </p:cNvSpPr>
          <p:nvPr/>
        </p:nvSpPr>
        <p:spPr>
          <a:xfrm>
            <a:off x="2634025" y="389086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B7CA5F-2496-FC43-9987-B9F045036BAF}"/>
              </a:ext>
            </a:extLst>
          </p:cNvPr>
          <p:cNvSpPr>
            <a:spLocks noChangeAspect="1"/>
          </p:cNvSpPr>
          <p:nvPr/>
        </p:nvSpPr>
        <p:spPr>
          <a:xfrm>
            <a:off x="3613975" y="427490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4AAE63-3CB2-EC4E-9D5C-B69CDB4A5722}"/>
              </a:ext>
            </a:extLst>
          </p:cNvPr>
          <p:cNvSpPr>
            <a:spLocks noChangeAspect="1"/>
          </p:cNvSpPr>
          <p:nvPr/>
        </p:nvSpPr>
        <p:spPr>
          <a:xfrm>
            <a:off x="3793100" y="343851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B87C15-3073-A64E-8C86-3AEF6A8F0A68}"/>
              </a:ext>
            </a:extLst>
          </p:cNvPr>
          <p:cNvSpPr>
            <a:spLocks noChangeAspect="1"/>
          </p:cNvSpPr>
          <p:nvPr/>
        </p:nvSpPr>
        <p:spPr>
          <a:xfrm>
            <a:off x="3105250" y="388358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E3A59F-F336-DE4A-8476-8AF8C5B3E85C}"/>
              </a:ext>
            </a:extLst>
          </p:cNvPr>
          <p:cNvSpPr>
            <a:spLocks noChangeAspect="1"/>
          </p:cNvSpPr>
          <p:nvPr/>
        </p:nvSpPr>
        <p:spPr>
          <a:xfrm>
            <a:off x="3913750" y="276747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7EDD0D-079D-8C4B-8FAB-7FB0CC5FCE05}"/>
              </a:ext>
            </a:extLst>
          </p:cNvPr>
          <p:cNvSpPr>
            <a:spLocks noChangeAspect="1"/>
          </p:cNvSpPr>
          <p:nvPr/>
        </p:nvSpPr>
        <p:spPr>
          <a:xfrm>
            <a:off x="2932475" y="447899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AE6B61-A15E-854D-9CCC-CEB96AD82121}"/>
              </a:ext>
            </a:extLst>
          </p:cNvPr>
          <p:cNvSpPr>
            <a:spLocks noChangeAspect="1"/>
          </p:cNvSpPr>
          <p:nvPr/>
        </p:nvSpPr>
        <p:spPr>
          <a:xfrm>
            <a:off x="4108130" y="336651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8A2931-6AB0-ED4F-887B-470B755A6724}"/>
              </a:ext>
            </a:extLst>
          </p:cNvPr>
          <p:cNvSpPr>
            <a:spLocks noChangeAspect="1"/>
          </p:cNvSpPr>
          <p:nvPr/>
        </p:nvSpPr>
        <p:spPr>
          <a:xfrm>
            <a:off x="4174799" y="267969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4B599C-C0EB-9149-80A3-255289300F51}"/>
              </a:ext>
            </a:extLst>
          </p:cNvPr>
          <p:cNvSpPr>
            <a:spLocks noChangeAspect="1"/>
          </p:cNvSpPr>
          <p:nvPr/>
        </p:nvSpPr>
        <p:spPr>
          <a:xfrm>
            <a:off x="3684125" y="3776556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A70C3E-8C7A-BE4B-B421-3CCC67877DCF}"/>
              </a:ext>
            </a:extLst>
          </p:cNvPr>
          <p:cNvSpPr>
            <a:spLocks noChangeAspect="1"/>
          </p:cNvSpPr>
          <p:nvPr/>
        </p:nvSpPr>
        <p:spPr>
          <a:xfrm>
            <a:off x="2540000" y="286361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E559B4-7F37-B842-A14B-D5002ADC93A2}"/>
              </a:ext>
            </a:extLst>
          </p:cNvPr>
          <p:cNvSpPr>
            <a:spLocks noChangeAspect="1"/>
          </p:cNvSpPr>
          <p:nvPr/>
        </p:nvSpPr>
        <p:spPr>
          <a:xfrm>
            <a:off x="3596541" y="324825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7BACEE-26C1-CF48-BBE1-BEC764871910}"/>
              </a:ext>
            </a:extLst>
          </p:cNvPr>
          <p:cNvSpPr>
            <a:spLocks noChangeAspect="1"/>
          </p:cNvSpPr>
          <p:nvPr/>
        </p:nvSpPr>
        <p:spPr>
          <a:xfrm>
            <a:off x="4148300" y="3083382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5176EA-FBD5-DB48-961E-B226208FF542}"/>
              </a:ext>
            </a:extLst>
          </p:cNvPr>
          <p:cNvSpPr>
            <a:spLocks noChangeAspect="1"/>
          </p:cNvSpPr>
          <p:nvPr/>
        </p:nvSpPr>
        <p:spPr>
          <a:xfrm>
            <a:off x="2922025" y="4176709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535565-5B8C-1640-B3D2-BB8913BEE2D8}"/>
              </a:ext>
            </a:extLst>
          </p:cNvPr>
          <p:cNvSpPr>
            <a:spLocks noChangeAspect="1"/>
          </p:cNvSpPr>
          <p:nvPr/>
        </p:nvSpPr>
        <p:spPr>
          <a:xfrm>
            <a:off x="3934155" y="392582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4314F7F0-9A3A-A844-8327-8F55085347A4}"/>
              </a:ext>
            </a:extLst>
          </p:cNvPr>
          <p:cNvSpPr>
            <a:spLocks noChangeAspect="1"/>
          </p:cNvSpPr>
          <p:nvPr/>
        </p:nvSpPr>
        <p:spPr>
          <a:xfrm>
            <a:off x="5197938" y="359025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4CBD0898-701A-C24B-BAEC-497B02016185}"/>
              </a:ext>
            </a:extLst>
          </p:cNvPr>
          <p:cNvSpPr>
            <a:spLocks noChangeAspect="1"/>
          </p:cNvSpPr>
          <p:nvPr/>
        </p:nvSpPr>
        <p:spPr>
          <a:xfrm>
            <a:off x="5245627" y="399101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92359204-A794-D24F-970C-966899DE1573}"/>
              </a:ext>
            </a:extLst>
          </p:cNvPr>
          <p:cNvSpPr>
            <a:spLocks noChangeAspect="1"/>
          </p:cNvSpPr>
          <p:nvPr/>
        </p:nvSpPr>
        <p:spPr>
          <a:xfrm>
            <a:off x="5849510" y="381158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5370417B-B48E-DF4B-B1C5-D0356E46E031}"/>
              </a:ext>
            </a:extLst>
          </p:cNvPr>
          <p:cNvSpPr>
            <a:spLocks noChangeAspect="1"/>
          </p:cNvSpPr>
          <p:nvPr/>
        </p:nvSpPr>
        <p:spPr>
          <a:xfrm>
            <a:off x="5499626" y="408943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FF5C58DF-562D-C14C-B60E-EB15567268B6}"/>
              </a:ext>
            </a:extLst>
          </p:cNvPr>
          <p:cNvSpPr>
            <a:spLocks noChangeAspect="1"/>
          </p:cNvSpPr>
          <p:nvPr/>
        </p:nvSpPr>
        <p:spPr>
          <a:xfrm>
            <a:off x="5231800" y="441890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E39BDBA3-0DF7-A04C-B11B-6996313DA9B4}"/>
              </a:ext>
            </a:extLst>
          </p:cNvPr>
          <p:cNvSpPr>
            <a:spLocks noChangeAspect="1"/>
          </p:cNvSpPr>
          <p:nvPr/>
        </p:nvSpPr>
        <p:spPr>
          <a:xfrm>
            <a:off x="6208614" y="334578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三角形 32">
            <a:extLst>
              <a:ext uri="{FF2B5EF4-FFF2-40B4-BE49-F238E27FC236}">
                <a16:creationId xmlns:a16="http://schemas.microsoft.com/office/drawing/2014/main" id="{567A088F-53DD-C742-BAF2-647903EF36A8}"/>
              </a:ext>
            </a:extLst>
          </p:cNvPr>
          <p:cNvSpPr>
            <a:spLocks noChangeAspect="1"/>
          </p:cNvSpPr>
          <p:nvPr/>
        </p:nvSpPr>
        <p:spPr>
          <a:xfrm>
            <a:off x="5931099" y="3667582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FE843120-EC58-2C4D-9BB9-4F228CC45B1B}"/>
              </a:ext>
            </a:extLst>
          </p:cNvPr>
          <p:cNvSpPr>
            <a:spLocks noChangeAspect="1"/>
          </p:cNvSpPr>
          <p:nvPr/>
        </p:nvSpPr>
        <p:spPr>
          <a:xfrm>
            <a:off x="5382549" y="4467706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3E39C011-3A74-6445-94B7-3A3FCB494716}"/>
              </a:ext>
            </a:extLst>
          </p:cNvPr>
          <p:cNvSpPr>
            <a:spLocks noChangeAspect="1"/>
          </p:cNvSpPr>
          <p:nvPr/>
        </p:nvSpPr>
        <p:spPr>
          <a:xfrm>
            <a:off x="6062827" y="4226524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68FD62AE-E054-4644-946B-5A60B01AC92B}"/>
              </a:ext>
            </a:extLst>
          </p:cNvPr>
          <p:cNvSpPr>
            <a:spLocks noChangeAspect="1"/>
          </p:cNvSpPr>
          <p:nvPr/>
        </p:nvSpPr>
        <p:spPr>
          <a:xfrm>
            <a:off x="5664198" y="489483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三角形 36">
            <a:extLst>
              <a:ext uri="{FF2B5EF4-FFF2-40B4-BE49-F238E27FC236}">
                <a16:creationId xmlns:a16="http://schemas.microsoft.com/office/drawing/2014/main" id="{777BF100-58C2-EF45-BAE3-ED7DF10603E9}"/>
              </a:ext>
            </a:extLst>
          </p:cNvPr>
          <p:cNvSpPr>
            <a:spLocks noChangeAspect="1"/>
          </p:cNvSpPr>
          <p:nvPr/>
        </p:nvSpPr>
        <p:spPr>
          <a:xfrm>
            <a:off x="6524940" y="382647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三角形 37">
            <a:extLst>
              <a:ext uri="{FF2B5EF4-FFF2-40B4-BE49-F238E27FC236}">
                <a16:creationId xmlns:a16="http://schemas.microsoft.com/office/drawing/2014/main" id="{1FCC205D-5F45-B24D-82F0-9938AC5FAA3B}"/>
              </a:ext>
            </a:extLst>
          </p:cNvPr>
          <p:cNvSpPr>
            <a:spLocks noChangeAspect="1"/>
          </p:cNvSpPr>
          <p:nvPr/>
        </p:nvSpPr>
        <p:spPr>
          <a:xfrm>
            <a:off x="6222700" y="4392883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7AF432B7-9565-7D4E-9612-5E35C21C0618}"/>
              </a:ext>
            </a:extLst>
          </p:cNvPr>
          <p:cNvSpPr>
            <a:spLocks noChangeAspect="1"/>
          </p:cNvSpPr>
          <p:nvPr/>
        </p:nvSpPr>
        <p:spPr>
          <a:xfrm>
            <a:off x="4848751" y="482283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87A322F2-4A76-CE4F-9500-185C78AF3ADA}"/>
              </a:ext>
            </a:extLst>
          </p:cNvPr>
          <p:cNvSpPr>
            <a:spLocks noChangeAspect="1"/>
          </p:cNvSpPr>
          <p:nvPr/>
        </p:nvSpPr>
        <p:spPr>
          <a:xfrm>
            <a:off x="5615584" y="435699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F5F15C02-D514-0440-8282-945BB23CEB38}"/>
              </a:ext>
            </a:extLst>
          </p:cNvPr>
          <p:cNvSpPr>
            <a:spLocks noChangeAspect="1"/>
          </p:cNvSpPr>
          <p:nvPr/>
        </p:nvSpPr>
        <p:spPr>
          <a:xfrm>
            <a:off x="4760343" y="440860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03911774-51C5-6342-B955-526CE7821E9E}"/>
              </a:ext>
            </a:extLst>
          </p:cNvPr>
          <p:cNvSpPr>
            <a:spLocks noChangeAspect="1"/>
          </p:cNvSpPr>
          <p:nvPr/>
        </p:nvSpPr>
        <p:spPr>
          <a:xfrm>
            <a:off x="5174188" y="4844117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三角形 42">
            <a:extLst>
              <a:ext uri="{FF2B5EF4-FFF2-40B4-BE49-F238E27FC236}">
                <a16:creationId xmlns:a16="http://schemas.microsoft.com/office/drawing/2014/main" id="{F68AE25D-7B28-664E-B63C-7AA574869200}"/>
              </a:ext>
            </a:extLst>
          </p:cNvPr>
          <p:cNvSpPr>
            <a:spLocks noChangeAspect="1"/>
          </p:cNvSpPr>
          <p:nvPr/>
        </p:nvSpPr>
        <p:spPr>
          <a:xfrm>
            <a:off x="5717514" y="3392250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269F515D-6BEF-3F4B-A8E1-6E602633D32A}"/>
              </a:ext>
            </a:extLst>
          </p:cNvPr>
          <p:cNvSpPr>
            <a:spLocks noChangeAspect="1"/>
          </p:cNvSpPr>
          <p:nvPr/>
        </p:nvSpPr>
        <p:spPr>
          <a:xfrm>
            <a:off x="4772550" y="5100098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007B17BE-989B-7242-9974-2176CE06E382}"/>
              </a:ext>
            </a:extLst>
          </p:cNvPr>
          <p:cNvSpPr>
            <a:spLocks noChangeAspect="1"/>
          </p:cNvSpPr>
          <p:nvPr/>
        </p:nvSpPr>
        <p:spPr>
          <a:xfrm>
            <a:off x="6044042" y="4595011"/>
            <a:ext cx="164572" cy="144000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C2153DD-2921-D142-92A9-66287A9AB69F}"/>
              </a:ext>
            </a:extLst>
          </p:cNvPr>
          <p:cNvCxnSpPr>
            <a:cxnSpLocks/>
          </p:cNvCxnSpPr>
          <p:nvPr/>
        </p:nvCxnSpPr>
        <p:spPr>
          <a:xfrm flipH="1">
            <a:off x="3681349" y="2234732"/>
            <a:ext cx="1845155" cy="344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F0AD994-175F-0E4D-A825-1385FCA974D5}"/>
              </a:ext>
            </a:extLst>
          </p:cNvPr>
          <p:cNvCxnSpPr>
            <a:cxnSpLocks/>
          </p:cNvCxnSpPr>
          <p:nvPr/>
        </p:nvCxnSpPr>
        <p:spPr>
          <a:xfrm flipH="1">
            <a:off x="2684001" y="2679696"/>
            <a:ext cx="4005511" cy="24204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22481C8-C14D-0648-A12E-107AEA2AE946}"/>
              </a:ext>
            </a:extLst>
          </p:cNvPr>
          <p:cNvCxnSpPr>
            <a:cxnSpLocks/>
          </p:cNvCxnSpPr>
          <p:nvPr/>
        </p:nvCxnSpPr>
        <p:spPr>
          <a:xfrm>
            <a:off x="4304638" y="2234732"/>
            <a:ext cx="495708" cy="35607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72DC91FE-5B3E-7E4C-87E9-779A5F54F397}"/>
              </a:ext>
            </a:extLst>
          </p:cNvPr>
          <p:cNvSpPr/>
          <p:nvPr/>
        </p:nvSpPr>
        <p:spPr>
          <a:xfrm>
            <a:off x="3542400" y="4205808"/>
            <a:ext cx="288000" cy="288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标注 49">
            <a:extLst>
              <a:ext uri="{FF2B5EF4-FFF2-40B4-BE49-F238E27FC236}">
                <a16:creationId xmlns:a16="http://schemas.microsoft.com/office/drawing/2014/main" id="{EDADE19F-A416-D044-AE33-023BA81CFE5D}"/>
              </a:ext>
            </a:extLst>
          </p:cNvPr>
          <p:cNvSpPr/>
          <p:nvPr/>
        </p:nvSpPr>
        <p:spPr>
          <a:xfrm>
            <a:off x="5604452" y="1733091"/>
            <a:ext cx="1758318" cy="469900"/>
          </a:xfrm>
          <a:prstGeom prst="wedgeRoundRectCallout">
            <a:avLst>
              <a:gd name="adj1" fmla="val -59836"/>
              <a:gd name="adj2" fmla="val 119257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如何得到？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D20446B-7FEB-C348-95AE-D2BBC2041FD3}"/>
              </a:ext>
            </a:extLst>
          </p:cNvPr>
          <p:cNvSpPr/>
          <p:nvPr/>
        </p:nvSpPr>
        <p:spPr>
          <a:xfrm>
            <a:off x="4709401" y="5058823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5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0.05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0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04618 -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04618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  <p:bldP spid="4" grpId="0" animBg="1"/>
      <p:bldP spid="4" grpId="1" animBg="1"/>
      <p:bldP spid="50" grpId="0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14498</TotalTime>
  <Words>5483</Words>
  <Application>Microsoft Macintosh PowerPoint</Application>
  <PresentationFormat>全屏显示(4:3)</PresentationFormat>
  <Paragraphs>475</Paragraphs>
  <Slides>40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宋体</vt:lpstr>
      <vt:lpstr>系统字体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机器学习 支撑向量机</vt:lpstr>
      <vt:lpstr>自我介绍</vt:lpstr>
      <vt:lpstr>主要内容</vt:lpstr>
      <vt:lpstr>主要内容</vt:lpstr>
      <vt:lpstr>回顾与计划</vt:lpstr>
      <vt:lpstr>回顾与计划</vt:lpstr>
      <vt:lpstr>主要内容</vt:lpstr>
      <vt:lpstr>线性支撑向量机</vt:lpstr>
      <vt:lpstr>线性支撑向量机</vt:lpstr>
      <vt:lpstr>线性支撑向量机</vt:lpstr>
      <vt:lpstr>线性支撑向量机</vt:lpstr>
      <vt:lpstr>线性支撑向量机</vt:lpstr>
      <vt:lpstr>线性支撑向量机</vt:lpstr>
      <vt:lpstr>线性支撑向量机</vt:lpstr>
      <vt:lpstr>主要内容</vt:lpstr>
      <vt:lpstr>“软间隔”支撑向量机</vt:lpstr>
      <vt:lpstr>“软间隔”支撑向量机</vt:lpstr>
      <vt:lpstr>“软间隔”支撑向量机</vt:lpstr>
      <vt:lpstr>主要内容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对偶问题及核化支撑向量机</vt:lpstr>
      <vt:lpstr>主要内容</vt:lpstr>
      <vt:lpstr>损失与正则化</vt:lpstr>
      <vt:lpstr>损失与正则化</vt:lpstr>
      <vt:lpstr>损失与正则化</vt:lpstr>
      <vt:lpstr>损失与正则化</vt:lpstr>
      <vt:lpstr>损失与正则化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支撑向量机</dc:title>
  <dc:creator>赵 乾均</dc:creator>
  <cp:lastModifiedBy>赵 乾均</cp:lastModifiedBy>
  <cp:revision>164</cp:revision>
  <dcterms:created xsi:type="dcterms:W3CDTF">2019-03-17T08:24:28Z</dcterms:created>
  <dcterms:modified xsi:type="dcterms:W3CDTF">2019-04-09T13:15:50Z</dcterms:modified>
</cp:coreProperties>
</file>