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6" r:id="rId4"/>
    <p:sldId id="267" r:id="rId5"/>
    <p:sldId id="268" r:id="rId6"/>
    <p:sldId id="271" r:id="rId7"/>
    <p:sldId id="269" r:id="rId8"/>
    <p:sldId id="272" r:id="rId9"/>
    <p:sldId id="270" r:id="rId10"/>
    <p:sldId id="273" r:id="rId11"/>
    <p:sldId id="260" r:id="rId12"/>
    <p:sldId id="259" r:id="rId13"/>
    <p:sldId id="261" r:id="rId14"/>
    <p:sldId id="262" r:id="rId15"/>
    <p:sldId id="263" r:id="rId16"/>
    <p:sldId id="264" r:id="rId17"/>
    <p:sldId id="274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4F0C437-D99B-43BA-970E-1EA9D2540907}">
          <p14:sldIdLst>
            <p14:sldId id="256"/>
            <p14:sldId id="265"/>
            <p14:sldId id="266"/>
            <p14:sldId id="267"/>
            <p14:sldId id="268"/>
            <p14:sldId id="271"/>
            <p14:sldId id="269"/>
            <p14:sldId id="272"/>
            <p14:sldId id="270"/>
            <p14:sldId id="273"/>
            <p14:sldId id="260"/>
            <p14:sldId id="259"/>
            <p14:sldId id="261"/>
            <p14:sldId id="262"/>
            <p14:sldId id="263"/>
            <p14:sldId id="264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心雨" initials="心雨" lastIdx="4" clrIdx="0">
    <p:extLst>
      <p:ext uri="{19B8F6BF-5375-455C-9EA6-DF929625EA0E}">
        <p15:presenceInfo xmlns:p15="http://schemas.microsoft.com/office/powerpoint/2012/main" userId="4f989338aaec2d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F8D4B"/>
    <a:srgbClr val="FDEFE5"/>
    <a:srgbClr val="C8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59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B7476-3654-4F98-9DB1-2AC1B263F247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AF1F2-5BBC-4184-A403-59F4DCA379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4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BB8B-B4CA-48D9-B835-3C5EBF08D874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fld id="{7E8C033C-C33D-4B4F-A2F3-55DC93D1740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67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2BE1-ACFA-44D0-A49C-17F9F4FE51D5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9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4021-E01A-46C6-9A20-91D98E940ED3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3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E79B-8B56-4BBD-BEDB-3FEF6085B2D0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0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D50A-E289-41FD-BE18-66E7BB99EAB4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7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D6AE-94CD-4211-8F05-74AD1646293F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D9E3-E612-440B-BF38-B578E0012E9A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9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8A3A-6FA7-4C9B-9F00-4EB67C74B942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8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F714-35EA-4277-9D38-04483CFFAE24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7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F80F-55ED-46D8-A430-E08C46C8D471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4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C39-3183-47F7-A907-2C432734191B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6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31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331089"/>
            <a:ext cx="9144000" cy="502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4B3DD-EFE3-4CF5-AE7A-73648BAD2F59}" type="datetime1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053296"/>
            <a:ext cx="9144000" cy="0"/>
          </a:xfrm>
          <a:prstGeom prst="line">
            <a:avLst/>
          </a:prstGeom>
          <a:ln w="38100"/>
          <a:effectLst>
            <a:glow rad="88900">
              <a:schemeClr val="accent1">
                <a:satMod val="175000"/>
                <a:alpha val="2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0000"/>
                </a:solidFill>
              </a:defRPr>
            </a:lvl1pPr>
          </a:lstStyle>
          <a:p>
            <a:fld id="{7E8C033C-C33D-4B4F-A2F3-55DC93D1740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29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5DDFE2-0F6B-431F-B81D-89170096F063}"/>
              </a:ext>
            </a:extLst>
          </p:cNvPr>
          <p:cNvSpPr txBox="1"/>
          <p:nvPr/>
        </p:nvSpPr>
        <p:spPr>
          <a:xfrm>
            <a:off x="3109099" y="3199488"/>
            <a:ext cx="29258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0" dirty="0">
                <a:ea typeface="+mj-ea"/>
              </a:rPr>
              <a:t>ADFPEPS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0B3C4-A77C-4D72-92E5-271CE4D1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B08343-BBBA-4396-9345-44C35354B20E}"/>
              </a:ext>
            </a:extLst>
          </p:cNvPr>
          <p:cNvSpPr txBox="1"/>
          <p:nvPr/>
        </p:nvSpPr>
        <p:spPr>
          <a:xfrm>
            <a:off x="3872328" y="5130980"/>
            <a:ext cx="1524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Xingyu</a:t>
            </a:r>
            <a:r>
              <a:rPr lang="en-US" altLang="zh-CN" dirty="0"/>
              <a:t> Zhang</a:t>
            </a:r>
          </a:p>
          <a:p>
            <a:pPr algn="ctr"/>
            <a:r>
              <a:rPr lang="en-US" altLang="zh-CN" dirty="0"/>
              <a:t>2021.12.10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81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ECAD1-C5AB-40D9-8058-FB5BEC31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D9D6F-80ED-4AA5-88D4-7739D2D1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E7F69D-560E-400B-A923-2F166B4C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F8F3D2-0DE7-4208-9A89-D9A61030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9915D9-AD11-4EBA-AFFC-4F425C9CC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52" y="1098000"/>
            <a:ext cx="5881756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8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78C65-D9C4-4B16-A858-2A5EA6EC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D4C573-573E-47B9-B8E3-1938BD8B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672473A7-3E97-4F95-917F-554A2AD90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" y="1453721"/>
            <a:ext cx="9144000" cy="477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7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4CCBE-D61A-4C88-B65F-F4B27D0E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14F347-60C8-42D4-BB04-2845724F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19F3C7-4139-4307-AACA-8239750A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8295F90A-936A-4BC3-9C70-16AA8B492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26" y="1538417"/>
            <a:ext cx="8640000" cy="50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219D7-A596-4F01-A23E-2024F8A1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9B6284-7338-4684-A4E3-028782F0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A35DE0-776B-4A53-B18E-B1096C6A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098C325C-1E61-4F18-B68C-1727554BA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737" y="1539557"/>
            <a:ext cx="87725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2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492A2-A57E-41D9-B81F-C58F24EB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F11735-262C-4A69-8B36-0F9AFA48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BD8FBA-EFB0-47A4-9580-3C29B437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F50F0952-D2AF-4294-913D-CDA61266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" y="1452561"/>
            <a:ext cx="9000000" cy="520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2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C8E73-91DF-4311-BB8F-837B6CDF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571AB9-57C8-46C5-A138-7C2B059E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2FCA4D-A6E1-4FBC-AA7E-1679690B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7E5F11A5-6015-4995-AB8C-A736938E0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79" y="1691640"/>
            <a:ext cx="8879011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7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53A1B-1272-4D2F-9C87-8633B3D9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6F3D10-847E-4B40-9ACD-BAE18A2E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5951E-5C31-4099-B34A-1FE32351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121F2EDC-E769-41C0-829E-9BC8BF380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429701"/>
            <a:ext cx="9000000" cy="520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9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53A84-E3EB-4F29-A67E-D579C7CD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77F3B0D-FAB8-4DE2-BA53-37087CE25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755"/>
            <a:ext cx="9144000" cy="4505930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1FE6A9-E8A2-445E-B957-43E0F3EE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61F437-F46A-48C0-A952-AD2A498A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75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DD90C-AD4F-4C75-9C65-0D71D03D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121F2C2-72DB-40C9-9C96-04AECC6D7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4122"/>
            <a:ext cx="9144000" cy="4458430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01C0C4-5146-49FA-AFE5-2BDDDEE1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8C1BF5-6C82-4911-BA19-CD4A36ED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5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F2A8C-2F33-4726-967F-780F8F81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Hubbard model</a:t>
            </a:r>
            <a:endParaRPr lang="zh-CN" altLang="en-US" dirty="0">
              <a:latin typeface="+mn-lt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23FCFB-9814-411E-BB2D-757B7539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74B223-C320-4CF3-B435-D38A31C7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0E7AFA-3F46-4FFF-9A5F-CE0EC060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3106623"/>
            <a:ext cx="89630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5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B1410-2B5A-480B-817E-2EE0CBCF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bipartite lattice</a:t>
            </a:r>
            <a:endParaRPr lang="zh-CN" altLang="en-US" dirty="0">
              <a:latin typeface="+mn-lt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98716-D6E5-42FB-B845-4C8E5E98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337F3B-98B5-4322-8240-8536C850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2491675-16C9-4391-BEBF-E3C7F084F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92522"/>
            <a:ext cx="9144000" cy="38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3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AF8E5-E779-4A4E-8A96-B91D1AD1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Particle-hole symmetry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C3CF520-7E12-4D38-A457-9D7E9262B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2534" y="3787188"/>
            <a:ext cx="1830904" cy="386154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356FE7-DC85-4440-878E-27661BEC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B8E2ED-293D-4588-88B6-AA558740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82CBF6-ED64-4C6E-B582-6F5221891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5" y="1331089"/>
            <a:ext cx="2209800" cy="685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7896222-71E8-4D1D-8626-606B2EBE5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05" y="3766690"/>
            <a:ext cx="3630967" cy="5214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D18864F-E9D2-4842-8E0F-D3B6B792E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50585"/>
            <a:ext cx="9144000" cy="99542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91D3389-9C06-4E82-AE2C-DBC687BF70CF}"/>
              </a:ext>
            </a:extLst>
          </p:cNvPr>
          <p:cNvSpPr txBox="1"/>
          <p:nvPr/>
        </p:nvSpPr>
        <p:spPr>
          <a:xfrm>
            <a:off x="3311370" y="1375332"/>
            <a:ext cx="216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 = 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en-US" altLang="zh-CN" dirty="0"/>
              <a:t> for 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dirty="0"/>
              <a:t> sublattice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/>
              <a:t>for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 sublattice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3BDDC5F-FDA6-418B-BE90-B47EDC4F38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250"/>
          <a:stretch/>
        </p:blipFill>
        <p:spPr>
          <a:xfrm>
            <a:off x="687906" y="5061520"/>
            <a:ext cx="7096125" cy="52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5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CEA51-21B0-4F20-B34D-230033D6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1884AC-CE9A-4CC1-9A2C-433D969C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E6DD48-3F15-4162-8C61-3C238934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CDF068-AD33-48E2-9DEC-6DD5DE48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8173"/>
            <a:ext cx="9144000" cy="41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5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CC7A2-45E0-46D4-AB40-A0B278CC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50FF2-AEC9-41C1-A587-A9200AFC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E0A8E3-2DE0-4B72-863E-282F78C0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1C72D7-161C-4B62-BC3E-0A9208D6B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60" y="1098000"/>
            <a:ext cx="576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6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C95DE-26B5-41CD-860C-D476EC2B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C98DC6-1F1D-4E7E-9F23-4BEC7CA0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9E0CF-B477-4D2E-BDB2-98B5C73C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E97BB5-AE50-4AC0-9B5D-49AF44C4E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9" y="1760459"/>
            <a:ext cx="8783345" cy="40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9D268-4484-4CF9-B6C3-821BCE15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9C890D-1E07-4013-8349-ECE3CE87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26D54F-A117-43A5-9842-C17C5828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01F65744-D2FA-4C5F-AFF9-BAC7995F4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2" y="1098000"/>
            <a:ext cx="5835914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4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AAB9A-64FC-4F97-9B22-657AFAA7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CB8359-B807-4EE5-91D0-F4AD0317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030B18-2C87-4E30-B9AD-1177226C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033C-C33D-4B4F-A2F3-55DC93D17400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FF41B9-8AA8-40AB-B2CB-DB96B57C8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4769"/>
            <a:ext cx="9144000" cy="43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2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108487</TotalTime>
  <Words>40</Words>
  <Application>Microsoft Office PowerPoint</Application>
  <PresentationFormat>全屏显示(4:3)</PresentationFormat>
  <Paragraphs>26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宋体</vt:lpstr>
      <vt:lpstr>Arial</vt:lpstr>
      <vt:lpstr>Times New Roman</vt:lpstr>
      <vt:lpstr>Office 主题​​</vt:lpstr>
      <vt:lpstr>PowerPoint 演示文稿</vt:lpstr>
      <vt:lpstr>Hubbard model</vt:lpstr>
      <vt:lpstr>bipartite lattice</vt:lpstr>
      <vt:lpstr>Particle-hole symmetry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多体局域化2</dc:title>
  <dc:creator>心雨</dc:creator>
  <cp:lastModifiedBy>心 雨</cp:lastModifiedBy>
  <cp:revision>1370</cp:revision>
  <dcterms:created xsi:type="dcterms:W3CDTF">2018-05-05T06:51:06Z</dcterms:created>
  <dcterms:modified xsi:type="dcterms:W3CDTF">2021-12-10T14:19:40Z</dcterms:modified>
</cp:coreProperties>
</file>