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1" r:id="rId32"/>
    <p:sldId id="298" r:id="rId33"/>
    <p:sldId id="299" r:id="rId34"/>
    <p:sldId id="306" r:id="rId35"/>
    <p:sldId id="307" r:id="rId36"/>
    <p:sldId id="284" r:id="rId37"/>
    <p:sldId id="286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直線單箭頭接點 44"/>
          <p:cNvCxnSpPr>
            <a:stCxn id="35" idx="3"/>
          </p:cNvCxnSpPr>
          <p:nvPr/>
        </p:nvCxnSpPr>
        <p:spPr>
          <a:xfrm flipV="1">
            <a:off x="2837173" y="3717032"/>
            <a:ext cx="1518803" cy="3288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476672"/>
            <a:ext cx="2041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message size in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536" y="3442403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53753" y="938337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87824" y="3717032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右大括弧 45"/>
          <p:cNvSpPr/>
          <p:nvPr/>
        </p:nvSpPr>
        <p:spPr>
          <a:xfrm>
            <a:off x="6810125" y="241981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62415"/>
              </p:ext>
            </p:extLst>
          </p:nvPr>
        </p:nvGraphicFramePr>
        <p:xfrm>
          <a:off x="5949106" y="483570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右大括弧 47"/>
          <p:cNvSpPr/>
          <p:nvPr/>
        </p:nvSpPr>
        <p:spPr>
          <a:xfrm rot="10800000">
            <a:off x="7769316" y="2604152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4348"/>
              </p:ext>
            </p:extLst>
          </p:nvPr>
        </p:nvGraphicFramePr>
        <p:xfrm>
          <a:off x="7999419" y="2823926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3849483" y="5128501"/>
            <a:ext cx="4002891" cy="276999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list of currently connected </a:t>
            </a:r>
            <a:r>
              <a:rPr lang="en-US" altLang="zh-TW" sz="1200" dirty="0" smtClean="0"/>
              <a:t>connections in </a:t>
            </a:r>
            <a:r>
              <a:rPr lang="en-US" altLang="zh-TW" sz="1200" dirty="0" err="1" smtClean="0"/>
              <a:t>NetworkInterface</a:t>
            </a:r>
            <a:endParaRPr lang="zh-TW" altLang="en-US" sz="1200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5671323" y="1724061"/>
            <a:ext cx="388789" cy="337301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7147116" y="4057203"/>
            <a:ext cx="1351745" cy="103987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sp>
        <p:nvSpPr>
          <p:cNvPr id="48" name="右大括弧 47"/>
          <p:cNvSpPr/>
          <p:nvPr/>
        </p:nvSpPr>
        <p:spPr>
          <a:xfrm>
            <a:off x="6810125" y="241981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74452"/>
              </p:ext>
            </p:extLst>
          </p:nvPr>
        </p:nvGraphicFramePr>
        <p:xfrm>
          <a:off x="5949106" y="483570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右大括弧 50"/>
          <p:cNvSpPr/>
          <p:nvPr/>
        </p:nvSpPr>
        <p:spPr>
          <a:xfrm rot="10800000">
            <a:off x="7769316" y="2604152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90455"/>
              </p:ext>
            </p:extLst>
          </p:nvPr>
        </p:nvGraphicFramePr>
        <p:xfrm>
          <a:off x="7999419" y="2823926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sp>
        <p:nvSpPr>
          <p:cNvPr id="72" name="右大括弧 71"/>
          <p:cNvSpPr/>
          <p:nvPr/>
        </p:nvSpPr>
        <p:spPr>
          <a:xfrm>
            <a:off x="6810125" y="241981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76556"/>
              </p:ext>
            </p:extLst>
          </p:nvPr>
        </p:nvGraphicFramePr>
        <p:xfrm>
          <a:off x="5949106" y="483570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右大括弧 73"/>
          <p:cNvSpPr/>
          <p:nvPr/>
        </p:nvSpPr>
        <p:spPr>
          <a:xfrm rot="10800000">
            <a:off x="7769316" y="2604152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84094"/>
              </p:ext>
            </p:extLst>
          </p:nvPr>
        </p:nvGraphicFramePr>
        <p:xfrm>
          <a:off x="7999419" y="2823926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810125" y="241981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76556"/>
              </p:ext>
            </p:extLst>
          </p:nvPr>
        </p:nvGraphicFramePr>
        <p:xfrm>
          <a:off x="5949106" y="483570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右大括弧 58"/>
          <p:cNvSpPr/>
          <p:nvPr/>
        </p:nvSpPr>
        <p:spPr>
          <a:xfrm rot="10800000">
            <a:off x="7769316" y="2604152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5995"/>
              </p:ext>
            </p:extLst>
          </p:nvPr>
        </p:nvGraphicFramePr>
        <p:xfrm>
          <a:off x="7999419" y="2823926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直線單箭頭接點 66"/>
          <p:cNvCxnSpPr/>
          <p:nvPr/>
        </p:nvCxnSpPr>
        <p:spPr>
          <a:xfrm>
            <a:off x="3779912" y="2865869"/>
            <a:ext cx="4320480" cy="3307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810125" y="241981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9233"/>
              </p:ext>
            </p:extLst>
          </p:nvPr>
        </p:nvGraphicFramePr>
        <p:xfrm>
          <a:off x="5949106" y="483570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右大括弧 58"/>
          <p:cNvSpPr/>
          <p:nvPr/>
        </p:nvSpPr>
        <p:spPr>
          <a:xfrm rot="10800000">
            <a:off x="7769316" y="2604152"/>
            <a:ext cx="230103" cy="164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98208"/>
              </p:ext>
            </p:extLst>
          </p:nvPr>
        </p:nvGraphicFramePr>
        <p:xfrm>
          <a:off x="7999419" y="2823926"/>
          <a:ext cx="82198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83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6850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1856</Words>
  <Application>Microsoft Office PowerPoint</Application>
  <PresentationFormat>如螢幕大小 (4:3)</PresentationFormat>
  <Paragraphs>851</Paragraphs>
  <Slides>37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73</cp:revision>
  <dcterms:created xsi:type="dcterms:W3CDTF">2013-09-15T10:21:42Z</dcterms:created>
  <dcterms:modified xsi:type="dcterms:W3CDTF">2013-09-27T08:28:14Z</dcterms:modified>
</cp:coreProperties>
</file>