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直線單箭頭接點 44"/>
          <p:cNvCxnSpPr>
            <a:stCxn id="35" idx="3"/>
          </p:cNvCxnSpPr>
          <p:nvPr/>
        </p:nvCxnSpPr>
        <p:spPr>
          <a:xfrm flipV="1">
            <a:off x="2837173" y="3717032"/>
            <a:ext cx="1518803" cy="3288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476672"/>
            <a:ext cx="2041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message size in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3442403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3753" y="938337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7824" y="3717032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</a:t>
            </a:r>
            <a:r>
              <a:rPr lang="en-US" altLang="zh-TW" sz="900" dirty="0" smtClean="0">
                <a:solidFill>
                  <a:srgbClr val="FF0000"/>
                </a:solidFill>
              </a:rPr>
              <a:t>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 smtClean="0"/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 smtClean="0">
                <a:solidFill>
                  <a:schemeClr val="accent6"/>
                </a:solidFill>
              </a:rPr>
              <a:t>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1964</Words>
  <Application>Microsoft Office PowerPoint</Application>
  <PresentationFormat>如螢幕大小 (4:3)</PresentationFormat>
  <Paragraphs>884</Paragraphs>
  <Slides>39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94</cp:revision>
  <dcterms:created xsi:type="dcterms:W3CDTF">2013-09-15T10:21:42Z</dcterms:created>
  <dcterms:modified xsi:type="dcterms:W3CDTF">2013-09-30T02:59:21Z</dcterms:modified>
</cp:coreProperties>
</file>