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PeopleRank</a:t>
            </a:r>
            <a:r>
              <a:rPr lang="en-US" altLang="zh-TW" sz="3200" dirty="0"/>
              <a:t>: Social Opportunistic Forwarding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accent6">
                    <a:lumMod val="75000"/>
                  </a:schemeClr>
                </a:solidFill>
              </a:rPr>
              <a:t>PeopleRank</a:t>
            </a:r>
            <a:r>
              <a:rPr lang="en-US" altLang="zh-TW" sz="2800" dirty="0" smtClean="0"/>
              <a:t> is inspired by the PageRank algorithm employed by Google to rank web pages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3" y="2852936"/>
            <a:ext cx="5804785" cy="319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97418" y="6050927"/>
            <a:ext cx="40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Fig 1</a:t>
            </a:r>
            <a:r>
              <a:rPr lang="en-US" altLang="zh-TW" b="1" dirty="0"/>
              <a:t>. recommended channel by </a:t>
            </a:r>
            <a:r>
              <a:rPr lang="en-US" altLang="zh-TW" b="1" dirty="0" err="1" smtClean="0"/>
              <a:t>Youtube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84541" y="4221472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you may interesting</a:t>
            </a:r>
            <a:endParaRPr lang="zh-TW" altLang="en-US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2699047"/>
            <a:ext cx="1346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people favorites</a:t>
            </a:r>
            <a:endParaRPr lang="zh-TW" altLang="en-US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Centralized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PeopleRank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/>
              <a:t>Distributed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2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Centralized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/>
              <a:t>a person randomly clicking on links will arrive at any particular page</a:t>
            </a:r>
            <a:endParaRPr lang="zh-TW" altLang="en-US" sz="1200" dirty="0"/>
          </a:p>
        </p:txBody>
      </p:sp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0" y="364872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2810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666341" y="400908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322802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739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186621" y="358838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pic>
        <p:nvPicPr>
          <p:cNvPr id="1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79" y="18374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7" y="19168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653520" y="21978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pic>
        <p:nvPicPr>
          <p:cNvPr id="1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80" y="31419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68" y="32213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735521" y="35023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24" y="465281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12" y="473218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5546365" y="501317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20" name="直線單箭頭接點 19"/>
          <p:cNvCxnSpPr>
            <a:stCxn id="4" idx="3"/>
          </p:cNvCxnSpPr>
          <p:nvPr/>
        </p:nvCxnSpPr>
        <p:spPr>
          <a:xfrm flipV="1">
            <a:off x="2312963" y="3606879"/>
            <a:ext cx="1817017" cy="25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833243" y="2406938"/>
            <a:ext cx="820277" cy="82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3" idx="1"/>
          </p:cNvCxnSpPr>
          <p:nvPr/>
        </p:nvCxnSpPr>
        <p:spPr>
          <a:xfrm flipV="1">
            <a:off x="4833243" y="3353096"/>
            <a:ext cx="1845637" cy="8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3"/>
            <a:endCxn id="16" idx="0"/>
          </p:cNvCxnSpPr>
          <p:nvPr/>
        </p:nvCxnSpPr>
        <p:spPr>
          <a:xfrm>
            <a:off x="4776600" y="3692945"/>
            <a:ext cx="1064756" cy="959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16708" y="1547500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98709" y="277262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08978" y="523530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49809" y="2858691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important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雲朵形 35"/>
          <p:cNvSpPr/>
          <p:nvPr/>
        </p:nvSpPr>
        <p:spPr>
          <a:xfrm>
            <a:off x="425769" y="5077941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60160" y="51916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1237589" y="4218207"/>
            <a:ext cx="526099" cy="7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429529" y="326322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important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779912" y="3886335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Rank value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929815" y="3857790"/>
            <a:ext cx="0" cy="356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63688" y="4280522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Rank value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2913591" y="4251977"/>
            <a:ext cx="0" cy="356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770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1124324" y="3146850"/>
            <a:ext cx="20162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PeopleRank: Social Opportunistic Forwarding</vt:lpstr>
      <vt:lpstr>Algorithm</vt:lpstr>
      <vt:lpstr>Algorithm (cont.)</vt:lpstr>
      <vt:lpstr>Centralized PeopleRank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PeopleRank: Social Opportunistic Forwarding</dc:title>
  <dc:creator>Ellison</dc:creator>
  <cp:lastModifiedBy>Ellison</cp:lastModifiedBy>
  <cp:revision>7</cp:revision>
  <dcterms:created xsi:type="dcterms:W3CDTF">2013-12-16T07:43:16Z</dcterms:created>
  <dcterms:modified xsi:type="dcterms:W3CDTF">2013-12-16T08:59:14Z</dcterms:modified>
</cp:coreProperties>
</file>