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6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68435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165796" y="0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DRAFT(Interesting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  <a:latin typeface="新細明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23394" y="77647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F</a:t>
            </a:r>
            <a:r>
              <a:rPr lang="en-US" altLang="zh-TW" dirty="0" smtClean="0"/>
              <a:t>riend,</a:t>
            </a:r>
            <a:r>
              <a:rPr lang="en-US" altLang="zh-TW" dirty="0"/>
              <a:t> Friend</a:t>
            </a:r>
            <a:r>
              <a:rPr lang="en-US" altLang="zh-TW" dirty="0" smtClean="0"/>
              <a:t>,</a:t>
            </a:r>
            <a:r>
              <a:rPr lang="en-US" altLang="zh-TW" dirty="0"/>
              <a:t> Friend 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63580" y="369332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number of node is 65 (0~64)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8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7079" y="0"/>
            <a:ext cx="256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>
                <a:solidFill>
                  <a:srgbClr val="FF0000"/>
                </a:solidFill>
              </a:rPr>
              <a:t>DRAFT(</a:t>
            </a:r>
            <a:r>
              <a:rPr lang="en-US" altLang="zh-TW" dirty="0" err="1" smtClean="0">
                <a:solidFill>
                  <a:srgbClr val="FF0000"/>
                </a:solidFill>
              </a:rPr>
              <a:t>PeopleRankValue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  <a:latin typeface="新細明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63580" y="369332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number of node is 65 (0~64)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22193"/>
            <a:ext cx="2051720" cy="611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07704" y="369332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    </a:t>
            </a:r>
            <a:r>
              <a:rPr lang="en-US" altLang="zh-TW" dirty="0" err="1" smtClean="0"/>
              <a:t>PeopleRank_Value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7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8"/>
            <a:ext cx="9144000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165796" y="0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DRAFT(Interesting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  <a:latin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897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747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577079" y="0"/>
            <a:ext cx="256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>
                <a:solidFill>
                  <a:srgbClr val="FF0000"/>
                </a:solidFill>
              </a:rPr>
              <a:t>DRAFT(</a:t>
            </a:r>
            <a:r>
              <a:rPr lang="en-US" altLang="zh-TW" dirty="0" err="1" smtClean="0">
                <a:solidFill>
                  <a:srgbClr val="FF0000"/>
                </a:solidFill>
              </a:rPr>
              <a:t>PeopleRankValue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  <a:latin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152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" y="3613341"/>
            <a:ext cx="62960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" y="812991"/>
            <a:ext cx="63817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7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4</cp:revision>
  <dcterms:created xsi:type="dcterms:W3CDTF">2013-12-23T07:49:33Z</dcterms:created>
  <dcterms:modified xsi:type="dcterms:W3CDTF">2013-12-23T08:15:14Z</dcterms:modified>
</cp:coreProperties>
</file>