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03" r:id="rId2"/>
    <p:sldId id="262" r:id="rId3"/>
    <p:sldId id="300" r:id="rId4"/>
    <p:sldId id="279" r:id="rId5"/>
    <p:sldId id="265" r:id="rId6"/>
    <p:sldId id="266" r:id="rId7"/>
    <p:sldId id="267" r:id="rId8"/>
    <p:sldId id="269" r:id="rId9"/>
    <p:sldId id="270" r:id="rId10"/>
    <p:sldId id="257" r:id="rId11"/>
    <p:sldId id="271" r:id="rId12"/>
    <p:sldId id="273" r:id="rId13"/>
    <p:sldId id="272" r:id="rId14"/>
    <p:sldId id="274" r:id="rId15"/>
    <p:sldId id="275" r:id="rId16"/>
    <p:sldId id="276" r:id="rId17"/>
    <p:sldId id="277" r:id="rId18"/>
    <p:sldId id="278" r:id="rId19"/>
    <p:sldId id="280" r:id="rId20"/>
    <p:sldId id="281" r:id="rId21"/>
    <p:sldId id="282" r:id="rId22"/>
    <p:sldId id="283" r:id="rId23"/>
    <p:sldId id="285" r:id="rId24"/>
    <p:sldId id="289" r:id="rId25"/>
    <p:sldId id="286" r:id="rId26"/>
    <p:sldId id="288" r:id="rId27"/>
    <p:sldId id="290" r:id="rId28"/>
    <p:sldId id="304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AE126-97AF-496D-9B54-64560BF0E378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CF0DC-ABE2-42DE-B88D-4AAABC411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729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EE485-90AB-4325-8DCC-4D99AAB30BE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255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CF0DC-ABE2-42DE-B88D-4AAABC4113CF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567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CF0DC-ABE2-42DE-B88D-4AAABC4113CF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567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CF0DC-ABE2-42DE-B88D-4AAABC4113CF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567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CF0DC-ABE2-42DE-B88D-4AAABC4113CF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567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CF0DC-ABE2-42DE-B88D-4AAABC4113CF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567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CF0DC-ABE2-42DE-B88D-4AAABC4113CF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567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CF0DC-ABE2-42DE-B88D-4AAABC4113CF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567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EE485-90AB-4325-8DCC-4D99AAB30BE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255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CF0DC-ABE2-42DE-B88D-4AAABC4113C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567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CF0DC-ABE2-42DE-B88D-4AAABC4113C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567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CF0DC-ABE2-42DE-B88D-4AAABC4113C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567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CF0DC-ABE2-42DE-B88D-4AAABC4113C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567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CF0DC-ABE2-42DE-B88D-4AAABC4113CF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567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CF0DC-ABE2-42DE-B88D-4AAABC4113CF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567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CF0DC-ABE2-42DE-B88D-4AAABC4113C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567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0819"/>
            <a:ext cx="4895302" cy="402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07504" y="31207"/>
            <a:ext cx="405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DecisionEngineRouter</a:t>
            </a:r>
            <a:r>
              <a:rPr lang="zh-TW" altLang="en-US" dirty="0">
                <a:solidFill>
                  <a:srgbClr val="FF0000"/>
                </a:solidFill>
              </a:rPr>
              <a:t>   </a:t>
            </a:r>
            <a:r>
              <a:rPr lang="en-US" altLang="zh-TW" dirty="0">
                <a:solidFill>
                  <a:srgbClr val="FF0000"/>
                </a:solidFill>
              </a:rPr>
              <a:t>2014.03.14(</a:t>
            </a:r>
            <a:r>
              <a:rPr lang="zh-TW" altLang="en-US" dirty="0">
                <a:solidFill>
                  <a:srgbClr val="FF0000"/>
                </a:solidFill>
              </a:rPr>
              <a:t>週五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7916" y="2807156"/>
            <a:ext cx="4407046" cy="1239743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436096" y="424012"/>
            <a:ext cx="3479542" cy="3323987"/>
          </a:xfrm>
          <a:prstGeom prst="rect">
            <a:avLst/>
          </a:prstGeom>
          <a:noFill/>
          <a:ln>
            <a:solidFill>
              <a:schemeClr val="accent3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2"/>
                </a:solidFill>
              </a:rPr>
              <a:t>For each Connection as con{</a:t>
            </a:r>
            <a:r>
              <a:rPr lang="en-US" altLang="zh-TW" sz="1400" dirty="0" smtClean="0">
                <a:solidFill>
                  <a:schemeClr val="accent1"/>
                </a:solidFill>
              </a:rPr>
              <a:t/>
            </a:r>
            <a:br>
              <a:rPr lang="en-US" altLang="zh-TW" sz="1400" dirty="0" smtClean="0">
                <a:solidFill>
                  <a:schemeClr val="accent1"/>
                </a:solidFill>
              </a:rPr>
            </a:br>
            <a:r>
              <a:rPr lang="en-US" altLang="zh-TW" sz="1400" dirty="0" smtClean="0"/>
              <a:t>    </a:t>
            </a:r>
            <a:r>
              <a:rPr lang="en-US" altLang="zh-TW" sz="1400" dirty="0" smtClean="0">
                <a:solidFill>
                  <a:schemeClr val="accent3"/>
                </a:solidFill>
              </a:rPr>
              <a:t>If this con is busy</a:t>
            </a:r>
          </a:p>
          <a:p>
            <a:r>
              <a:rPr lang="en-US" altLang="zh-TW" sz="1400" dirty="0" smtClean="0">
                <a:solidFill>
                  <a:schemeClr val="accent3"/>
                </a:solidFill>
              </a:rPr>
              <a:t>         skip this con</a:t>
            </a:r>
          </a:p>
          <a:p>
            <a:r>
              <a:rPr lang="en-US" altLang="zh-TW" sz="1400" dirty="0">
                <a:solidFill>
                  <a:schemeClr val="accent2"/>
                </a:solidFill>
              </a:rPr>
              <a:t> </a:t>
            </a:r>
            <a:r>
              <a:rPr lang="en-US" altLang="zh-TW" sz="1400" dirty="0" smtClean="0">
                <a:solidFill>
                  <a:schemeClr val="accent2"/>
                </a:solidFill>
              </a:rPr>
              <a:t>   For each Message as </a:t>
            </a:r>
            <a:r>
              <a:rPr lang="en-US" altLang="zh-TW" sz="1400" dirty="0" err="1" smtClean="0">
                <a:solidFill>
                  <a:schemeClr val="accent2"/>
                </a:solidFill>
              </a:rPr>
              <a:t>msg</a:t>
            </a:r>
            <a:r>
              <a:rPr lang="en-US" altLang="zh-TW" sz="1400" dirty="0" smtClean="0">
                <a:solidFill>
                  <a:schemeClr val="accent2"/>
                </a:solidFill>
              </a:rPr>
              <a:t>{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</a:t>
            </a:r>
            <a:r>
              <a:rPr lang="en-US" altLang="zh-TW" sz="1400" dirty="0" smtClean="0">
                <a:solidFill>
                  <a:schemeClr val="accent3"/>
                </a:solidFill>
              </a:rPr>
              <a:t>If </a:t>
            </a:r>
            <a:r>
              <a:rPr lang="en-US" altLang="zh-TW" sz="1400" dirty="0" err="1" smtClean="0">
                <a:solidFill>
                  <a:schemeClr val="accent3"/>
                </a:solidFill>
              </a:rPr>
              <a:t>otherRouter</a:t>
            </a:r>
            <a:r>
              <a:rPr lang="en-US" altLang="zh-TW" sz="1400" dirty="0" smtClean="0">
                <a:solidFill>
                  <a:schemeClr val="accent3"/>
                </a:solidFill>
              </a:rPr>
              <a:t> has this </a:t>
            </a:r>
            <a:r>
              <a:rPr lang="en-US" altLang="zh-TW" sz="1400" dirty="0" err="1" smtClean="0">
                <a:solidFill>
                  <a:schemeClr val="accent3"/>
                </a:solidFill>
              </a:rPr>
              <a:t>msg</a:t>
            </a:r>
            <a:r>
              <a:rPr lang="en-US" altLang="zh-TW" sz="1400" dirty="0" smtClean="0">
                <a:solidFill>
                  <a:schemeClr val="accent3"/>
                </a:solidFill>
              </a:rPr>
              <a:t/>
            </a:r>
            <a:br>
              <a:rPr lang="en-US" altLang="zh-TW" sz="1400" dirty="0" smtClean="0">
                <a:solidFill>
                  <a:schemeClr val="accent3"/>
                </a:solidFill>
              </a:rPr>
            </a:br>
            <a:r>
              <a:rPr lang="en-US" altLang="zh-TW" sz="1400" dirty="0" smtClean="0">
                <a:solidFill>
                  <a:schemeClr val="accent3"/>
                </a:solidFill>
              </a:rPr>
              <a:t>	skip this </a:t>
            </a:r>
            <a:r>
              <a:rPr lang="en-US" altLang="zh-TW" sz="1400" dirty="0" err="1" smtClean="0">
                <a:solidFill>
                  <a:schemeClr val="accent3"/>
                </a:solidFill>
              </a:rPr>
              <a:t>msg</a:t>
            </a:r>
            <a:endParaRPr lang="en-US" altLang="zh-TW" sz="1400" dirty="0" smtClean="0">
              <a:solidFill>
                <a:schemeClr val="accent3"/>
              </a:solidFill>
            </a:endParaRPr>
          </a:p>
          <a:p>
            <a:r>
              <a:rPr lang="en-US" altLang="zh-TW" sz="1400" dirty="0" smtClean="0">
                <a:solidFill>
                  <a:schemeClr val="accent4"/>
                </a:solidFill>
              </a:rPr>
              <a:t>          If </a:t>
            </a:r>
            <a:r>
              <a:rPr lang="en-US" altLang="zh-TW" sz="1400" dirty="0" err="1" smtClean="0">
                <a:solidFill>
                  <a:schemeClr val="accent4"/>
                </a:solidFill>
              </a:rPr>
              <a:t>ShouldSendMessagToHost</a:t>
            </a:r>
            <a:r>
              <a:rPr lang="en-US" altLang="zh-TW" sz="1400" dirty="0" smtClean="0">
                <a:solidFill>
                  <a:schemeClr val="accent4"/>
                </a:solidFill>
              </a:rPr>
              <a:t>(</a:t>
            </a:r>
            <a:r>
              <a:rPr lang="en-US" altLang="zh-TW" sz="1400" dirty="0" err="1" smtClean="0">
                <a:solidFill>
                  <a:schemeClr val="accent4"/>
                </a:solidFill>
              </a:rPr>
              <a:t>m,other</a:t>
            </a:r>
            <a:r>
              <a:rPr lang="en-US" altLang="zh-TW" sz="1400" dirty="0" smtClean="0">
                <a:solidFill>
                  <a:schemeClr val="accent4"/>
                </a:solidFill>
              </a:rPr>
              <a:t>)</a:t>
            </a:r>
          </a:p>
          <a:p>
            <a:r>
              <a:rPr lang="en-US" altLang="zh-TW" sz="1400" dirty="0">
                <a:solidFill>
                  <a:schemeClr val="accent4"/>
                </a:solidFill>
              </a:rPr>
              <a:t> </a:t>
            </a:r>
            <a:r>
              <a:rPr lang="en-US" altLang="zh-TW" sz="1400" dirty="0" smtClean="0">
                <a:solidFill>
                  <a:schemeClr val="accent4"/>
                </a:solidFill>
              </a:rPr>
              <a:t>                 </a:t>
            </a:r>
            <a:r>
              <a:rPr lang="en-US" altLang="zh-TW" sz="1400" dirty="0" err="1" smtClean="0">
                <a:solidFill>
                  <a:schemeClr val="accent4"/>
                </a:solidFill>
              </a:rPr>
              <a:t>messages.add</a:t>
            </a:r>
            <a:r>
              <a:rPr lang="en-US" altLang="zh-TW" sz="1400" dirty="0" smtClean="0">
                <a:solidFill>
                  <a:schemeClr val="accent4"/>
                </a:solidFill>
              </a:rPr>
              <a:t>(</a:t>
            </a:r>
            <a:r>
              <a:rPr lang="en-US" altLang="zh-TW" sz="1400" dirty="0" err="1" smtClean="0">
                <a:solidFill>
                  <a:schemeClr val="accent4"/>
                </a:solidFill>
              </a:rPr>
              <a:t>m,con</a:t>
            </a:r>
            <a:r>
              <a:rPr lang="en-US" altLang="zh-TW" sz="1400" dirty="0" smtClean="0">
                <a:solidFill>
                  <a:schemeClr val="accent4"/>
                </a:solidFill>
              </a:rPr>
              <a:t>)</a:t>
            </a:r>
          </a:p>
          <a:p>
            <a:r>
              <a:rPr lang="en-US" altLang="zh-TW" sz="1400" dirty="0" smtClean="0"/>
              <a:t>     </a:t>
            </a:r>
            <a:r>
              <a:rPr lang="en-US" altLang="zh-TW" sz="1400" dirty="0" smtClean="0">
                <a:solidFill>
                  <a:schemeClr val="accent2"/>
                </a:solidFill>
              </a:rPr>
              <a:t>}</a:t>
            </a:r>
          </a:p>
          <a:p>
            <a:r>
              <a:rPr lang="en-US" altLang="zh-TW" sz="1400" dirty="0" smtClean="0">
                <a:solidFill>
                  <a:schemeClr val="accent2"/>
                </a:solidFill>
              </a:rPr>
              <a:t>}</a:t>
            </a:r>
          </a:p>
          <a:p>
            <a:endParaRPr lang="en-US" altLang="zh-TW" sz="1400" dirty="0">
              <a:solidFill>
                <a:schemeClr val="accent2"/>
              </a:solidFill>
            </a:endParaRPr>
          </a:p>
          <a:p>
            <a:endParaRPr lang="en-US" altLang="zh-TW" sz="1400" dirty="0" smtClean="0">
              <a:solidFill>
                <a:schemeClr val="accent2"/>
              </a:solidFill>
            </a:endParaRPr>
          </a:p>
          <a:p>
            <a:endParaRPr lang="en-US" altLang="zh-TW" sz="1400" dirty="0">
              <a:solidFill>
                <a:schemeClr val="accent2"/>
              </a:solidFill>
            </a:endParaRPr>
          </a:p>
          <a:p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smtClean="0">
                <a:solidFill>
                  <a:schemeClr val="accent6"/>
                </a:solidFill>
              </a:rPr>
              <a:t>Return </a:t>
            </a:r>
            <a:r>
              <a:rPr lang="en-US" altLang="zh-TW" sz="1400" dirty="0" err="1" smtClean="0">
                <a:solidFill>
                  <a:schemeClr val="accent6"/>
                </a:solidFill>
              </a:rPr>
              <a:t>tryMessagesForConnected</a:t>
            </a:r>
            <a:r>
              <a:rPr lang="en-US" altLang="zh-TW" sz="1400" dirty="0" smtClean="0">
                <a:solidFill>
                  <a:schemeClr val="accent6"/>
                </a:solidFill>
              </a:rPr>
              <a:t>(</a:t>
            </a:r>
            <a:r>
              <a:rPr lang="en-US" altLang="zh-TW" sz="1400" dirty="0">
                <a:solidFill>
                  <a:schemeClr val="accent4"/>
                </a:solidFill>
              </a:rPr>
              <a:t>messages</a:t>
            </a:r>
            <a:r>
              <a:rPr lang="en-US" altLang="zh-TW" sz="1400" dirty="0" smtClean="0">
                <a:solidFill>
                  <a:schemeClr val="accent6"/>
                </a:solidFill>
              </a:rPr>
              <a:t>)</a:t>
            </a:r>
            <a:endParaRPr lang="zh-TW" altLang="en-US" sz="1400" dirty="0">
              <a:solidFill>
                <a:schemeClr val="accent6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512" y="391799"/>
            <a:ext cx="4906302" cy="405228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98834" y="777672"/>
            <a:ext cx="4544358" cy="1648658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454407" y="2753723"/>
            <a:ext cx="2799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1"/>
                </a:solidFill>
              </a:rPr>
              <a:t>If </a:t>
            </a:r>
            <a:r>
              <a:rPr lang="en-US" altLang="zh-TW" sz="1400" dirty="0" err="1" smtClean="0">
                <a:solidFill>
                  <a:schemeClr val="accent1"/>
                </a:solidFill>
              </a:rPr>
              <a:t>nrofCopies</a:t>
            </a:r>
            <a:r>
              <a:rPr lang="en-US" altLang="zh-TW" sz="1400" dirty="0" smtClean="0">
                <a:solidFill>
                  <a:schemeClr val="accent1"/>
                </a:solidFill>
              </a:rPr>
              <a:t>(message)&lt;=</a:t>
            </a:r>
            <a:r>
              <a:rPr lang="en-US" altLang="zh-TW" sz="1400" dirty="0" smtClean="0">
                <a:solidFill>
                  <a:schemeClr val="accent1"/>
                </a:solidFill>
              </a:rPr>
              <a:t>0</a:t>
            </a:r>
          </a:p>
          <a:p>
            <a:r>
              <a:rPr lang="en-US" altLang="zh-TW" sz="1400" dirty="0">
                <a:solidFill>
                  <a:schemeClr val="accent1"/>
                </a:solidFill>
              </a:rPr>
              <a:t>	</a:t>
            </a:r>
            <a:r>
              <a:rPr lang="en-US" altLang="zh-TW" sz="1400" dirty="0" smtClean="0">
                <a:solidFill>
                  <a:schemeClr val="accent1"/>
                </a:solidFill>
              </a:rPr>
              <a:t>remove from </a:t>
            </a:r>
            <a:r>
              <a:rPr lang="en-US" altLang="zh-TW" sz="1400" dirty="0" smtClean="0">
                <a:solidFill>
                  <a:schemeClr val="accent4"/>
                </a:solidFill>
              </a:rPr>
              <a:t>messages</a:t>
            </a:r>
            <a:endParaRPr lang="zh-TW" altLang="en-US" sz="1400" dirty="0">
              <a:solidFill>
                <a:schemeClr val="accent4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05994" y="2684027"/>
            <a:ext cx="2747962" cy="737660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474028" y="476672"/>
            <a:ext cx="3346443" cy="216024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91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5690021" cy="4729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059832" y="2708920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59632" y="3666309"/>
            <a:ext cx="5358882" cy="1227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915816" y="5674962"/>
            <a:ext cx="459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1"/>
                </a:solidFill>
              </a:rPr>
              <a:t>將目前</a:t>
            </a:r>
            <a:r>
              <a:rPr lang="zh-TW" altLang="en-US" dirty="0" smtClean="0">
                <a:solidFill>
                  <a:schemeClr val="accent1"/>
                </a:solidFill>
              </a:rPr>
              <a:t>收到</a:t>
            </a:r>
            <a:r>
              <a:rPr lang="zh-TW" altLang="en-US" dirty="0">
                <a:solidFill>
                  <a:schemeClr val="accent1"/>
                </a:solidFill>
              </a:rPr>
              <a:t>的此</a:t>
            </a:r>
            <a:r>
              <a:rPr lang="en-US" altLang="zh-TW" dirty="0" smtClean="0">
                <a:solidFill>
                  <a:schemeClr val="accent1"/>
                </a:solidFill>
              </a:rPr>
              <a:t>message</a:t>
            </a:r>
            <a:r>
              <a:rPr lang="zh-TW" altLang="en-US" dirty="0">
                <a:solidFill>
                  <a:schemeClr val="accent1"/>
                </a:solidFill>
              </a:rPr>
              <a:t>之</a:t>
            </a:r>
            <a:r>
              <a:rPr lang="en-US" altLang="zh-TW" dirty="0" smtClean="0">
                <a:solidFill>
                  <a:schemeClr val="accent1"/>
                </a:solidFill>
              </a:rPr>
              <a:t>copies</a:t>
            </a:r>
            <a:r>
              <a:rPr lang="zh-TW" altLang="en-US" dirty="0" smtClean="0">
                <a:solidFill>
                  <a:schemeClr val="accent1"/>
                </a:solidFill>
              </a:rPr>
              <a:t>數量分一半</a:t>
            </a:r>
            <a:endParaRPr lang="en-US" altLang="zh-TW" dirty="0" smtClean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0" y="0"/>
            <a:ext cx="2077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>
                <a:solidFill>
                  <a:srgbClr val="FF0000"/>
                </a:solidFill>
              </a:rPr>
              <a:t>DecosionEngineRouter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942306" y="0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Receiver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78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6" y="126139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090277" y="162175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pic>
        <p:nvPicPr>
          <p:cNvPr id="5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84" y="457376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65313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6922925" y="493412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cxnSp>
        <p:nvCxnSpPr>
          <p:cNvPr id="8" name="直線單箭頭接點 7"/>
          <p:cNvCxnSpPr>
            <a:stCxn id="4" idx="3"/>
            <a:endCxn id="5" idx="1"/>
          </p:cNvCxnSpPr>
          <p:nvPr/>
        </p:nvCxnSpPr>
        <p:spPr>
          <a:xfrm>
            <a:off x="1680256" y="1726315"/>
            <a:ext cx="5186028" cy="3058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44" y="54378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51723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4762685" y="579821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cxnSp>
        <p:nvCxnSpPr>
          <p:cNvPr id="14" name="直線單箭頭接點 13"/>
          <p:cNvCxnSpPr>
            <a:endCxn id="11" idx="1"/>
          </p:cNvCxnSpPr>
          <p:nvPr/>
        </p:nvCxnSpPr>
        <p:spPr>
          <a:xfrm>
            <a:off x="1547664" y="1830874"/>
            <a:ext cx="3158380" cy="3818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471" y="219749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459" y="227687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7534112" y="255785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5</a:t>
            </a:r>
            <a:endParaRPr lang="zh-TW" altLang="en-US" sz="1400" dirty="0"/>
          </a:p>
        </p:txBody>
      </p:sp>
      <p:cxnSp>
        <p:nvCxnSpPr>
          <p:cNvPr id="19" name="直線單箭頭接點 18"/>
          <p:cNvCxnSpPr>
            <a:endCxn id="16" idx="1"/>
          </p:cNvCxnSpPr>
          <p:nvPr/>
        </p:nvCxnSpPr>
        <p:spPr>
          <a:xfrm>
            <a:off x="1715589" y="1567543"/>
            <a:ext cx="5761882" cy="841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916" y="107689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904" y="115626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7415557" y="143725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cxnSp>
        <p:nvCxnSpPr>
          <p:cNvPr id="25" name="直線單箭頭接點 24"/>
          <p:cNvCxnSpPr>
            <a:stCxn id="2" idx="3"/>
            <a:endCxn id="22" idx="1"/>
          </p:cNvCxnSpPr>
          <p:nvPr/>
        </p:nvCxnSpPr>
        <p:spPr>
          <a:xfrm flipV="1">
            <a:off x="1736899" y="1288030"/>
            <a:ext cx="5622017" cy="184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761" y="343282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749" y="351219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矩形 28"/>
          <p:cNvSpPr/>
          <p:nvPr/>
        </p:nvSpPr>
        <p:spPr>
          <a:xfrm>
            <a:off x="7449402" y="379318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4</a:t>
            </a:r>
            <a:endParaRPr lang="zh-TW" altLang="en-US" sz="1400" dirty="0"/>
          </a:p>
        </p:txBody>
      </p:sp>
      <p:cxnSp>
        <p:nvCxnSpPr>
          <p:cNvPr id="30" name="直線單箭頭接點 29"/>
          <p:cNvCxnSpPr>
            <a:endCxn id="27" idx="1"/>
          </p:cNvCxnSpPr>
          <p:nvPr/>
        </p:nvCxnSpPr>
        <p:spPr>
          <a:xfrm>
            <a:off x="1715589" y="1621756"/>
            <a:ext cx="5677172" cy="2022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04" y="594935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792" y="602872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矩形 34"/>
          <p:cNvSpPr/>
          <p:nvPr/>
        </p:nvSpPr>
        <p:spPr>
          <a:xfrm>
            <a:off x="1904445" y="630971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cxnSp>
        <p:nvCxnSpPr>
          <p:cNvPr id="36" name="直線單箭頭接點 35"/>
          <p:cNvCxnSpPr>
            <a:stCxn id="4" idx="2"/>
            <a:endCxn id="33" idx="1"/>
          </p:cNvCxnSpPr>
          <p:nvPr/>
        </p:nvCxnSpPr>
        <p:spPr>
          <a:xfrm>
            <a:off x="1385267" y="1830874"/>
            <a:ext cx="462537" cy="4329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721641"/>
              </p:ext>
            </p:extLst>
          </p:nvPr>
        </p:nvGraphicFramePr>
        <p:xfrm>
          <a:off x="919193" y="602888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1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6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56" y="582340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90277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矩形 47"/>
          <p:cNvSpPr/>
          <p:nvPr/>
        </p:nvSpPr>
        <p:spPr>
          <a:xfrm>
            <a:off x="370197" y="618376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99</a:t>
            </a:r>
            <a:endParaRPr lang="zh-TW" altLang="en-US" sz="1400" dirty="0"/>
          </a:p>
        </p:txBody>
      </p:sp>
      <p:cxnSp>
        <p:nvCxnSpPr>
          <p:cNvPr id="49" name="直線單箭頭接點 48"/>
          <p:cNvCxnSpPr>
            <a:endCxn id="46" idx="0"/>
          </p:cNvCxnSpPr>
          <p:nvPr/>
        </p:nvCxnSpPr>
        <p:spPr>
          <a:xfrm flipH="1">
            <a:off x="665188" y="1872343"/>
            <a:ext cx="449509" cy="395106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-87934" y="-99392"/>
            <a:ext cx="20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Message-Copies = </a:t>
            </a:r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07842" y="5437857"/>
            <a:ext cx="62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Busy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001792" y="563873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860032" y="514274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054525" y="428332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570105" y="311079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666915" y="187234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7549883" y="70756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565142" y="5428887"/>
            <a:ext cx="49885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M1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753602" y="321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458968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126854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1762311" y="51427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1097280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242634" y="143708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536845"/>
              </p:ext>
            </p:extLst>
          </p:nvPr>
        </p:nvGraphicFramePr>
        <p:xfrm>
          <a:off x="2567940" y="6425745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678963"/>
              </p:ext>
            </p:extLst>
          </p:nvPr>
        </p:nvGraphicFramePr>
        <p:xfrm>
          <a:off x="5434447" y="5763932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673162"/>
              </p:ext>
            </p:extLst>
          </p:nvPr>
        </p:nvGraphicFramePr>
        <p:xfrm>
          <a:off x="7576988" y="4793630"/>
          <a:ext cx="134482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1" name="文字方塊 60"/>
          <p:cNvSpPr txBox="1"/>
          <p:nvPr/>
        </p:nvSpPr>
        <p:spPr>
          <a:xfrm>
            <a:off x="2711237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4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707904" y="314096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下</a:t>
            </a:r>
            <a:r>
              <a:rPr lang="zh-TW" altLang="en-US" dirty="0"/>
              <a:t>一個</a:t>
            </a:r>
            <a:r>
              <a:rPr lang="en-US" altLang="zh-TW" dirty="0"/>
              <a:t>Message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598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6" y="126139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090277" y="162175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pic>
        <p:nvPicPr>
          <p:cNvPr id="5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84" y="457376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65313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6922925" y="493412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cxnSp>
        <p:nvCxnSpPr>
          <p:cNvPr id="8" name="直線單箭頭接點 7"/>
          <p:cNvCxnSpPr>
            <a:stCxn id="4" idx="3"/>
            <a:endCxn id="5" idx="1"/>
          </p:cNvCxnSpPr>
          <p:nvPr/>
        </p:nvCxnSpPr>
        <p:spPr>
          <a:xfrm>
            <a:off x="1680256" y="1726315"/>
            <a:ext cx="5186028" cy="3058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44" y="54378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51723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4762685" y="579821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cxnSp>
        <p:nvCxnSpPr>
          <p:cNvPr id="14" name="直線單箭頭接點 13"/>
          <p:cNvCxnSpPr>
            <a:endCxn id="11" idx="1"/>
          </p:cNvCxnSpPr>
          <p:nvPr/>
        </p:nvCxnSpPr>
        <p:spPr>
          <a:xfrm>
            <a:off x="1547664" y="1830874"/>
            <a:ext cx="3158380" cy="3818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471" y="219749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459" y="227687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7534112" y="255785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5</a:t>
            </a:r>
            <a:endParaRPr lang="zh-TW" altLang="en-US" sz="1400" dirty="0"/>
          </a:p>
        </p:txBody>
      </p:sp>
      <p:cxnSp>
        <p:nvCxnSpPr>
          <p:cNvPr id="19" name="直線單箭頭接點 18"/>
          <p:cNvCxnSpPr>
            <a:endCxn id="16" idx="1"/>
          </p:cNvCxnSpPr>
          <p:nvPr/>
        </p:nvCxnSpPr>
        <p:spPr>
          <a:xfrm>
            <a:off x="1715589" y="1567543"/>
            <a:ext cx="5761882" cy="841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916" y="107689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904" y="115626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7415557" y="143725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cxnSp>
        <p:nvCxnSpPr>
          <p:cNvPr id="25" name="直線單箭頭接點 24"/>
          <p:cNvCxnSpPr>
            <a:stCxn id="2" idx="3"/>
            <a:endCxn id="22" idx="1"/>
          </p:cNvCxnSpPr>
          <p:nvPr/>
        </p:nvCxnSpPr>
        <p:spPr>
          <a:xfrm flipV="1">
            <a:off x="1736899" y="1288030"/>
            <a:ext cx="5622017" cy="184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761" y="343282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749" y="351219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矩形 28"/>
          <p:cNvSpPr/>
          <p:nvPr/>
        </p:nvSpPr>
        <p:spPr>
          <a:xfrm>
            <a:off x="7449402" y="379318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4</a:t>
            </a:r>
            <a:endParaRPr lang="zh-TW" altLang="en-US" sz="1400" dirty="0"/>
          </a:p>
        </p:txBody>
      </p:sp>
      <p:cxnSp>
        <p:nvCxnSpPr>
          <p:cNvPr id="30" name="直線單箭頭接點 29"/>
          <p:cNvCxnSpPr>
            <a:endCxn id="27" idx="1"/>
          </p:cNvCxnSpPr>
          <p:nvPr/>
        </p:nvCxnSpPr>
        <p:spPr>
          <a:xfrm>
            <a:off x="1715589" y="1621756"/>
            <a:ext cx="5677172" cy="2022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04" y="594935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792" y="602872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矩形 34"/>
          <p:cNvSpPr/>
          <p:nvPr/>
        </p:nvSpPr>
        <p:spPr>
          <a:xfrm>
            <a:off x="1904445" y="630971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cxnSp>
        <p:nvCxnSpPr>
          <p:cNvPr id="36" name="直線單箭頭接點 35"/>
          <p:cNvCxnSpPr>
            <a:stCxn id="4" idx="2"/>
            <a:endCxn id="33" idx="1"/>
          </p:cNvCxnSpPr>
          <p:nvPr/>
        </p:nvCxnSpPr>
        <p:spPr>
          <a:xfrm>
            <a:off x="1385267" y="1830874"/>
            <a:ext cx="462537" cy="4329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348352"/>
              </p:ext>
            </p:extLst>
          </p:nvPr>
        </p:nvGraphicFramePr>
        <p:xfrm>
          <a:off x="919193" y="602888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1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6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56" y="582340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90277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矩形 47"/>
          <p:cNvSpPr/>
          <p:nvPr/>
        </p:nvSpPr>
        <p:spPr>
          <a:xfrm>
            <a:off x="370197" y="618376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99</a:t>
            </a:r>
            <a:endParaRPr lang="zh-TW" altLang="en-US" sz="1400" dirty="0"/>
          </a:p>
        </p:txBody>
      </p:sp>
      <p:cxnSp>
        <p:nvCxnSpPr>
          <p:cNvPr id="49" name="直線單箭頭接點 48"/>
          <p:cNvCxnSpPr>
            <a:endCxn id="46" idx="0"/>
          </p:cNvCxnSpPr>
          <p:nvPr/>
        </p:nvCxnSpPr>
        <p:spPr>
          <a:xfrm flipH="1">
            <a:off x="665188" y="1872343"/>
            <a:ext cx="449509" cy="395106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-87934" y="-99392"/>
            <a:ext cx="20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Message-Copies = </a:t>
            </a:r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07842" y="5437857"/>
            <a:ext cx="62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Busy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001792" y="563873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860032" y="514274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054525" y="428332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570105" y="311079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666915" y="187234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7549883" y="70756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187624" y="2197497"/>
            <a:ext cx="49885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M2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753602" y="321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458968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126854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1370379" y="190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42634" y="143708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097280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618012"/>
              </p:ext>
            </p:extLst>
          </p:nvPr>
        </p:nvGraphicFramePr>
        <p:xfrm>
          <a:off x="2567940" y="6425745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792370"/>
              </p:ext>
            </p:extLst>
          </p:nvPr>
        </p:nvGraphicFramePr>
        <p:xfrm>
          <a:off x="5434447" y="5763932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900567"/>
              </p:ext>
            </p:extLst>
          </p:nvPr>
        </p:nvGraphicFramePr>
        <p:xfrm>
          <a:off x="7576988" y="4793630"/>
          <a:ext cx="134482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1" name="文字方塊 60"/>
          <p:cNvSpPr txBox="1"/>
          <p:nvPr/>
        </p:nvSpPr>
        <p:spPr>
          <a:xfrm>
            <a:off x="2711237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60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6" y="126139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090277" y="162175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pic>
        <p:nvPicPr>
          <p:cNvPr id="5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84" y="457376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65313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6922925" y="493412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cxnSp>
        <p:nvCxnSpPr>
          <p:cNvPr id="8" name="直線單箭頭接點 7"/>
          <p:cNvCxnSpPr>
            <a:stCxn id="4" idx="3"/>
            <a:endCxn id="5" idx="1"/>
          </p:cNvCxnSpPr>
          <p:nvPr/>
        </p:nvCxnSpPr>
        <p:spPr>
          <a:xfrm>
            <a:off x="1680256" y="1726315"/>
            <a:ext cx="5186028" cy="3058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44" y="54378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51723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4762685" y="579821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cxnSp>
        <p:nvCxnSpPr>
          <p:cNvPr id="14" name="直線單箭頭接點 13"/>
          <p:cNvCxnSpPr>
            <a:endCxn id="11" idx="1"/>
          </p:cNvCxnSpPr>
          <p:nvPr/>
        </p:nvCxnSpPr>
        <p:spPr>
          <a:xfrm>
            <a:off x="1547664" y="1830874"/>
            <a:ext cx="3158380" cy="3818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471" y="219749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459" y="227687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7534112" y="255785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5</a:t>
            </a:r>
            <a:endParaRPr lang="zh-TW" altLang="en-US" sz="1400" dirty="0"/>
          </a:p>
        </p:txBody>
      </p:sp>
      <p:cxnSp>
        <p:nvCxnSpPr>
          <p:cNvPr id="19" name="直線單箭頭接點 18"/>
          <p:cNvCxnSpPr>
            <a:endCxn id="16" idx="1"/>
          </p:cNvCxnSpPr>
          <p:nvPr/>
        </p:nvCxnSpPr>
        <p:spPr>
          <a:xfrm>
            <a:off x="1715589" y="1567543"/>
            <a:ext cx="5761882" cy="841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916" y="107689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904" y="115626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7415557" y="143725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cxnSp>
        <p:nvCxnSpPr>
          <p:cNvPr id="25" name="直線單箭頭接點 24"/>
          <p:cNvCxnSpPr>
            <a:stCxn id="2" idx="3"/>
            <a:endCxn id="22" idx="1"/>
          </p:cNvCxnSpPr>
          <p:nvPr/>
        </p:nvCxnSpPr>
        <p:spPr>
          <a:xfrm flipV="1">
            <a:off x="1736899" y="1288030"/>
            <a:ext cx="5622017" cy="184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761" y="343282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749" y="351219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矩形 28"/>
          <p:cNvSpPr/>
          <p:nvPr/>
        </p:nvSpPr>
        <p:spPr>
          <a:xfrm>
            <a:off x="7449402" y="379318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4</a:t>
            </a:r>
            <a:endParaRPr lang="zh-TW" altLang="en-US" sz="1400" dirty="0"/>
          </a:p>
        </p:txBody>
      </p:sp>
      <p:cxnSp>
        <p:nvCxnSpPr>
          <p:cNvPr id="30" name="直線單箭頭接點 29"/>
          <p:cNvCxnSpPr>
            <a:endCxn id="27" idx="1"/>
          </p:cNvCxnSpPr>
          <p:nvPr/>
        </p:nvCxnSpPr>
        <p:spPr>
          <a:xfrm>
            <a:off x="1715589" y="1621756"/>
            <a:ext cx="5677172" cy="2022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04" y="594935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792" y="602872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矩形 34"/>
          <p:cNvSpPr/>
          <p:nvPr/>
        </p:nvSpPr>
        <p:spPr>
          <a:xfrm>
            <a:off x="1904445" y="630971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cxnSp>
        <p:nvCxnSpPr>
          <p:cNvPr id="36" name="直線單箭頭接點 35"/>
          <p:cNvCxnSpPr>
            <a:stCxn id="4" idx="2"/>
            <a:endCxn id="33" idx="1"/>
          </p:cNvCxnSpPr>
          <p:nvPr/>
        </p:nvCxnSpPr>
        <p:spPr>
          <a:xfrm>
            <a:off x="1385267" y="1830874"/>
            <a:ext cx="462537" cy="4329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757347"/>
              </p:ext>
            </p:extLst>
          </p:nvPr>
        </p:nvGraphicFramePr>
        <p:xfrm>
          <a:off x="919193" y="602888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1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6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56" y="582340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90277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矩形 47"/>
          <p:cNvSpPr/>
          <p:nvPr/>
        </p:nvSpPr>
        <p:spPr>
          <a:xfrm>
            <a:off x="370197" y="618376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99</a:t>
            </a:r>
            <a:endParaRPr lang="zh-TW" altLang="en-US" sz="1400" dirty="0"/>
          </a:p>
        </p:txBody>
      </p:sp>
      <p:cxnSp>
        <p:nvCxnSpPr>
          <p:cNvPr id="49" name="直線單箭頭接點 48"/>
          <p:cNvCxnSpPr>
            <a:endCxn id="46" idx="0"/>
          </p:cNvCxnSpPr>
          <p:nvPr/>
        </p:nvCxnSpPr>
        <p:spPr>
          <a:xfrm flipH="1">
            <a:off x="665188" y="1872343"/>
            <a:ext cx="449509" cy="395106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-87934" y="-99392"/>
            <a:ext cx="20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Message-Copies = </a:t>
            </a:r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07842" y="5437857"/>
            <a:ext cx="62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Busy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001792" y="563873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860032" y="514274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054525" y="428332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570105" y="311079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666915" y="187234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7549883" y="70756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367107" y="3737735"/>
            <a:ext cx="49885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M2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753602" y="321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458968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126854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1549862" y="3447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42634" y="143708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097280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618012"/>
              </p:ext>
            </p:extLst>
          </p:nvPr>
        </p:nvGraphicFramePr>
        <p:xfrm>
          <a:off x="2567940" y="6425745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792370"/>
              </p:ext>
            </p:extLst>
          </p:nvPr>
        </p:nvGraphicFramePr>
        <p:xfrm>
          <a:off x="5434447" y="5763932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900567"/>
              </p:ext>
            </p:extLst>
          </p:nvPr>
        </p:nvGraphicFramePr>
        <p:xfrm>
          <a:off x="7576988" y="4793630"/>
          <a:ext cx="134482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1" name="文字方塊 60"/>
          <p:cNvSpPr txBox="1"/>
          <p:nvPr/>
        </p:nvSpPr>
        <p:spPr>
          <a:xfrm>
            <a:off x="2711237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94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6" y="126139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090277" y="162175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pic>
        <p:nvPicPr>
          <p:cNvPr id="5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84" y="457376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65313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6922925" y="493412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cxnSp>
        <p:nvCxnSpPr>
          <p:cNvPr id="8" name="直線單箭頭接點 7"/>
          <p:cNvCxnSpPr>
            <a:stCxn id="4" idx="3"/>
            <a:endCxn id="5" idx="1"/>
          </p:cNvCxnSpPr>
          <p:nvPr/>
        </p:nvCxnSpPr>
        <p:spPr>
          <a:xfrm>
            <a:off x="1680256" y="1726315"/>
            <a:ext cx="5186028" cy="3058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44" y="54378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51723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4762685" y="579821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cxnSp>
        <p:nvCxnSpPr>
          <p:cNvPr id="14" name="直線單箭頭接點 13"/>
          <p:cNvCxnSpPr>
            <a:endCxn id="11" idx="1"/>
          </p:cNvCxnSpPr>
          <p:nvPr/>
        </p:nvCxnSpPr>
        <p:spPr>
          <a:xfrm>
            <a:off x="1547664" y="1830874"/>
            <a:ext cx="3158380" cy="3818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471" y="219749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459" y="227687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7534112" y="255785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5</a:t>
            </a:r>
            <a:endParaRPr lang="zh-TW" altLang="en-US" sz="1400" dirty="0"/>
          </a:p>
        </p:txBody>
      </p:sp>
      <p:cxnSp>
        <p:nvCxnSpPr>
          <p:cNvPr id="19" name="直線單箭頭接點 18"/>
          <p:cNvCxnSpPr>
            <a:endCxn id="16" idx="1"/>
          </p:cNvCxnSpPr>
          <p:nvPr/>
        </p:nvCxnSpPr>
        <p:spPr>
          <a:xfrm>
            <a:off x="1715589" y="1567543"/>
            <a:ext cx="5761882" cy="841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916" y="107689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904" y="115626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7415557" y="143725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cxnSp>
        <p:nvCxnSpPr>
          <p:cNvPr id="25" name="直線單箭頭接點 24"/>
          <p:cNvCxnSpPr>
            <a:stCxn id="2" idx="3"/>
            <a:endCxn id="22" idx="1"/>
          </p:cNvCxnSpPr>
          <p:nvPr/>
        </p:nvCxnSpPr>
        <p:spPr>
          <a:xfrm flipV="1">
            <a:off x="1736899" y="1288030"/>
            <a:ext cx="5622017" cy="184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761" y="343282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749" y="351219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矩形 28"/>
          <p:cNvSpPr/>
          <p:nvPr/>
        </p:nvSpPr>
        <p:spPr>
          <a:xfrm>
            <a:off x="7449402" y="379318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4</a:t>
            </a:r>
            <a:endParaRPr lang="zh-TW" altLang="en-US" sz="1400" dirty="0"/>
          </a:p>
        </p:txBody>
      </p:sp>
      <p:cxnSp>
        <p:nvCxnSpPr>
          <p:cNvPr id="30" name="直線單箭頭接點 29"/>
          <p:cNvCxnSpPr>
            <a:endCxn id="27" idx="1"/>
          </p:cNvCxnSpPr>
          <p:nvPr/>
        </p:nvCxnSpPr>
        <p:spPr>
          <a:xfrm>
            <a:off x="1715589" y="1621756"/>
            <a:ext cx="5677172" cy="2022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04" y="594935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792" y="602872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矩形 34"/>
          <p:cNvSpPr/>
          <p:nvPr/>
        </p:nvSpPr>
        <p:spPr>
          <a:xfrm>
            <a:off x="1904445" y="630971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cxnSp>
        <p:nvCxnSpPr>
          <p:cNvPr id="36" name="直線單箭頭接點 35"/>
          <p:cNvCxnSpPr>
            <a:stCxn id="4" idx="2"/>
            <a:endCxn id="33" idx="1"/>
          </p:cNvCxnSpPr>
          <p:nvPr/>
        </p:nvCxnSpPr>
        <p:spPr>
          <a:xfrm>
            <a:off x="1385267" y="1830874"/>
            <a:ext cx="462537" cy="4329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757347"/>
              </p:ext>
            </p:extLst>
          </p:nvPr>
        </p:nvGraphicFramePr>
        <p:xfrm>
          <a:off x="919193" y="602888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1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6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56" y="582340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90277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矩形 47"/>
          <p:cNvSpPr/>
          <p:nvPr/>
        </p:nvSpPr>
        <p:spPr>
          <a:xfrm>
            <a:off x="370197" y="618376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99</a:t>
            </a:r>
            <a:endParaRPr lang="zh-TW" altLang="en-US" sz="1400" dirty="0"/>
          </a:p>
        </p:txBody>
      </p:sp>
      <p:cxnSp>
        <p:nvCxnSpPr>
          <p:cNvPr id="49" name="直線單箭頭接點 48"/>
          <p:cNvCxnSpPr>
            <a:endCxn id="46" idx="0"/>
          </p:cNvCxnSpPr>
          <p:nvPr/>
        </p:nvCxnSpPr>
        <p:spPr>
          <a:xfrm flipH="1">
            <a:off x="665188" y="1872343"/>
            <a:ext cx="449509" cy="395106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-87934" y="-99392"/>
            <a:ext cx="20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Message-Copies = </a:t>
            </a:r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07842" y="5437857"/>
            <a:ext cx="62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Busy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001792" y="563873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860032" y="514274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054525" y="428332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570105" y="311079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666915" y="187234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7549883" y="70756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525803" y="5247745"/>
            <a:ext cx="49885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M2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753602" y="321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458968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126854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1708558" y="4957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42634" y="143708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097280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618012"/>
              </p:ext>
            </p:extLst>
          </p:nvPr>
        </p:nvGraphicFramePr>
        <p:xfrm>
          <a:off x="2567940" y="6425745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792370"/>
              </p:ext>
            </p:extLst>
          </p:nvPr>
        </p:nvGraphicFramePr>
        <p:xfrm>
          <a:off x="5434447" y="5763932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900567"/>
              </p:ext>
            </p:extLst>
          </p:nvPr>
        </p:nvGraphicFramePr>
        <p:xfrm>
          <a:off x="7576988" y="4793630"/>
          <a:ext cx="134482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1" name="文字方塊 60"/>
          <p:cNvSpPr txBox="1"/>
          <p:nvPr/>
        </p:nvSpPr>
        <p:spPr>
          <a:xfrm>
            <a:off x="2711237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94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6" y="126139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090277" y="162175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pic>
        <p:nvPicPr>
          <p:cNvPr id="5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84" y="457376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65313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6922925" y="493412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cxnSp>
        <p:nvCxnSpPr>
          <p:cNvPr id="8" name="直線單箭頭接點 7"/>
          <p:cNvCxnSpPr>
            <a:stCxn id="4" idx="3"/>
            <a:endCxn id="5" idx="1"/>
          </p:cNvCxnSpPr>
          <p:nvPr/>
        </p:nvCxnSpPr>
        <p:spPr>
          <a:xfrm>
            <a:off x="1680256" y="1726315"/>
            <a:ext cx="5186028" cy="3058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44" y="54378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51723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4762685" y="579821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cxnSp>
        <p:nvCxnSpPr>
          <p:cNvPr id="14" name="直線單箭頭接點 13"/>
          <p:cNvCxnSpPr>
            <a:endCxn id="11" idx="1"/>
          </p:cNvCxnSpPr>
          <p:nvPr/>
        </p:nvCxnSpPr>
        <p:spPr>
          <a:xfrm>
            <a:off x="1547664" y="1830874"/>
            <a:ext cx="3158380" cy="3818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471" y="219749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459" y="227687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7534112" y="255785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5</a:t>
            </a:r>
            <a:endParaRPr lang="zh-TW" altLang="en-US" sz="1400" dirty="0"/>
          </a:p>
        </p:txBody>
      </p:sp>
      <p:cxnSp>
        <p:nvCxnSpPr>
          <p:cNvPr id="19" name="直線單箭頭接點 18"/>
          <p:cNvCxnSpPr>
            <a:endCxn id="16" idx="1"/>
          </p:cNvCxnSpPr>
          <p:nvPr/>
        </p:nvCxnSpPr>
        <p:spPr>
          <a:xfrm>
            <a:off x="1715589" y="1567543"/>
            <a:ext cx="5761882" cy="841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916" y="107689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904" y="115626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7415557" y="143725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cxnSp>
        <p:nvCxnSpPr>
          <p:cNvPr id="25" name="直線單箭頭接點 24"/>
          <p:cNvCxnSpPr>
            <a:stCxn id="2" idx="3"/>
            <a:endCxn id="22" idx="1"/>
          </p:cNvCxnSpPr>
          <p:nvPr/>
        </p:nvCxnSpPr>
        <p:spPr>
          <a:xfrm flipV="1">
            <a:off x="1736899" y="1288030"/>
            <a:ext cx="5622017" cy="184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761" y="343282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749" y="351219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矩形 28"/>
          <p:cNvSpPr/>
          <p:nvPr/>
        </p:nvSpPr>
        <p:spPr>
          <a:xfrm>
            <a:off x="7449402" y="379318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4</a:t>
            </a:r>
            <a:endParaRPr lang="zh-TW" altLang="en-US" sz="1400" dirty="0"/>
          </a:p>
        </p:txBody>
      </p:sp>
      <p:cxnSp>
        <p:nvCxnSpPr>
          <p:cNvPr id="30" name="直線單箭頭接點 29"/>
          <p:cNvCxnSpPr>
            <a:endCxn id="27" idx="1"/>
          </p:cNvCxnSpPr>
          <p:nvPr/>
        </p:nvCxnSpPr>
        <p:spPr>
          <a:xfrm>
            <a:off x="1715589" y="1621756"/>
            <a:ext cx="5677172" cy="2022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04" y="594935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792" y="602872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矩形 34"/>
          <p:cNvSpPr/>
          <p:nvPr/>
        </p:nvSpPr>
        <p:spPr>
          <a:xfrm>
            <a:off x="1904445" y="630971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cxnSp>
        <p:nvCxnSpPr>
          <p:cNvPr id="36" name="直線單箭頭接點 35"/>
          <p:cNvCxnSpPr>
            <a:stCxn id="4" idx="2"/>
            <a:endCxn id="33" idx="1"/>
          </p:cNvCxnSpPr>
          <p:nvPr/>
        </p:nvCxnSpPr>
        <p:spPr>
          <a:xfrm>
            <a:off x="1385267" y="1830874"/>
            <a:ext cx="462537" cy="4329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465532"/>
              </p:ext>
            </p:extLst>
          </p:nvPr>
        </p:nvGraphicFramePr>
        <p:xfrm>
          <a:off x="919193" y="602888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1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6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56" y="582340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90277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矩形 47"/>
          <p:cNvSpPr/>
          <p:nvPr/>
        </p:nvSpPr>
        <p:spPr>
          <a:xfrm>
            <a:off x="370197" y="618376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99</a:t>
            </a:r>
            <a:endParaRPr lang="zh-TW" altLang="en-US" sz="1400" dirty="0"/>
          </a:p>
        </p:txBody>
      </p:sp>
      <p:cxnSp>
        <p:nvCxnSpPr>
          <p:cNvPr id="49" name="直線單箭頭接點 48"/>
          <p:cNvCxnSpPr>
            <a:endCxn id="46" idx="0"/>
          </p:cNvCxnSpPr>
          <p:nvPr/>
        </p:nvCxnSpPr>
        <p:spPr>
          <a:xfrm flipH="1">
            <a:off x="665188" y="1872343"/>
            <a:ext cx="449509" cy="395106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-87934" y="-99392"/>
            <a:ext cx="20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Message-Copies = </a:t>
            </a:r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07842" y="5437857"/>
            <a:ext cx="62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Busy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001792" y="563873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860032" y="514274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054525" y="428332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570105" y="311079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666915" y="187234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7549883" y="70756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525803" y="5247745"/>
            <a:ext cx="49885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M2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753602" y="321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458968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126854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1708558" y="4957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42634" y="143708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097280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768150"/>
              </p:ext>
            </p:extLst>
          </p:nvPr>
        </p:nvGraphicFramePr>
        <p:xfrm>
          <a:off x="2567940" y="6425745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1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371785"/>
              </p:ext>
            </p:extLst>
          </p:nvPr>
        </p:nvGraphicFramePr>
        <p:xfrm>
          <a:off x="5434447" y="5763932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951752"/>
              </p:ext>
            </p:extLst>
          </p:nvPr>
        </p:nvGraphicFramePr>
        <p:xfrm>
          <a:off x="7576988" y="4793630"/>
          <a:ext cx="134482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1" name="文字方塊 60"/>
          <p:cNvSpPr txBox="1"/>
          <p:nvPr/>
        </p:nvSpPr>
        <p:spPr>
          <a:xfrm>
            <a:off x="2711237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3428540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8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47593" y="3141714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一段時間後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31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6" y="126139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090277" y="162175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pic>
        <p:nvPicPr>
          <p:cNvPr id="5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84" y="457376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65313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6922925" y="493412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cxnSp>
        <p:nvCxnSpPr>
          <p:cNvPr id="8" name="直線單箭頭接點 7"/>
          <p:cNvCxnSpPr>
            <a:stCxn id="4" idx="3"/>
            <a:endCxn id="5" idx="1"/>
          </p:cNvCxnSpPr>
          <p:nvPr/>
        </p:nvCxnSpPr>
        <p:spPr>
          <a:xfrm>
            <a:off x="1680256" y="1726315"/>
            <a:ext cx="5186028" cy="3058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44" y="54378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51723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4762685" y="579821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cxnSp>
        <p:nvCxnSpPr>
          <p:cNvPr id="14" name="直線單箭頭接點 13"/>
          <p:cNvCxnSpPr>
            <a:endCxn id="11" idx="1"/>
          </p:cNvCxnSpPr>
          <p:nvPr/>
        </p:nvCxnSpPr>
        <p:spPr>
          <a:xfrm>
            <a:off x="1547664" y="1830874"/>
            <a:ext cx="3158380" cy="3818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471" y="219749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459" y="227687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7534112" y="255785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5</a:t>
            </a:r>
            <a:endParaRPr lang="zh-TW" altLang="en-US" sz="1400" dirty="0"/>
          </a:p>
        </p:txBody>
      </p:sp>
      <p:cxnSp>
        <p:nvCxnSpPr>
          <p:cNvPr id="19" name="直線單箭頭接點 18"/>
          <p:cNvCxnSpPr>
            <a:endCxn id="16" idx="1"/>
          </p:cNvCxnSpPr>
          <p:nvPr/>
        </p:nvCxnSpPr>
        <p:spPr>
          <a:xfrm>
            <a:off x="1715589" y="1567543"/>
            <a:ext cx="5761882" cy="841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916" y="107689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904" y="115626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7415557" y="143725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cxnSp>
        <p:nvCxnSpPr>
          <p:cNvPr id="25" name="直線單箭頭接點 24"/>
          <p:cNvCxnSpPr>
            <a:stCxn id="2" idx="3"/>
            <a:endCxn id="22" idx="1"/>
          </p:cNvCxnSpPr>
          <p:nvPr/>
        </p:nvCxnSpPr>
        <p:spPr>
          <a:xfrm flipV="1">
            <a:off x="1736899" y="1288030"/>
            <a:ext cx="5622017" cy="184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761" y="343282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749" y="351219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矩形 28"/>
          <p:cNvSpPr/>
          <p:nvPr/>
        </p:nvSpPr>
        <p:spPr>
          <a:xfrm>
            <a:off x="7449402" y="379318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4</a:t>
            </a:r>
            <a:endParaRPr lang="zh-TW" altLang="en-US" sz="1400" dirty="0"/>
          </a:p>
        </p:txBody>
      </p:sp>
      <p:cxnSp>
        <p:nvCxnSpPr>
          <p:cNvPr id="30" name="直線單箭頭接點 29"/>
          <p:cNvCxnSpPr>
            <a:endCxn id="27" idx="1"/>
          </p:cNvCxnSpPr>
          <p:nvPr/>
        </p:nvCxnSpPr>
        <p:spPr>
          <a:xfrm>
            <a:off x="1715589" y="1621756"/>
            <a:ext cx="5677172" cy="2022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04" y="594935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792" y="602872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矩形 34"/>
          <p:cNvSpPr/>
          <p:nvPr/>
        </p:nvSpPr>
        <p:spPr>
          <a:xfrm>
            <a:off x="1904445" y="630971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cxnSp>
        <p:nvCxnSpPr>
          <p:cNvPr id="36" name="直線單箭頭接點 35"/>
          <p:cNvCxnSpPr>
            <a:stCxn id="4" idx="2"/>
            <a:endCxn id="33" idx="1"/>
          </p:cNvCxnSpPr>
          <p:nvPr/>
        </p:nvCxnSpPr>
        <p:spPr>
          <a:xfrm>
            <a:off x="1385267" y="1830874"/>
            <a:ext cx="462537" cy="4329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207608"/>
              </p:ext>
            </p:extLst>
          </p:nvPr>
        </p:nvGraphicFramePr>
        <p:xfrm>
          <a:off x="919193" y="602888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56" y="582340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90277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矩形 47"/>
          <p:cNvSpPr/>
          <p:nvPr/>
        </p:nvSpPr>
        <p:spPr>
          <a:xfrm>
            <a:off x="370197" y="618376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99</a:t>
            </a:r>
            <a:endParaRPr lang="zh-TW" altLang="en-US" sz="1400" dirty="0"/>
          </a:p>
        </p:txBody>
      </p:sp>
      <p:cxnSp>
        <p:nvCxnSpPr>
          <p:cNvPr id="49" name="直線單箭頭接點 48"/>
          <p:cNvCxnSpPr>
            <a:endCxn id="46" idx="0"/>
          </p:cNvCxnSpPr>
          <p:nvPr/>
        </p:nvCxnSpPr>
        <p:spPr>
          <a:xfrm flipH="1">
            <a:off x="665188" y="1872343"/>
            <a:ext cx="449509" cy="395106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-87934" y="-99392"/>
            <a:ext cx="20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Message-Copies = </a:t>
            </a:r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07842" y="5437857"/>
            <a:ext cx="62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Busy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001792" y="563873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860032" y="514274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054525" y="428332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570105" y="311079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666915" y="187234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7549883" y="70756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753602" y="321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458968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126854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42634" y="143708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097280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674641"/>
              </p:ext>
            </p:extLst>
          </p:nvPr>
        </p:nvGraphicFramePr>
        <p:xfrm>
          <a:off x="2567940" y="6425745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071089"/>
              </p:ext>
            </p:extLst>
          </p:nvPr>
        </p:nvGraphicFramePr>
        <p:xfrm>
          <a:off x="5434447" y="5763932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845558"/>
              </p:ext>
            </p:extLst>
          </p:nvPr>
        </p:nvGraphicFramePr>
        <p:xfrm>
          <a:off x="7576988" y="4793630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1" name="文字方塊 60"/>
          <p:cNvSpPr txBox="1"/>
          <p:nvPr/>
        </p:nvSpPr>
        <p:spPr>
          <a:xfrm>
            <a:off x="2711237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3428540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4067944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4786934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5611632" y="5437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6300192" y="5454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6997352" y="5437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631459" y="5464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7767066" y="44679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8557521" y="4467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71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562198" y="3212976"/>
            <a:ext cx="193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傳下一個</a:t>
            </a:r>
            <a:r>
              <a:rPr lang="en-US" altLang="zh-TW" dirty="0" smtClean="0"/>
              <a:t>Message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681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657"/>
            <a:ext cx="4055118" cy="4141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文字方塊 17"/>
          <p:cNvSpPr txBox="1"/>
          <p:nvPr/>
        </p:nvSpPr>
        <p:spPr>
          <a:xfrm>
            <a:off x="657089" y="26545"/>
            <a:ext cx="1794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rgbClr val="FF0000"/>
                </a:solidFill>
              </a:rPr>
              <a:t>DistributedBubbleRap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3543" y="2325189"/>
            <a:ext cx="4011575" cy="202038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773053" y="4941168"/>
            <a:ext cx="4796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按照</a:t>
            </a:r>
            <a:r>
              <a:rPr lang="zh-TW" altLang="en-US" dirty="0" smtClean="0"/>
              <a:t>原</a:t>
            </a:r>
            <a:r>
              <a:rPr lang="en-US" altLang="zh-TW" dirty="0" err="1" smtClean="0"/>
              <a:t>BubbleRap</a:t>
            </a:r>
            <a:r>
              <a:rPr lang="zh-TW" altLang="en-US" dirty="0" smtClean="0"/>
              <a:t>判斷</a:t>
            </a:r>
            <a:r>
              <a:rPr lang="zh-TW" altLang="en-US" dirty="0"/>
              <a:t>要不</a:t>
            </a:r>
            <a:r>
              <a:rPr lang="zh-TW" altLang="en-US" dirty="0" smtClean="0"/>
              <a:t>要傳</a:t>
            </a:r>
            <a:r>
              <a:rPr lang="en-US" altLang="zh-TW" dirty="0" smtClean="0"/>
              <a:t>Message</a:t>
            </a:r>
            <a:r>
              <a:rPr lang="zh-TW" altLang="en-US" dirty="0" smtClean="0"/>
              <a:t>的方式</a:t>
            </a:r>
            <a:endParaRPr lang="en-US" altLang="zh-TW" dirty="0" smtClean="0"/>
          </a:p>
        </p:txBody>
      </p:sp>
      <p:sp>
        <p:nvSpPr>
          <p:cNvPr id="19" name="文字方塊 18"/>
          <p:cNvSpPr txBox="1"/>
          <p:nvPr/>
        </p:nvSpPr>
        <p:spPr>
          <a:xfrm>
            <a:off x="4355976" y="317210"/>
            <a:ext cx="363753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(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ShouldSendMessageToHost</a:t>
            </a:r>
            <a:r>
              <a:rPr lang="en-US" altLang="zh-TW" sz="16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若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destination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altLang="zh-TW" sz="1600" b="1" dirty="0" smtClean="0"/>
              <a:t/>
            </a:r>
            <a:br>
              <a:rPr lang="en-US" altLang="zh-TW" sz="1600" b="1" dirty="0" smtClean="0"/>
            </a:br>
            <a:r>
              <a:rPr lang="en-US" altLang="zh-TW" sz="1600" dirty="0" smtClean="0">
                <a:solidFill>
                  <a:schemeClr val="accent5"/>
                </a:solidFill>
              </a:rPr>
              <a:t>1.</a:t>
            </a:r>
            <a:r>
              <a:rPr lang="zh-TW" altLang="en-US" sz="1600" dirty="0" smtClean="0"/>
              <a:t>在對方</a:t>
            </a:r>
            <a:r>
              <a:rPr lang="zh-TW" altLang="en-US" sz="1600" dirty="0" smtClean="0"/>
              <a:t>的</a:t>
            </a:r>
            <a:r>
              <a:rPr lang="zh-TW" altLang="en-US" sz="1600" dirty="0" smtClean="0"/>
              <a:t>群</a:t>
            </a:r>
            <a:r>
              <a:rPr lang="zh-TW" altLang="en-US" sz="1600" dirty="0" smtClean="0"/>
              <a:t>內 </a:t>
            </a:r>
            <a:r>
              <a:rPr lang="en-US" altLang="zh-TW" sz="1600" dirty="0" smtClean="0"/>
              <a:t>&amp;&amp;</a:t>
            </a:r>
            <a:r>
              <a:rPr lang="zh-TW" altLang="en-US" sz="1600" dirty="0" smtClean="0"/>
              <a:t> 不在我</a:t>
            </a:r>
            <a:r>
              <a:rPr lang="zh-TW" altLang="en-US" sz="1600" dirty="0" smtClean="0"/>
              <a:t>的群內</a:t>
            </a:r>
            <a:endParaRPr lang="en-US" altLang="zh-TW" sz="1600" dirty="0" smtClean="0"/>
          </a:p>
          <a:p>
            <a:r>
              <a:rPr lang="zh-TW" altLang="en-US" sz="1600" dirty="0"/>
              <a:t> </a:t>
            </a:r>
            <a:r>
              <a:rPr lang="zh-TW" altLang="en-US" sz="1600" dirty="0" smtClean="0"/>
              <a:t>    </a:t>
            </a:r>
            <a:r>
              <a:rPr lang="en-US" altLang="zh-TW" sz="1600" dirty="0" smtClean="0">
                <a:solidFill>
                  <a:srgbClr val="FF0000"/>
                </a:solidFill>
              </a:rPr>
              <a:t>Return True(</a:t>
            </a:r>
            <a:r>
              <a:rPr lang="zh-TW" altLang="en-US" sz="1600" dirty="0" smtClean="0">
                <a:solidFill>
                  <a:srgbClr val="FF0000"/>
                </a:solidFill>
              </a:rPr>
              <a:t>要傳</a:t>
            </a:r>
            <a:r>
              <a:rPr lang="en-US" altLang="zh-TW" sz="16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sz="1600" dirty="0" smtClean="0">
                <a:solidFill>
                  <a:schemeClr val="accent5"/>
                </a:solidFill>
              </a:rPr>
              <a:t>2.</a:t>
            </a:r>
            <a:r>
              <a:rPr lang="zh-TW" altLang="en-US" sz="1600" dirty="0" smtClean="0"/>
              <a:t>不在對方群內 </a:t>
            </a:r>
            <a:r>
              <a:rPr lang="en-US" altLang="zh-TW" sz="1600" dirty="0" smtClean="0"/>
              <a:t>&amp;&amp;</a:t>
            </a:r>
            <a:r>
              <a:rPr lang="zh-TW" altLang="en-US" sz="1600" dirty="0" smtClean="0"/>
              <a:t> 在我的群內</a:t>
            </a:r>
            <a:endParaRPr lang="en-US" altLang="zh-TW" sz="1600" dirty="0" smtClean="0"/>
          </a:p>
          <a:p>
            <a:r>
              <a:rPr lang="zh-TW" altLang="en-US" sz="1600" dirty="0" smtClean="0"/>
              <a:t>    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Rtrurn</a:t>
            </a:r>
            <a:r>
              <a:rPr lang="en-US" altLang="zh-TW" sz="1600" dirty="0" smtClean="0">
                <a:solidFill>
                  <a:srgbClr val="FF0000"/>
                </a:solidFill>
              </a:rPr>
              <a:t> False(</a:t>
            </a:r>
            <a:r>
              <a:rPr lang="zh-TW" altLang="en-US" sz="1600" dirty="0" smtClean="0">
                <a:solidFill>
                  <a:srgbClr val="FF0000"/>
                </a:solidFill>
              </a:rPr>
              <a:t>不傳</a:t>
            </a:r>
            <a:r>
              <a:rPr lang="en-US" altLang="zh-TW" sz="16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sz="1600" dirty="0" smtClean="0">
                <a:solidFill>
                  <a:schemeClr val="accent5"/>
                </a:solidFill>
              </a:rPr>
              <a:t>3.</a:t>
            </a:r>
            <a:r>
              <a:rPr lang="zh-TW" altLang="en-US" sz="1600" dirty="0" smtClean="0"/>
              <a:t>在對方的群內 </a:t>
            </a:r>
            <a:r>
              <a:rPr lang="en-US" altLang="zh-TW" sz="1100" i="1" dirty="0" smtClean="0"/>
              <a:t>(</a:t>
            </a:r>
            <a:r>
              <a:rPr lang="en-US" altLang="zh-TW" sz="800" i="1" dirty="0" smtClean="0"/>
              <a:t>&amp;&amp;</a:t>
            </a:r>
            <a:r>
              <a:rPr lang="zh-TW" altLang="en-US" sz="800" i="1" dirty="0" smtClean="0"/>
              <a:t> 在我的群內</a:t>
            </a:r>
            <a:r>
              <a:rPr lang="en-US" altLang="zh-TW" sz="800" i="1" dirty="0" smtClean="0"/>
              <a:t>,</a:t>
            </a:r>
            <a:r>
              <a:rPr lang="zh-TW" altLang="en-US" sz="800" b="1" i="1" u="sng" dirty="0" smtClean="0"/>
              <a:t>代表我跟對方在同一個群內</a:t>
            </a:r>
            <a:r>
              <a:rPr lang="en-US" altLang="zh-TW" sz="1100" dirty="0" smtClean="0"/>
              <a:t>)</a:t>
            </a:r>
            <a:endParaRPr lang="en-US" altLang="zh-TW" sz="1400" dirty="0" smtClean="0"/>
          </a:p>
          <a:p>
            <a:r>
              <a:rPr lang="zh-TW" altLang="en-US" sz="1600" dirty="0" smtClean="0"/>
              <a:t>    </a:t>
            </a:r>
            <a:r>
              <a:rPr lang="en-US" altLang="zh-TW" sz="1600" dirty="0" smtClean="0">
                <a:solidFill>
                  <a:schemeClr val="accent5"/>
                </a:solidFill>
              </a:rPr>
              <a:t>3.1</a:t>
            </a:r>
            <a:r>
              <a:rPr lang="zh-TW" altLang="en-US" sz="1600" dirty="0" smtClean="0"/>
              <a:t>若對方的</a:t>
            </a:r>
            <a:r>
              <a:rPr lang="en-US" altLang="zh-TW" sz="1600" dirty="0" err="1" smtClean="0"/>
              <a:t>LocalCentrality</a:t>
            </a:r>
            <a:r>
              <a:rPr lang="zh-TW" altLang="en-US" sz="1600" dirty="0" smtClean="0"/>
              <a:t>比我大</a:t>
            </a:r>
            <a:endParaRPr lang="en-US" altLang="zh-TW" sz="1600" dirty="0" smtClean="0"/>
          </a:p>
          <a:p>
            <a:r>
              <a:rPr lang="en-US" altLang="zh-TW" sz="1600" dirty="0"/>
              <a:t>	</a:t>
            </a:r>
            <a:r>
              <a:rPr lang="en-US" altLang="zh-TW" sz="1600" dirty="0" smtClean="0">
                <a:solidFill>
                  <a:srgbClr val="FF0000"/>
                </a:solidFill>
              </a:rPr>
              <a:t>Return True(</a:t>
            </a:r>
            <a:r>
              <a:rPr lang="zh-TW" altLang="en-US" sz="1600" dirty="0" smtClean="0">
                <a:solidFill>
                  <a:srgbClr val="FF0000"/>
                </a:solidFill>
              </a:rPr>
              <a:t>要傳</a:t>
            </a:r>
            <a:r>
              <a:rPr lang="en-US" altLang="zh-TW" sz="16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sz="1600" dirty="0" smtClean="0">
                <a:solidFill>
                  <a:schemeClr val="accent5"/>
                </a:solidFill>
              </a:rPr>
              <a:t>4.</a:t>
            </a:r>
            <a:r>
              <a:rPr lang="zh-TW" altLang="en-US" sz="1600" dirty="0" smtClean="0"/>
              <a:t>若對方的</a:t>
            </a:r>
            <a:r>
              <a:rPr lang="en-US" altLang="zh-TW" sz="1600" dirty="0" err="1" smtClean="0"/>
              <a:t>GlobalCentrality</a:t>
            </a:r>
            <a:r>
              <a:rPr lang="zh-TW" altLang="en-US" sz="1600" dirty="0" smtClean="0"/>
              <a:t>比我大</a:t>
            </a:r>
            <a:endParaRPr lang="en-US" altLang="zh-TW" sz="1600" dirty="0" smtClean="0"/>
          </a:p>
          <a:p>
            <a:r>
              <a:rPr lang="en-US" altLang="zh-TW" sz="1600" dirty="0">
                <a:solidFill>
                  <a:srgbClr val="FF0000"/>
                </a:solidFill>
              </a:rPr>
              <a:t>	Return True(</a:t>
            </a:r>
            <a:r>
              <a:rPr lang="zh-TW" altLang="en-US" sz="1600" dirty="0">
                <a:solidFill>
                  <a:srgbClr val="FF0000"/>
                </a:solidFill>
              </a:rPr>
              <a:t>要傳</a:t>
            </a:r>
            <a:r>
              <a:rPr lang="en-US" altLang="zh-TW" sz="1600" dirty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sz="1600" dirty="0" smtClean="0">
                <a:solidFill>
                  <a:srgbClr val="FF0000"/>
                </a:solidFill>
              </a:rPr>
              <a:t>否則都</a:t>
            </a:r>
            <a:r>
              <a:rPr lang="en-US" altLang="zh-TW" sz="1600" dirty="0" smtClean="0">
                <a:solidFill>
                  <a:srgbClr val="FF0000"/>
                </a:solidFill>
              </a:rPr>
              <a:t>Return False(</a:t>
            </a:r>
            <a:r>
              <a:rPr lang="zh-TW" altLang="en-US" sz="1600" dirty="0" smtClean="0">
                <a:solidFill>
                  <a:srgbClr val="FF0000"/>
                </a:solidFill>
              </a:rPr>
              <a:t>不傳</a:t>
            </a:r>
            <a:r>
              <a:rPr lang="en-US" altLang="zh-TW" sz="1600" dirty="0" smtClean="0">
                <a:solidFill>
                  <a:srgbClr val="FF0000"/>
                </a:solidFill>
              </a:rPr>
              <a:t>)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-17147" y="2337305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accent5"/>
                </a:solidFill>
              </a:rPr>
              <a:t>1.</a:t>
            </a:r>
            <a:endParaRPr lang="zh-TW" altLang="en-US" sz="1200" dirty="0">
              <a:solidFill>
                <a:schemeClr val="accent5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7418" y="2534200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accent5"/>
                </a:solidFill>
              </a:rPr>
              <a:t>2.</a:t>
            </a:r>
            <a:endParaRPr lang="zh-TW" altLang="en-US" sz="1200" dirty="0">
              <a:solidFill>
                <a:schemeClr val="accent5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-4354" y="2773685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accent5"/>
                </a:solidFill>
              </a:rPr>
              <a:t>3.</a:t>
            </a:r>
            <a:endParaRPr lang="zh-TW" altLang="en-US" sz="1200" dirty="0">
              <a:solidFill>
                <a:schemeClr val="accent5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39337" y="3126382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5"/>
                </a:solidFill>
              </a:rPr>
              <a:t>3.1</a:t>
            </a:r>
            <a:endParaRPr lang="zh-TW" altLang="en-US" sz="1050" dirty="0">
              <a:solidFill>
                <a:schemeClr val="accent5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0" y="3770817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accent5"/>
                </a:solidFill>
              </a:rPr>
              <a:t>4.</a:t>
            </a:r>
            <a:endParaRPr lang="zh-TW" altLang="en-US" sz="1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05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6" y="126139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090277" y="162175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pic>
        <p:nvPicPr>
          <p:cNvPr id="5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84" y="457376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65313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6922925" y="493412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cxnSp>
        <p:nvCxnSpPr>
          <p:cNvPr id="8" name="直線單箭頭接點 7"/>
          <p:cNvCxnSpPr>
            <a:stCxn id="4" idx="3"/>
            <a:endCxn id="5" idx="1"/>
          </p:cNvCxnSpPr>
          <p:nvPr/>
        </p:nvCxnSpPr>
        <p:spPr>
          <a:xfrm>
            <a:off x="1680256" y="1726315"/>
            <a:ext cx="5186028" cy="3058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44" y="54378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51723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4762685" y="579821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cxnSp>
        <p:nvCxnSpPr>
          <p:cNvPr id="14" name="直線單箭頭接點 13"/>
          <p:cNvCxnSpPr>
            <a:endCxn id="11" idx="1"/>
          </p:cNvCxnSpPr>
          <p:nvPr/>
        </p:nvCxnSpPr>
        <p:spPr>
          <a:xfrm>
            <a:off x="1547664" y="1830874"/>
            <a:ext cx="3158380" cy="3818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424" y="199560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412" y="207497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6912065" y="235596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5</a:t>
            </a:r>
            <a:endParaRPr lang="zh-TW" altLang="en-US" sz="1400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1715589" y="1567543"/>
            <a:ext cx="5150695" cy="709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093" y="99751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081" y="107689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6488734" y="135787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cxnSp>
        <p:nvCxnSpPr>
          <p:cNvPr id="25" name="直線單箭頭接點 24"/>
          <p:cNvCxnSpPr>
            <a:stCxn id="2" idx="3"/>
          </p:cNvCxnSpPr>
          <p:nvPr/>
        </p:nvCxnSpPr>
        <p:spPr>
          <a:xfrm flipV="1">
            <a:off x="1736899" y="1340768"/>
            <a:ext cx="4714136" cy="131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927" y="330609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915" y="338546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矩形 28"/>
          <p:cNvSpPr/>
          <p:nvPr/>
        </p:nvSpPr>
        <p:spPr>
          <a:xfrm>
            <a:off x="6979568" y="366645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4</a:t>
            </a:r>
            <a:endParaRPr lang="zh-TW" altLang="en-US" sz="1400" dirty="0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1715589" y="1621756"/>
            <a:ext cx="5281763" cy="1890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04" y="594935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792" y="602872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矩形 34"/>
          <p:cNvSpPr/>
          <p:nvPr/>
        </p:nvSpPr>
        <p:spPr>
          <a:xfrm>
            <a:off x="1904445" y="630971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cxnSp>
        <p:nvCxnSpPr>
          <p:cNvPr id="36" name="直線單箭頭接點 35"/>
          <p:cNvCxnSpPr>
            <a:stCxn id="4" idx="2"/>
            <a:endCxn id="33" idx="1"/>
          </p:cNvCxnSpPr>
          <p:nvPr/>
        </p:nvCxnSpPr>
        <p:spPr>
          <a:xfrm>
            <a:off x="1385267" y="1830874"/>
            <a:ext cx="462537" cy="4329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138251"/>
              </p:ext>
            </p:extLst>
          </p:nvPr>
        </p:nvGraphicFramePr>
        <p:xfrm>
          <a:off x="919193" y="602888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1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56" y="582340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90277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矩形 47"/>
          <p:cNvSpPr/>
          <p:nvPr/>
        </p:nvSpPr>
        <p:spPr>
          <a:xfrm>
            <a:off x="370197" y="618376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99</a:t>
            </a:r>
            <a:endParaRPr lang="zh-TW" altLang="en-US" sz="1400" dirty="0"/>
          </a:p>
        </p:txBody>
      </p:sp>
      <p:cxnSp>
        <p:nvCxnSpPr>
          <p:cNvPr id="49" name="直線單箭頭接點 48"/>
          <p:cNvCxnSpPr>
            <a:endCxn id="46" idx="0"/>
          </p:cNvCxnSpPr>
          <p:nvPr/>
        </p:nvCxnSpPr>
        <p:spPr>
          <a:xfrm flipH="1">
            <a:off x="665188" y="1872343"/>
            <a:ext cx="449509" cy="395106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-87934" y="-99392"/>
            <a:ext cx="20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Message-Copies = </a:t>
            </a:r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07842" y="5437857"/>
            <a:ext cx="62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Busy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001792" y="563873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860032" y="514274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054525" y="428332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100271" y="298406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044868" y="167044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623060" y="62818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753602" y="321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458968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126854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42634" y="143708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097280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866380"/>
              </p:ext>
            </p:extLst>
          </p:nvPr>
        </p:nvGraphicFramePr>
        <p:xfrm>
          <a:off x="2567940" y="6425745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839961"/>
              </p:ext>
            </p:extLst>
          </p:nvPr>
        </p:nvGraphicFramePr>
        <p:xfrm>
          <a:off x="5434447" y="5763932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816570"/>
              </p:ext>
            </p:extLst>
          </p:nvPr>
        </p:nvGraphicFramePr>
        <p:xfrm>
          <a:off x="7576988" y="4793630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1" name="文字方塊 60"/>
          <p:cNvSpPr txBox="1"/>
          <p:nvPr/>
        </p:nvSpPr>
        <p:spPr>
          <a:xfrm>
            <a:off x="2711237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3428540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4067944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4786934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5611632" y="5437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6300192" y="5454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6997352" y="5437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631459" y="5464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7767066" y="44679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8557521" y="4467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867069"/>
              </p:ext>
            </p:extLst>
          </p:nvPr>
        </p:nvGraphicFramePr>
        <p:xfrm>
          <a:off x="7626190" y="3496890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4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227530"/>
              </p:ext>
            </p:extLst>
          </p:nvPr>
        </p:nvGraphicFramePr>
        <p:xfrm>
          <a:off x="7569547" y="2142332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4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44476"/>
              </p:ext>
            </p:extLst>
          </p:nvPr>
        </p:nvGraphicFramePr>
        <p:xfrm>
          <a:off x="7191520" y="1110422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4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74" name="文字方塊 73"/>
          <p:cNvSpPr txBox="1"/>
          <p:nvPr/>
        </p:nvSpPr>
        <p:spPr>
          <a:xfrm>
            <a:off x="2803534" y="1883388"/>
            <a:ext cx="49885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M1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3234631" y="1737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96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6" y="126139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090277" y="162175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pic>
        <p:nvPicPr>
          <p:cNvPr id="5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84" y="457376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65313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6922925" y="493412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cxnSp>
        <p:nvCxnSpPr>
          <p:cNvPr id="8" name="直線單箭頭接點 7"/>
          <p:cNvCxnSpPr>
            <a:stCxn id="4" idx="3"/>
            <a:endCxn id="5" idx="1"/>
          </p:cNvCxnSpPr>
          <p:nvPr/>
        </p:nvCxnSpPr>
        <p:spPr>
          <a:xfrm>
            <a:off x="1680256" y="1726315"/>
            <a:ext cx="5186028" cy="3058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44" y="54378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51723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4762685" y="579821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cxnSp>
        <p:nvCxnSpPr>
          <p:cNvPr id="14" name="直線單箭頭接點 13"/>
          <p:cNvCxnSpPr>
            <a:endCxn id="11" idx="1"/>
          </p:cNvCxnSpPr>
          <p:nvPr/>
        </p:nvCxnSpPr>
        <p:spPr>
          <a:xfrm>
            <a:off x="1547664" y="1830874"/>
            <a:ext cx="3158380" cy="3818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424" y="199560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412" y="207497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6912065" y="235596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5</a:t>
            </a:r>
            <a:endParaRPr lang="zh-TW" altLang="en-US" sz="1400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1715589" y="1567543"/>
            <a:ext cx="5150695" cy="709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093" y="99751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081" y="107689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6488734" y="135787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cxnSp>
        <p:nvCxnSpPr>
          <p:cNvPr id="25" name="直線單箭頭接點 24"/>
          <p:cNvCxnSpPr>
            <a:stCxn id="2" idx="3"/>
          </p:cNvCxnSpPr>
          <p:nvPr/>
        </p:nvCxnSpPr>
        <p:spPr>
          <a:xfrm flipV="1">
            <a:off x="1736899" y="1340768"/>
            <a:ext cx="4714136" cy="131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927" y="330609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915" y="338546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矩形 28"/>
          <p:cNvSpPr/>
          <p:nvPr/>
        </p:nvSpPr>
        <p:spPr>
          <a:xfrm>
            <a:off x="6979568" y="366645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4</a:t>
            </a:r>
            <a:endParaRPr lang="zh-TW" altLang="en-US" sz="1400" dirty="0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1715589" y="1621756"/>
            <a:ext cx="5281763" cy="1890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04" y="594935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792" y="602872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矩形 34"/>
          <p:cNvSpPr/>
          <p:nvPr/>
        </p:nvSpPr>
        <p:spPr>
          <a:xfrm>
            <a:off x="1904445" y="630971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cxnSp>
        <p:nvCxnSpPr>
          <p:cNvPr id="36" name="直線單箭頭接點 35"/>
          <p:cNvCxnSpPr>
            <a:stCxn id="4" idx="2"/>
            <a:endCxn id="33" idx="1"/>
          </p:cNvCxnSpPr>
          <p:nvPr/>
        </p:nvCxnSpPr>
        <p:spPr>
          <a:xfrm>
            <a:off x="1385267" y="1830874"/>
            <a:ext cx="462537" cy="4329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255518"/>
              </p:ext>
            </p:extLst>
          </p:nvPr>
        </p:nvGraphicFramePr>
        <p:xfrm>
          <a:off x="919193" y="602888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1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56" y="582340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90277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矩形 47"/>
          <p:cNvSpPr/>
          <p:nvPr/>
        </p:nvSpPr>
        <p:spPr>
          <a:xfrm>
            <a:off x="370197" y="618376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99</a:t>
            </a:r>
            <a:endParaRPr lang="zh-TW" altLang="en-US" sz="1400" dirty="0"/>
          </a:p>
        </p:txBody>
      </p:sp>
      <p:cxnSp>
        <p:nvCxnSpPr>
          <p:cNvPr id="49" name="直線單箭頭接點 48"/>
          <p:cNvCxnSpPr>
            <a:endCxn id="46" idx="0"/>
          </p:cNvCxnSpPr>
          <p:nvPr/>
        </p:nvCxnSpPr>
        <p:spPr>
          <a:xfrm flipH="1">
            <a:off x="665188" y="1872343"/>
            <a:ext cx="449509" cy="395106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-87934" y="-99392"/>
            <a:ext cx="20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Message-Copies = </a:t>
            </a:r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07842" y="5437857"/>
            <a:ext cx="62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Busy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001792" y="563873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860032" y="514274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054525" y="428332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100271" y="298406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044868" y="167044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623060" y="62818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753602" y="321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458968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126854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42634" y="143708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097280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130531"/>
              </p:ext>
            </p:extLst>
          </p:nvPr>
        </p:nvGraphicFramePr>
        <p:xfrm>
          <a:off x="2567940" y="6425745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37212"/>
              </p:ext>
            </p:extLst>
          </p:nvPr>
        </p:nvGraphicFramePr>
        <p:xfrm>
          <a:off x="5434447" y="5763932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779833"/>
              </p:ext>
            </p:extLst>
          </p:nvPr>
        </p:nvGraphicFramePr>
        <p:xfrm>
          <a:off x="7576988" y="4793630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1" name="文字方塊 60"/>
          <p:cNvSpPr txBox="1"/>
          <p:nvPr/>
        </p:nvSpPr>
        <p:spPr>
          <a:xfrm>
            <a:off x="2711237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3428540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4067944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4786934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5611632" y="5437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6300192" y="5454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6997352" y="5437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631459" y="5464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7767066" y="44679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8557521" y="4467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213090"/>
              </p:ext>
            </p:extLst>
          </p:nvPr>
        </p:nvGraphicFramePr>
        <p:xfrm>
          <a:off x="7626190" y="3496890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4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050393"/>
              </p:ext>
            </p:extLst>
          </p:nvPr>
        </p:nvGraphicFramePr>
        <p:xfrm>
          <a:off x="7569547" y="2142332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4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28434"/>
              </p:ext>
            </p:extLst>
          </p:nvPr>
        </p:nvGraphicFramePr>
        <p:xfrm>
          <a:off x="7191520" y="1110422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4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74" name="文字方塊 73"/>
          <p:cNvSpPr txBox="1"/>
          <p:nvPr/>
        </p:nvSpPr>
        <p:spPr>
          <a:xfrm>
            <a:off x="4290936" y="2428628"/>
            <a:ext cx="49885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M1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4722033" y="2282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04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6" y="126139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090277" y="162175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pic>
        <p:nvPicPr>
          <p:cNvPr id="5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84" y="457376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65313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6922925" y="493412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cxnSp>
        <p:nvCxnSpPr>
          <p:cNvPr id="8" name="直線單箭頭接點 7"/>
          <p:cNvCxnSpPr>
            <a:stCxn id="4" idx="3"/>
            <a:endCxn id="5" idx="1"/>
          </p:cNvCxnSpPr>
          <p:nvPr/>
        </p:nvCxnSpPr>
        <p:spPr>
          <a:xfrm>
            <a:off x="1680256" y="1726315"/>
            <a:ext cx="5186028" cy="3058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44" y="54378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51723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4762685" y="579821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cxnSp>
        <p:nvCxnSpPr>
          <p:cNvPr id="14" name="直線單箭頭接點 13"/>
          <p:cNvCxnSpPr>
            <a:endCxn id="11" idx="1"/>
          </p:cNvCxnSpPr>
          <p:nvPr/>
        </p:nvCxnSpPr>
        <p:spPr>
          <a:xfrm>
            <a:off x="1547664" y="1830874"/>
            <a:ext cx="3158380" cy="3818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424" y="199560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412" y="207497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6912065" y="235596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5</a:t>
            </a:r>
            <a:endParaRPr lang="zh-TW" altLang="en-US" sz="1400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1715589" y="1567543"/>
            <a:ext cx="5150695" cy="709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093" y="99751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081" y="107689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6488734" y="135787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cxnSp>
        <p:nvCxnSpPr>
          <p:cNvPr id="25" name="直線單箭頭接點 24"/>
          <p:cNvCxnSpPr>
            <a:stCxn id="2" idx="3"/>
          </p:cNvCxnSpPr>
          <p:nvPr/>
        </p:nvCxnSpPr>
        <p:spPr>
          <a:xfrm flipV="1">
            <a:off x="1736899" y="1340768"/>
            <a:ext cx="4714136" cy="131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927" y="330609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915" y="338546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矩形 28"/>
          <p:cNvSpPr/>
          <p:nvPr/>
        </p:nvSpPr>
        <p:spPr>
          <a:xfrm>
            <a:off x="6979568" y="366645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4</a:t>
            </a:r>
            <a:endParaRPr lang="zh-TW" altLang="en-US" sz="1400" dirty="0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1715589" y="1621756"/>
            <a:ext cx="5281763" cy="1890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04" y="594935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792" y="602872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矩形 34"/>
          <p:cNvSpPr/>
          <p:nvPr/>
        </p:nvSpPr>
        <p:spPr>
          <a:xfrm>
            <a:off x="1904445" y="630971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cxnSp>
        <p:nvCxnSpPr>
          <p:cNvPr id="36" name="直線單箭頭接點 35"/>
          <p:cNvCxnSpPr>
            <a:stCxn id="4" idx="2"/>
            <a:endCxn id="33" idx="1"/>
          </p:cNvCxnSpPr>
          <p:nvPr/>
        </p:nvCxnSpPr>
        <p:spPr>
          <a:xfrm>
            <a:off x="1385267" y="1830874"/>
            <a:ext cx="462537" cy="4329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667975"/>
              </p:ext>
            </p:extLst>
          </p:nvPr>
        </p:nvGraphicFramePr>
        <p:xfrm>
          <a:off x="919193" y="602888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1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56" y="582340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90277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矩形 47"/>
          <p:cNvSpPr/>
          <p:nvPr/>
        </p:nvSpPr>
        <p:spPr>
          <a:xfrm>
            <a:off x="370197" y="618376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99</a:t>
            </a:r>
            <a:endParaRPr lang="zh-TW" altLang="en-US" sz="1400" dirty="0"/>
          </a:p>
        </p:txBody>
      </p:sp>
      <p:cxnSp>
        <p:nvCxnSpPr>
          <p:cNvPr id="49" name="直線單箭頭接點 48"/>
          <p:cNvCxnSpPr>
            <a:endCxn id="46" idx="0"/>
          </p:cNvCxnSpPr>
          <p:nvPr/>
        </p:nvCxnSpPr>
        <p:spPr>
          <a:xfrm flipH="1">
            <a:off x="665188" y="1872343"/>
            <a:ext cx="449509" cy="395106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-87934" y="-99392"/>
            <a:ext cx="20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Message-Copies = </a:t>
            </a:r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07842" y="5437857"/>
            <a:ext cx="62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Busy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001792" y="563873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860032" y="514274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054525" y="428332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100271" y="298406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044868" y="167044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623060" y="62818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753602" y="321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458968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126854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42634" y="143708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097280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696376"/>
              </p:ext>
            </p:extLst>
          </p:nvPr>
        </p:nvGraphicFramePr>
        <p:xfrm>
          <a:off x="2567940" y="6425745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234369"/>
              </p:ext>
            </p:extLst>
          </p:nvPr>
        </p:nvGraphicFramePr>
        <p:xfrm>
          <a:off x="5434447" y="5763932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82047"/>
              </p:ext>
            </p:extLst>
          </p:nvPr>
        </p:nvGraphicFramePr>
        <p:xfrm>
          <a:off x="7576988" y="4793630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1" name="文字方塊 60"/>
          <p:cNvSpPr txBox="1"/>
          <p:nvPr/>
        </p:nvSpPr>
        <p:spPr>
          <a:xfrm>
            <a:off x="2711237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3428540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4067944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4786934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5611632" y="5437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6300192" y="5454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6997352" y="5437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631459" y="5464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7767066" y="44679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8557521" y="4467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635404"/>
              </p:ext>
            </p:extLst>
          </p:nvPr>
        </p:nvGraphicFramePr>
        <p:xfrm>
          <a:off x="7626190" y="3496890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4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474887"/>
              </p:ext>
            </p:extLst>
          </p:nvPr>
        </p:nvGraphicFramePr>
        <p:xfrm>
          <a:off x="7569547" y="2142332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4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713005"/>
              </p:ext>
            </p:extLst>
          </p:nvPr>
        </p:nvGraphicFramePr>
        <p:xfrm>
          <a:off x="7191520" y="1110422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4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74" name="文字方塊 73"/>
          <p:cNvSpPr txBox="1"/>
          <p:nvPr/>
        </p:nvSpPr>
        <p:spPr>
          <a:xfrm>
            <a:off x="6336653" y="3132417"/>
            <a:ext cx="49885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M1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67750" y="2986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56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8" y="476672"/>
            <a:ext cx="6123409" cy="5548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0" y="0"/>
            <a:ext cx="2077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>
                <a:solidFill>
                  <a:srgbClr val="FF0000"/>
                </a:solidFill>
              </a:rPr>
              <a:t>DecosionEngineRouter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914383" y="5805264"/>
            <a:ext cx="4579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1"/>
                </a:solidFill>
              </a:rPr>
              <a:t>目前送出的</a:t>
            </a:r>
            <a:r>
              <a:rPr lang="en-US" altLang="zh-TW" dirty="0" smtClean="0">
                <a:solidFill>
                  <a:schemeClr val="accent1"/>
                </a:solidFill>
              </a:rPr>
              <a:t>Message</a:t>
            </a:r>
            <a:r>
              <a:rPr lang="zh-TW" altLang="en-US" dirty="0" smtClean="0">
                <a:solidFill>
                  <a:schemeClr val="accent1"/>
                </a:solidFill>
              </a:rPr>
              <a:t>的</a:t>
            </a:r>
            <a:r>
              <a:rPr lang="en-US" altLang="zh-TW" dirty="0" smtClean="0">
                <a:solidFill>
                  <a:schemeClr val="accent1"/>
                </a:solidFill>
              </a:rPr>
              <a:t>Copies</a:t>
            </a:r>
            <a:r>
              <a:rPr lang="zh-TW" altLang="en-US" dirty="0" smtClean="0">
                <a:solidFill>
                  <a:schemeClr val="accent1"/>
                </a:solidFill>
              </a:rPr>
              <a:t>數若</a:t>
            </a:r>
            <a:r>
              <a:rPr lang="zh-TW" altLang="en-US" dirty="0">
                <a:solidFill>
                  <a:schemeClr val="accent1"/>
                </a:solidFill>
              </a:rPr>
              <a:t>小於等於</a:t>
            </a:r>
            <a:r>
              <a:rPr lang="en-US" altLang="zh-TW" dirty="0" smtClean="0">
                <a:solidFill>
                  <a:schemeClr val="accent1"/>
                </a:solidFill>
              </a:rPr>
              <a:t>1,</a:t>
            </a:r>
          </a:p>
          <a:p>
            <a:r>
              <a:rPr lang="zh-TW" altLang="en-US" dirty="0" smtClean="0">
                <a:solidFill>
                  <a:schemeClr val="accent1"/>
                </a:solidFill>
              </a:rPr>
              <a:t>則將其</a:t>
            </a:r>
            <a:r>
              <a:rPr lang="en-US" altLang="zh-TW" dirty="0" smtClean="0">
                <a:solidFill>
                  <a:schemeClr val="accent1"/>
                </a:solidFill>
              </a:rPr>
              <a:t>Copies</a:t>
            </a:r>
            <a:r>
              <a:rPr lang="zh-TW" altLang="en-US" dirty="0" smtClean="0">
                <a:solidFill>
                  <a:schemeClr val="accent1"/>
                </a:solidFill>
              </a:rPr>
              <a:t>數歸零</a:t>
            </a:r>
            <a:endParaRPr lang="en-US" altLang="zh-TW" dirty="0" smtClean="0">
              <a:solidFill>
                <a:schemeClr val="accent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942306" y="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4365104"/>
            <a:ext cx="5040560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23057" y="4801182"/>
            <a:ext cx="1553789" cy="3194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38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6" y="126139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090277" y="162175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pic>
        <p:nvPicPr>
          <p:cNvPr id="5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84" y="457376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65313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6922925" y="493412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cxnSp>
        <p:nvCxnSpPr>
          <p:cNvPr id="8" name="直線單箭頭接點 7"/>
          <p:cNvCxnSpPr>
            <a:stCxn id="4" idx="3"/>
            <a:endCxn id="5" idx="1"/>
          </p:cNvCxnSpPr>
          <p:nvPr/>
        </p:nvCxnSpPr>
        <p:spPr>
          <a:xfrm>
            <a:off x="1680256" y="1726315"/>
            <a:ext cx="5186028" cy="3058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44" y="54378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51723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4762685" y="579821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cxnSp>
        <p:nvCxnSpPr>
          <p:cNvPr id="14" name="直線單箭頭接點 13"/>
          <p:cNvCxnSpPr>
            <a:endCxn id="11" idx="1"/>
          </p:cNvCxnSpPr>
          <p:nvPr/>
        </p:nvCxnSpPr>
        <p:spPr>
          <a:xfrm>
            <a:off x="1547664" y="1830874"/>
            <a:ext cx="3158380" cy="3818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424" y="199560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412" y="207497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6912065" y="235596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5</a:t>
            </a:r>
            <a:endParaRPr lang="zh-TW" altLang="en-US" sz="1400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1715589" y="1567543"/>
            <a:ext cx="5150695" cy="709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093" y="99751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081" y="107689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6488734" y="135787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cxnSp>
        <p:nvCxnSpPr>
          <p:cNvPr id="25" name="直線單箭頭接點 24"/>
          <p:cNvCxnSpPr>
            <a:stCxn id="2" idx="3"/>
          </p:cNvCxnSpPr>
          <p:nvPr/>
        </p:nvCxnSpPr>
        <p:spPr>
          <a:xfrm flipV="1">
            <a:off x="1736899" y="1340768"/>
            <a:ext cx="4714136" cy="131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927" y="330609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915" y="338546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矩形 28"/>
          <p:cNvSpPr/>
          <p:nvPr/>
        </p:nvSpPr>
        <p:spPr>
          <a:xfrm>
            <a:off x="6979568" y="366645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4</a:t>
            </a:r>
            <a:endParaRPr lang="zh-TW" altLang="en-US" sz="1400" dirty="0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1715589" y="1621756"/>
            <a:ext cx="5281763" cy="1890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04" y="594935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792" y="602872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矩形 34"/>
          <p:cNvSpPr/>
          <p:nvPr/>
        </p:nvSpPr>
        <p:spPr>
          <a:xfrm>
            <a:off x="1904445" y="630971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cxnSp>
        <p:nvCxnSpPr>
          <p:cNvPr id="36" name="直線單箭頭接點 35"/>
          <p:cNvCxnSpPr>
            <a:stCxn id="4" idx="2"/>
            <a:endCxn id="33" idx="1"/>
          </p:cNvCxnSpPr>
          <p:nvPr/>
        </p:nvCxnSpPr>
        <p:spPr>
          <a:xfrm>
            <a:off x="1385267" y="1830874"/>
            <a:ext cx="462537" cy="4329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293424"/>
              </p:ext>
            </p:extLst>
          </p:nvPr>
        </p:nvGraphicFramePr>
        <p:xfrm>
          <a:off x="919193" y="602888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1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56" y="582340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90277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矩形 47"/>
          <p:cNvSpPr/>
          <p:nvPr/>
        </p:nvSpPr>
        <p:spPr>
          <a:xfrm>
            <a:off x="370197" y="618376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99</a:t>
            </a:r>
            <a:endParaRPr lang="zh-TW" altLang="en-US" sz="1400" dirty="0"/>
          </a:p>
        </p:txBody>
      </p:sp>
      <p:cxnSp>
        <p:nvCxnSpPr>
          <p:cNvPr id="49" name="直線單箭頭接點 48"/>
          <p:cNvCxnSpPr>
            <a:endCxn id="46" idx="0"/>
          </p:cNvCxnSpPr>
          <p:nvPr/>
        </p:nvCxnSpPr>
        <p:spPr>
          <a:xfrm flipH="1">
            <a:off x="665188" y="1872343"/>
            <a:ext cx="449509" cy="395106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-87934" y="-99392"/>
            <a:ext cx="20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Message-Copies = </a:t>
            </a:r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07842" y="5437857"/>
            <a:ext cx="62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Busy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001792" y="563873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860032" y="514274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054525" y="428332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100271" y="298406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044868" y="167044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623060" y="62818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753602" y="321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458968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126854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42634" y="143708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097280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001956"/>
              </p:ext>
            </p:extLst>
          </p:nvPr>
        </p:nvGraphicFramePr>
        <p:xfrm>
          <a:off x="2567940" y="6425745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091958"/>
              </p:ext>
            </p:extLst>
          </p:nvPr>
        </p:nvGraphicFramePr>
        <p:xfrm>
          <a:off x="5434447" y="5763932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977759"/>
              </p:ext>
            </p:extLst>
          </p:nvPr>
        </p:nvGraphicFramePr>
        <p:xfrm>
          <a:off x="7576988" y="4793630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1" name="文字方塊 60"/>
          <p:cNvSpPr txBox="1"/>
          <p:nvPr/>
        </p:nvSpPr>
        <p:spPr>
          <a:xfrm>
            <a:off x="2711237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3428540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4067944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4786934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5611632" y="5437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6300192" y="5454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6997352" y="5437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631459" y="5464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7767066" y="44679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8557521" y="4467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556512"/>
              </p:ext>
            </p:extLst>
          </p:nvPr>
        </p:nvGraphicFramePr>
        <p:xfrm>
          <a:off x="7626190" y="3496890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4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553441"/>
              </p:ext>
            </p:extLst>
          </p:nvPr>
        </p:nvGraphicFramePr>
        <p:xfrm>
          <a:off x="7569547" y="2142332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4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815739"/>
              </p:ext>
            </p:extLst>
          </p:nvPr>
        </p:nvGraphicFramePr>
        <p:xfrm>
          <a:off x="7191520" y="1110422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4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74" name="文字方塊 73"/>
          <p:cNvSpPr txBox="1"/>
          <p:nvPr/>
        </p:nvSpPr>
        <p:spPr>
          <a:xfrm>
            <a:off x="6336653" y="3132417"/>
            <a:ext cx="49885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M1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67750" y="2986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52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5690021" cy="4729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059832" y="2708920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59632" y="3666309"/>
            <a:ext cx="5358882" cy="1227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915816" y="5674962"/>
            <a:ext cx="4579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1"/>
                </a:solidFill>
              </a:rPr>
              <a:t>若目前收到的</a:t>
            </a:r>
            <a:r>
              <a:rPr lang="en-US" altLang="zh-TW" dirty="0" smtClean="0">
                <a:solidFill>
                  <a:schemeClr val="accent1"/>
                </a:solidFill>
              </a:rPr>
              <a:t>Message</a:t>
            </a:r>
            <a:r>
              <a:rPr lang="zh-TW" altLang="en-US" dirty="0" smtClean="0">
                <a:solidFill>
                  <a:schemeClr val="accent1"/>
                </a:solidFill>
              </a:rPr>
              <a:t>的</a:t>
            </a:r>
            <a:r>
              <a:rPr lang="en-US" altLang="zh-TW" dirty="0" smtClean="0">
                <a:solidFill>
                  <a:schemeClr val="accent1"/>
                </a:solidFill>
              </a:rPr>
              <a:t>Copies</a:t>
            </a:r>
            <a:r>
              <a:rPr lang="zh-TW" altLang="en-US" dirty="0" smtClean="0">
                <a:solidFill>
                  <a:schemeClr val="accent1"/>
                </a:solidFill>
              </a:rPr>
              <a:t>數小於等於</a:t>
            </a:r>
            <a:r>
              <a:rPr lang="en-US" altLang="zh-TW" dirty="0" smtClean="0">
                <a:solidFill>
                  <a:schemeClr val="accent1"/>
                </a:solidFill>
              </a:rPr>
              <a:t>1,</a:t>
            </a:r>
          </a:p>
          <a:p>
            <a:r>
              <a:rPr lang="zh-TW" altLang="en-US" dirty="0" smtClean="0">
                <a:solidFill>
                  <a:schemeClr val="accent1"/>
                </a:solidFill>
              </a:rPr>
              <a:t>則將其</a:t>
            </a:r>
            <a:r>
              <a:rPr lang="en-US" altLang="zh-TW" dirty="0" smtClean="0">
                <a:solidFill>
                  <a:schemeClr val="accent1"/>
                </a:solidFill>
              </a:rPr>
              <a:t>Copies</a:t>
            </a:r>
            <a:r>
              <a:rPr lang="zh-TW" altLang="en-US" dirty="0" smtClean="0">
                <a:solidFill>
                  <a:schemeClr val="accent1"/>
                </a:solidFill>
              </a:rPr>
              <a:t>數設為</a:t>
            </a:r>
            <a:r>
              <a:rPr lang="en-US" altLang="zh-TW" dirty="0" smtClean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0" y="0"/>
            <a:ext cx="2077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>
                <a:solidFill>
                  <a:srgbClr val="FF0000"/>
                </a:solidFill>
              </a:rPr>
              <a:t>DecosionEngineRouter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942306" y="0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Receiver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79266" y="3960805"/>
            <a:ext cx="1553789" cy="3194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32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6" y="126139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090277" y="162175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pic>
        <p:nvPicPr>
          <p:cNvPr id="5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84" y="457376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65313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6922925" y="493412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cxnSp>
        <p:nvCxnSpPr>
          <p:cNvPr id="8" name="直線單箭頭接點 7"/>
          <p:cNvCxnSpPr>
            <a:stCxn id="4" idx="3"/>
            <a:endCxn id="5" idx="1"/>
          </p:cNvCxnSpPr>
          <p:nvPr/>
        </p:nvCxnSpPr>
        <p:spPr>
          <a:xfrm>
            <a:off x="1680256" y="1726315"/>
            <a:ext cx="5186028" cy="3058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44" y="54378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51723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4762685" y="579821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cxnSp>
        <p:nvCxnSpPr>
          <p:cNvPr id="14" name="直線單箭頭接點 13"/>
          <p:cNvCxnSpPr>
            <a:endCxn id="11" idx="1"/>
          </p:cNvCxnSpPr>
          <p:nvPr/>
        </p:nvCxnSpPr>
        <p:spPr>
          <a:xfrm>
            <a:off x="1547664" y="1830874"/>
            <a:ext cx="3158380" cy="3818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424" y="199560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412" y="207497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6912065" y="235596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5</a:t>
            </a:r>
            <a:endParaRPr lang="zh-TW" altLang="en-US" sz="1400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1715589" y="1567543"/>
            <a:ext cx="5150695" cy="709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093" y="99751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081" y="107689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6488734" y="135787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cxnSp>
        <p:nvCxnSpPr>
          <p:cNvPr id="25" name="直線單箭頭接點 24"/>
          <p:cNvCxnSpPr>
            <a:stCxn id="2" idx="3"/>
          </p:cNvCxnSpPr>
          <p:nvPr/>
        </p:nvCxnSpPr>
        <p:spPr>
          <a:xfrm flipV="1">
            <a:off x="1736899" y="1340768"/>
            <a:ext cx="4714136" cy="131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927" y="330609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915" y="338546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矩形 28"/>
          <p:cNvSpPr/>
          <p:nvPr/>
        </p:nvSpPr>
        <p:spPr>
          <a:xfrm>
            <a:off x="6979568" y="366645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4</a:t>
            </a:r>
            <a:endParaRPr lang="zh-TW" altLang="en-US" sz="1400" dirty="0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1715589" y="1621756"/>
            <a:ext cx="5281763" cy="1890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04" y="594935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792" y="602872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矩形 34"/>
          <p:cNvSpPr/>
          <p:nvPr/>
        </p:nvSpPr>
        <p:spPr>
          <a:xfrm>
            <a:off x="1904445" y="630971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cxnSp>
        <p:nvCxnSpPr>
          <p:cNvPr id="36" name="直線單箭頭接點 35"/>
          <p:cNvCxnSpPr>
            <a:stCxn id="4" idx="2"/>
            <a:endCxn id="33" idx="1"/>
          </p:cNvCxnSpPr>
          <p:nvPr/>
        </p:nvCxnSpPr>
        <p:spPr>
          <a:xfrm>
            <a:off x="1385267" y="1830874"/>
            <a:ext cx="462537" cy="4329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918916"/>
              </p:ext>
            </p:extLst>
          </p:nvPr>
        </p:nvGraphicFramePr>
        <p:xfrm>
          <a:off x="919193" y="602888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1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56" y="582340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90277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矩形 47"/>
          <p:cNvSpPr/>
          <p:nvPr/>
        </p:nvSpPr>
        <p:spPr>
          <a:xfrm>
            <a:off x="370197" y="618376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99</a:t>
            </a:r>
            <a:endParaRPr lang="zh-TW" altLang="en-US" sz="1400" dirty="0"/>
          </a:p>
        </p:txBody>
      </p:sp>
      <p:cxnSp>
        <p:nvCxnSpPr>
          <p:cNvPr id="49" name="直線單箭頭接點 48"/>
          <p:cNvCxnSpPr>
            <a:endCxn id="46" idx="0"/>
          </p:cNvCxnSpPr>
          <p:nvPr/>
        </p:nvCxnSpPr>
        <p:spPr>
          <a:xfrm flipH="1">
            <a:off x="665188" y="1872343"/>
            <a:ext cx="449509" cy="395106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-87934" y="-99392"/>
            <a:ext cx="20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Message-Copies = </a:t>
            </a:r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07842" y="5437857"/>
            <a:ext cx="62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Busy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001792" y="563873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860032" y="514274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054525" y="428332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100271" y="298406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044868" y="167044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623060" y="62818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753602" y="321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458968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126854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42634" y="143708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097280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0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910851"/>
              </p:ext>
            </p:extLst>
          </p:nvPr>
        </p:nvGraphicFramePr>
        <p:xfrm>
          <a:off x="2567940" y="6425745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077185"/>
              </p:ext>
            </p:extLst>
          </p:nvPr>
        </p:nvGraphicFramePr>
        <p:xfrm>
          <a:off x="5434447" y="5763932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60364"/>
              </p:ext>
            </p:extLst>
          </p:nvPr>
        </p:nvGraphicFramePr>
        <p:xfrm>
          <a:off x="7576988" y="4793630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1" name="文字方塊 60"/>
          <p:cNvSpPr txBox="1"/>
          <p:nvPr/>
        </p:nvSpPr>
        <p:spPr>
          <a:xfrm>
            <a:off x="2711237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3428540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4067944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4786934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5611632" y="5437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6300192" y="5454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6997352" y="5437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631459" y="5464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7767066" y="44679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8557521" y="4467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06811"/>
              </p:ext>
            </p:extLst>
          </p:nvPr>
        </p:nvGraphicFramePr>
        <p:xfrm>
          <a:off x="7626190" y="3496890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4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515204"/>
              </p:ext>
            </p:extLst>
          </p:nvPr>
        </p:nvGraphicFramePr>
        <p:xfrm>
          <a:off x="7569547" y="2142332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4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795799"/>
              </p:ext>
            </p:extLst>
          </p:nvPr>
        </p:nvGraphicFramePr>
        <p:xfrm>
          <a:off x="7191520" y="1110422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4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74" name="文字方塊 73"/>
          <p:cNvSpPr txBox="1"/>
          <p:nvPr/>
        </p:nvSpPr>
        <p:spPr>
          <a:xfrm>
            <a:off x="6336653" y="3132417"/>
            <a:ext cx="49885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M1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767750" y="2986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767066" y="3200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7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6" y="126139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090277" y="162175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pic>
        <p:nvPicPr>
          <p:cNvPr id="5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84" y="457376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65313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6922925" y="493412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cxnSp>
        <p:nvCxnSpPr>
          <p:cNvPr id="8" name="直線單箭頭接點 7"/>
          <p:cNvCxnSpPr>
            <a:stCxn id="4" idx="3"/>
            <a:endCxn id="5" idx="1"/>
          </p:cNvCxnSpPr>
          <p:nvPr/>
        </p:nvCxnSpPr>
        <p:spPr>
          <a:xfrm>
            <a:off x="1680256" y="1726315"/>
            <a:ext cx="5186028" cy="3058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44" y="54378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51723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4762685" y="579821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cxnSp>
        <p:nvCxnSpPr>
          <p:cNvPr id="14" name="直線單箭頭接點 13"/>
          <p:cNvCxnSpPr>
            <a:endCxn id="11" idx="1"/>
          </p:cNvCxnSpPr>
          <p:nvPr/>
        </p:nvCxnSpPr>
        <p:spPr>
          <a:xfrm>
            <a:off x="1547664" y="1830874"/>
            <a:ext cx="3158380" cy="3818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424" y="199560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412" y="207497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6912065" y="235596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5</a:t>
            </a:r>
            <a:endParaRPr lang="zh-TW" altLang="en-US" sz="1400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1715589" y="1567543"/>
            <a:ext cx="5150695" cy="709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093" y="99751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081" y="107689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6488734" y="135787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cxnSp>
        <p:nvCxnSpPr>
          <p:cNvPr id="25" name="直線單箭頭接點 24"/>
          <p:cNvCxnSpPr>
            <a:stCxn id="2" idx="3"/>
          </p:cNvCxnSpPr>
          <p:nvPr/>
        </p:nvCxnSpPr>
        <p:spPr>
          <a:xfrm flipV="1">
            <a:off x="1736899" y="1340768"/>
            <a:ext cx="4714136" cy="131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927" y="330609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915" y="338546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矩形 28"/>
          <p:cNvSpPr/>
          <p:nvPr/>
        </p:nvSpPr>
        <p:spPr>
          <a:xfrm>
            <a:off x="6979568" y="366645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4</a:t>
            </a:r>
            <a:endParaRPr lang="zh-TW" altLang="en-US" sz="1400" dirty="0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1715589" y="1621756"/>
            <a:ext cx="5281763" cy="1890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04" y="594935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792" y="602872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矩形 34"/>
          <p:cNvSpPr/>
          <p:nvPr/>
        </p:nvSpPr>
        <p:spPr>
          <a:xfrm>
            <a:off x="1904445" y="630971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cxnSp>
        <p:nvCxnSpPr>
          <p:cNvPr id="36" name="直線單箭頭接點 35"/>
          <p:cNvCxnSpPr>
            <a:stCxn id="4" idx="2"/>
            <a:endCxn id="33" idx="1"/>
          </p:cNvCxnSpPr>
          <p:nvPr/>
        </p:nvCxnSpPr>
        <p:spPr>
          <a:xfrm>
            <a:off x="1385267" y="1830874"/>
            <a:ext cx="462537" cy="4329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659339"/>
              </p:ext>
            </p:extLst>
          </p:nvPr>
        </p:nvGraphicFramePr>
        <p:xfrm>
          <a:off x="919193" y="602888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56" y="582340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90277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矩形 47"/>
          <p:cNvSpPr/>
          <p:nvPr/>
        </p:nvSpPr>
        <p:spPr>
          <a:xfrm>
            <a:off x="370197" y="618376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99</a:t>
            </a:r>
            <a:endParaRPr lang="zh-TW" altLang="en-US" sz="1400" dirty="0"/>
          </a:p>
        </p:txBody>
      </p:sp>
      <p:cxnSp>
        <p:nvCxnSpPr>
          <p:cNvPr id="49" name="直線單箭頭接點 48"/>
          <p:cNvCxnSpPr>
            <a:endCxn id="46" idx="0"/>
          </p:cNvCxnSpPr>
          <p:nvPr/>
        </p:nvCxnSpPr>
        <p:spPr>
          <a:xfrm flipH="1">
            <a:off x="665188" y="1872343"/>
            <a:ext cx="449509" cy="395106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-87934" y="-99392"/>
            <a:ext cx="20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Message-Copies = </a:t>
            </a:r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07842" y="5437857"/>
            <a:ext cx="62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Busy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001792" y="563873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860032" y="514274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054525" y="428332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100271" y="298406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044868" y="167044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623060" y="62818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753602" y="321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0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458968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0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126854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0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42634" y="143708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097280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0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056388"/>
              </p:ext>
            </p:extLst>
          </p:nvPr>
        </p:nvGraphicFramePr>
        <p:xfrm>
          <a:off x="2567940" y="6425745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234730"/>
              </p:ext>
            </p:extLst>
          </p:nvPr>
        </p:nvGraphicFramePr>
        <p:xfrm>
          <a:off x="5434447" y="5763932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915825"/>
              </p:ext>
            </p:extLst>
          </p:nvPr>
        </p:nvGraphicFramePr>
        <p:xfrm>
          <a:off x="7576988" y="4793630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1" name="文字方塊 60"/>
          <p:cNvSpPr txBox="1"/>
          <p:nvPr/>
        </p:nvSpPr>
        <p:spPr>
          <a:xfrm>
            <a:off x="2711237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3428540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4067944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4786934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5611632" y="5437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6300192" y="5454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6997352" y="5437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631459" y="5464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7767066" y="44679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8557521" y="4467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513545"/>
              </p:ext>
            </p:extLst>
          </p:nvPr>
        </p:nvGraphicFramePr>
        <p:xfrm>
          <a:off x="7626190" y="3496890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134779"/>
              </p:ext>
            </p:extLst>
          </p:nvPr>
        </p:nvGraphicFramePr>
        <p:xfrm>
          <a:off x="7569547" y="2142332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4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33837"/>
              </p:ext>
            </p:extLst>
          </p:nvPr>
        </p:nvGraphicFramePr>
        <p:xfrm>
          <a:off x="7191520" y="1110422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4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76" name="文字方塊 75"/>
          <p:cNvSpPr txBox="1"/>
          <p:nvPr/>
        </p:nvSpPr>
        <p:spPr>
          <a:xfrm>
            <a:off x="7767066" y="3200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8557521" y="3191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02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6" y="126139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090277" y="162175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pic>
        <p:nvPicPr>
          <p:cNvPr id="5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84" y="457376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65313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6922925" y="493412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cxnSp>
        <p:nvCxnSpPr>
          <p:cNvPr id="8" name="直線單箭頭接點 7"/>
          <p:cNvCxnSpPr>
            <a:stCxn id="4" idx="3"/>
            <a:endCxn id="5" idx="1"/>
          </p:cNvCxnSpPr>
          <p:nvPr/>
        </p:nvCxnSpPr>
        <p:spPr>
          <a:xfrm>
            <a:off x="1680256" y="1726315"/>
            <a:ext cx="5186028" cy="3058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44" y="54378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51723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4762685" y="579821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cxnSp>
        <p:nvCxnSpPr>
          <p:cNvPr id="14" name="直線單箭頭接點 13"/>
          <p:cNvCxnSpPr>
            <a:endCxn id="11" idx="1"/>
          </p:cNvCxnSpPr>
          <p:nvPr/>
        </p:nvCxnSpPr>
        <p:spPr>
          <a:xfrm>
            <a:off x="1547664" y="1830874"/>
            <a:ext cx="3158380" cy="3818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424" y="199560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412" y="207497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6912065" y="235596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5</a:t>
            </a:r>
            <a:endParaRPr lang="zh-TW" altLang="en-US" sz="1400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1715589" y="1567543"/>
            <a:ext cx="5150695" cy="7093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093" y="99751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081" y="107689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6488734" y="135787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cxnSp>
        <p:nvCxnSpPr>
          <p:cNvPr id="25" name="直線單箭頭接點 24"/>
          <p:cNvCxnSpPr>
            <a:stCxn id="2" idx="3"/>
          </p:cNvCxnSpPr>
          <p:nvPr/>
        </p:nvCxnSpPr>
        <p:spPr>
          <a:xfrm flipV="1">
            <a:off x="1736899" y="1340768"/>
            <a:ext cx="4714136" cy="1317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927" y="330609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915" y="338546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矩形 28"/>
          <p:cNvSpPr/>
          <p:nvPr/>
        </p:nvSpPr>
        <p:spPr>
          <a:xfrm>
            <a:off x="6979568" y="366645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4</a:t>
            </a:r>
            <a:endParaRPr lang="zh-TW" altLang="en-US" sz="1400" dirty="0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1715589" y="1621756"/>
            <a:ext cx="5281763" cy="1890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04" y="594935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792" y="602872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矩形 34"/>
          <p:cNvSpPr/>
          <p:nvPr/>
        </p:nvSpPr>
        <p:spPr>
          <a:xfrm>
            <a:off x="1904445" y="630971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cxnSp>
        <p:nvCxnSpPr>
          <p:cNvPr id="36" name="直線單箭頭接點 35"/>
          <p:cNvCxnSpPr>
            <a:stCxn id="4" idx="2"/>
            <a:endCxn id="33" idx="1"/>
          </p:cNvCxnSpPr>
          <p:nvPr/>
        </p:nvCxnSpPr>
        <p:spPr>
          <a:xfrm>
            <a:off x="1385267" y="1830874"/>
            <a:ext cx="462537" cy="4329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706890"/>
              </p:ext>
            </p:extLst>
          </p:nvPr>
        </p:nvGraphicFramePr>
        <p:xfrm>
          <a:off x="919193" y="602888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56" y="582340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90277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矩形 47"/>
          <p:cNvSpPr/>
          <p:nvPr/>
        </p:nvSpPr>
        <p:spPr>
          <a:xfrm>
            <a:off x="370197" y="618376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99</a:t>
            </a:r>
            <a:endParaRPr lang="zh-TW" altLang="en-US" sz="1400" dirty="0"/>
          </a:p>
        </p:txBody>
      </p:sp>
      <p:cxnSp>
        <p:nvCxnSpPr>
          <p:cNvPr id="49" name="直線單箭頭接點 48"/>
          <p:cNvCxnSpPr>
            <a:endCxn id="46" idx="0"/>
          </p:cNvCxnSpPr>
          <p:nvPr/>
        </p:nvCxnSpPr>
        <p:spPr>
          <a:xfrm flipH="1">
            <a:off x="665188" y="1872343"/>
            <a:ext cx="449509" cy="395106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-87934" y="-99392"/>
            <a:ext cx="20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Message-Copies = </a:t>
            </a:r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07842" y="5437857"/>
            <a:ext cx="62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Busy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001792" y="563873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860032" y="514274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054525" y="428332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100271" y="298406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044868" y="167044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623060" y="62818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753602" y="321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0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458968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0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126854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0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42634" y="143708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097280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0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79866"/>
              </p:ext>
            </p:extLst>
          </p:nvPr>
        </p:nvGraphicFramePr>
        <p:xfrm>
          <a:off x="2567940" y="6425745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772804"/>
              </p:ext>
            </p:extLst>
          </p:nvPr>
        </p:nvGraphicFramePr>
        <p:xfrm>
          <a:off x="5434447" y="5763932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305770"/>
              </p:ext>
            </p:extLst>
          </p:nvPr>
        </p:nvGraphicFramePr>
        <p:xfrm>
          <a:off x="7576988" y="4793630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1" name="文字方塊 60"/>
          <p:cNvSpPr txBox="1"/>
          <p:nvPr/>
        </p:nvSpPr>
        <p:spPr>
          <a:xfrm>
            <a:off x="2711237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3428540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4067944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4786934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5611632" y="5437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6300192" y="5454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6997352" y="5437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631459" y="5464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7767066" y="44679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8557521" y="4467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17364"/>
              </p:ext>
            </p:extLst>
          </p:nvPr>
        </p:nvGraphicFramePr>
        <p:xfrm>
          <a:off x="7626190" y="3496890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897333"/>
              </p:ext>
            </p:extLst>
          </p:nvPr>
        </p:nvGraphicFramePr>
        <p:xfrm>
          <a:off x="7569547" y="2142332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4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325262"/>
              </p:ext>
            </p:extLst>
          </p:nvPr>
        </p:nvGraphicFramePr>
        <p:xfrm>
          <a:off x="7191520" y="1110422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4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76" name="文字方塊 75"/>
          <p:cNvSpPr txBox="1"/>
          <p:nvPr/>
        </p:nvSpPr>
        <p:spPr>
          <a:xfrm>
            <a:off x="7767066" y="3200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8557521" y="3191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218787" y="150301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還有兩個人要傳</a:t>
            </a:r>
          </a:p>
        </p:txBody>
      </p:sp>
    </p:spTree>
    <p:extLst>
      <p:ext uri="{BB962C8B-B14F-4D97-AF65-F5344CB8AC3E}">
        <p14:creationId xmlns:p14="http://schemas.microsoft.com/office/powerpoint/2010/main" val="17338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562198" y="3212976"/>
            <a:ext cx="193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傳下一個</a:t>
            </a:r>
            <a:r>
              <a:rPr lang="en-US" altLang="zh-TW" dirty="0" smtClean="0">
                <a:solidFill>
                  <a:srgbClr val="FF0000"/>
                </a:solidFill>
              </a:rPr>
              <a:t>Message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6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0819"/>
            <a:ext cx="4895302" cy="402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07504" y="31207"/>
            <a:ext cx="405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DecisionEngineRouter</a:t>
            </a:r>
            <a:r>
              <a:rPr lang="zh-TW" altLang="en-US" dirty="0">
                <a:solidFill>
                  <a:srgbClr val="FF0000"/>
                </a:solidFill>
              </a:rPr>
              <a:t>   </a:t>
            </a:r>
            <a:r>
              <a:rPr lang="en-US" altLang="zh-TW" dirty="0">
                <a:solidFill>
                  <a:srgbClr val="FF0000"/>
                </a:solidFill>
              </a:rPr>
              <a:t>2014.03.14(</a:t>
            </a:r>
            <a:r>
              <a:rPr lang="zh-TW" altLang="en-US" dirty="0">
                <a:solidFill>
                  <a:srgbClr val="FF0000"/>
                </a:solidFill>
              </a:rPr>
              <a:t>週五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7916" y="2807156"/>
            <a:ext cx="4407046" cy="1239743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68512" y="391799"/>
            <a:ext cx="4906302" cy="405228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98834" y="777672"/>
            <a:ext cx="4544358" cy="1648658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33791" y="4797152"/>
            <a:ext cx="69881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假設有</a:t>
            </a:r>
            <a:r>
              <a:rPr lang="en-US" altLang="zh-TW" dirty="0" smtClean="0"/>
              <a:t>6</a:t>
            </a:r>
            <a:r>
              <a:rPr lang="zh-TW" altLang="en-US" dirty="0" smtClean="0"/>
              <a:t>條</a:t>
            </a:r>
            <a:r>
              <a:rPr lang="en-US" altLang="zh-TW" dirty="0" smtClean="0"/>
              <a:t>connection(con1~con6),</a:t>
            </a:r>
            <a:r>
              <a:rPr lang="zh-TW" altLang="en-US" dirty="0"/>
              <a:t>全部</a:t>
            </a:r>
            <a:r>
              <a:rPr lang="zh-TW" altLang="en-US" dirty="0" smtClean="0"/>
              <a:t>都</a:t>
            </a:r>
            <a:r>
              <a:rPr lang="zh-TW" altLang="en-US" dirty="0"/>
              <a:t>可以</a:t>
            </a:r>
            <a:r>
              <a:rPr lang="zh-TW" altLang="en-US" dirty="0" smtClean="0"/>
              <a:t>收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</a:t>
            </a:r>
            <a:r>
              <a:rPr lang="en-US" altLang="zh-TW" dirty="0" smtClean="0"/>
              <a:t>message(</a:t>
            </a:r>
            <a:r>
              <a:rPr lang="en-US" altLang="zh-TW" dirty="0" smtClean="0">
                <a:solidFill>
                  <a:schemeClr val="accent3"/>
                </a:solidFill>
              </a:rPr>
              <a:t>M1~M4</a:t>
            </a:r>
            <a:r>
              <a:rPr lang="en-US" altLang="zh-TW" dirty="0" smtClean="0"/>
              <a:t>),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M1</a:t>
            </a:r>
            <a:r>
              <a:rPr lang="en-US" altLang="zh-TW" dirty="0" smtClean="0"/>
              <a:t>,con1&gt; </a:t>
            </a:r>
            <a:br>
              <a:rPr lang="en-US" altLang="zh-TW" dirty="0" smtClean="0"/>
            </a:br>
            <a:r>
              <a:rPr lang="en-US" altLang="zh-TW" dirty="0" smtClean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M2</a:t>
            </a:r>
            <a:r>
              <a:rPr lang="en-US" altLang="zh-TW" dirty="0" smtClean="0"/>
              <a:t>,con1&gt;</a:t>
            </a:r>
          </a:p>
          <a:p>
            <a:r>
              <a:rPr lang="en-US" altLang="zh-TW" dirty="0" smtClean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M3</a:t>
            </a:r>
            <a:r>
              <a:rPr lang="en-US" altLang="zh-TW" dirty="0" smtClean="0"/>
              <a:t>,con1&gt;</a:t>
            </a:r>
          </a:p>
          <a:p>
            <a:r>
              <a:rPr lang="en-US" altLang="zh-TW" dirty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M4</a:t>
            </a:r>
            <a:r>
              <a:rPr lang="en-US" altLang="zh-TW" dirty="0" smtClean="0"/>
              <a:t>,con1</a:t>
            </a:r>
            <a:r>
              <a:rPr lang="en-US" altLang="zh-TW" dirty="0"/>
              <a:t>&gt;</a:t>
            </a:r>
          </a:p>
          <a:p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578439" y="5354165"/>
            <a:ext cx="12968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M1</a:t>
            </a:r>
            <a:r>
              <a:rPr lang="en-US" altLang="zh-TW" dirty="0" smtClean="0"/>
              <a:t>,con2&gt;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M2</a:t>
            </a:r>
            <a:r>
              <a:rPr lang="en-US" altLang="zh-TW" dirty="0" smtClean="0"/>
              <a:t>,con2&gt;</a:t>
            </a:r>
            <a:endParaRPr lang="en-US" altLang="zh-TW" dirty="0"/>
          </a:p>
          <a:p>
            <a:r>
              <a:rPr lang="en-US" altLang="zh-TW" dirty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M3</a:t>
            </a:r>
            <a:r>
              <a:rPr lang="en-US" altLang="zh-TW" dirty="0" smtClean="0"/>
              <a:t>,con2&gt;</a:t>
            </a:r>
            <a:endParaRPr lang="en-US" altLang="zh-TW" dirty="0"/>
          </a:p>
          <a:p>
            <a:r>
              <a:rPr lang="en-US" altLang="zh-TW" dirty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M4</a:t>
            </a:r>
            <a:r>
              <a:rPr lang="en-US" altLang="zh-TW" dirty="0" smtClean="0"/>
              <a:t>,con2&gt;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703900" y="5354165"/>
            <a:ext cx="12968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M1</a:t>
            </a:r>
            <a:r>
              <a:rPr lang="en-US" altLang="zh-TW" dirty="0" smtClean="0"/>
              <a:t>,con3&gt;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M2</a:t>
            </a:r>
            <a:r>
              <a:rPr lang="en-US" altLang="zh-TW" dirty="0" smtClean="0"/>
              <a:t>,con3&gt;</a:t>
            </a:r>
            <a:endParaRPr lang="en-US" altLang="zh-TW" dirty="0"/>
          </a:p>
          <a:p>
            <a:r>
              <a:rPr lang="en-US" altLang="zh-TW" dirty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M3</a:t>
            </a:r>
            <a:r>
              <a:rPr lang="en-US" altLang="zh-TW" dirty="0" smtClean="0"/>
              <a:t>,con3&gt;</a:t>
            </a:r>
            <a:endParaRPr lang="en-US" altLang="zh-TW" dirty="0"/>
          </a:p>
          <a:p>
            <a:r>
              <a:rPr lang="en-US" altLang="zh-TW" dirty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M4</a:t>
            </a:r>
            <a:r>
              <a:rPr lang="en-US" altLang="zh-TW" dirty="0" smtClean="0"/>
              <a:t>,con3&gt;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189644" y="5354165"/>
            <a:ext cx="12968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M1</a:t>
            </a:r>
            <a:r>
              <a:rPr lang="en-US" altLang="zh-TW" dirty="0" smtClean="0"/>
              <a:t>,con6&gt;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M2</a:t>
            </a:r>
            <a:r>
              <a:rPr lang="en-US" altLang="zh-TW" dirty="0" smtClean="0"/>
              <a:t>,con6&gt;</a:t>
            </a:r>
            <a:endParaRPr lang="en-US" altLang="zh-TW" dirty="0"/>
          </a:p>
          <a:p>
            <a:r>
              <a:rPr lang="en-US" altLang="zh-TW" dirty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M3</a:t>
            </a:r>
            <a:r>
              <a:rPr lang="en-US" altLang="zh-TW" dirty="0" smtClean="0"/>
              <a:t>,con6&gt;</a:t>
            </a:r>
            <a:endParaRPr lang="en-US" altLang="zh-TW" dirty="0"/>
          </a:p>
          <a:p>
            <a:r>
              <a:rPr lang="en-US" altLang="zh-TW" dirty="0"/>
              <a:t>&lt;</a:t>
            </a:r>
            <a:r>
              <a:rPr lang="en-US" altLang="zh-TW" dirty="0" smtClean="0">
                <a:solidFill>
                  <a:schemeClr val="accent3"/>
                </a:solidFill>
              </a:rPr>
              <a:t>M4</a:t>
            </a:r>
            <a:r>
              <a:rPr lang="en-US" altLang="zh-TW" dirty="0" smtClean="0"/>
              <a:t>,con6&gt;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333890" y="580093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...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27916" y="5024224"/>
            <a:ext cx="108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4"/>
                </a:solidFill>
              </a:rPr>
              <a:t>messages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7084" y="5355613"/>
            <a:ext cx="6058550" cy="111485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5436096" y="424012"/>
            <a:ext cx="3479542" cy="3323987"/>
          </a:xfrm>
          <a:prstGeom prst="rect">
            <a:avLst/>
          </a:prstGeom>
          <a:noFill/>
          <a:ln>
            <a:solidFill>
              <a:schemeClr val="accent3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2"/>
                </a:solidFill>
              </a:rPr>
              <a:t>For each Connection as con{</a:t>
            </a:r>
            <a:r>
              <a:rPr lang="en-US" altLang="zh-TW" sz="1400" dirty="0" smtClean="0">
                <a:solidFill>
                  <a:schemeClr val="accent1"/>
                </a:solidFill>
              </a:rPr>
              <a:t/>
            </a:r>
            <a:br>
              <a:rPr lang="en-US" altLang="zh-TW" sz="1400" dirty="0" smtClean="0">
                <a:solidFill>
                  <a:schemeClr val="accent1"/>
                </a:solidFill>
              </a:rPr>
            </a:br>
            <a:r>
              <a:rPr lang="en-US" altLang="zh-TW" sz="1400" dirty="0" smtClean="0"/>
              <a:t>    </a:t>
            </a:r>
            <a:r>
              <a:rPr lang="en-US" altLang="zh-TW" sz="1400" dirty="0" smtClean="0">
                <a:solidFill>
                  <a:schemeClr val="accent3"/>
                </a:solidFill>
              </a:rPr>
              <a:t>If this con is busy</a:t>
            </a:r>
          </a:p>
          <a:p>
            <a:r>
              <a:rPr lang="en-US" altLang="zh-TW" sz="1400" dirty="0" smtClean="0">
                <a:solidFill>
                  <a:schemeClr val="accent3"/>
                </a:solidFill>
              </a:rPr>
              <a:t>         skip this con</a:t>
            </a:r>
          </a:p>
          <a:p>
            <a:r>
              <a:rPr lang="en-US" altLang="zh-TW" sz="1400" dirty="0">
                <a:solidFill>
                  <a:schemeClr val="accent2"/>
                </a:solidFill>
              </a:rPr>
              <a:t> </a:t>
            </a:r>
            <a:r>
              <a:rPr lang="en-US" altLang="zh-TW" sz="1400" dirty="0" smtClean="0">
                <a:solidFill>
                  <a:schemeClr val="accent2"/>
                </a:solidFill>
              </a:rPr>
              <a:t>   For each Message as </a:t>
            </a:r>
            <a:r>
              <a:rPr lang="en-US" altLang="zh-TW" sz="1400" dirty="0" err="1" smtClean="0">
                <a:solidFill>
                  <a:schemeClr val="accent2"/>
                </a:solidFill>
              </a:rPr>
              <a:t>msg</a:t>
            </a:r>
            <a:r>
              <a:rPr lang="en-US" altLang="zh-TW" sz="1400" dirty="0" smtClean="0">
                <a:solidFill>
                  <a:schemeClr val="accent2"/>
                </a:solidFill>
              </a:rPr>
              <a:t>{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</a:t>
            </a:r>
            <a:r>
              <a:rPr lang="en-US" altLang="zh-TW" sz="1400" dirty="0" smtClean="0">
                <a:solidFill>
                  <a:schemeClr val="accent3"/>
                </a:solidFill>
              </a:rPr>
              <a:t>If </a:t>
            </a:r>
            <a:r>
              <a:rPr lang="en-US" altLang="zh-TW" sz="1400" dirty="0" err="1" smtClean="0">
                <a:solidFill>
                  <a:schemeClr val="accent3"/>
                </a:solidFill>
              </a:rPr>
              <a:t>otherRouter</a:t>
            </a:r>
            <a:r>
              <a:rPr lang="en-US" altLang="zh-TW" sz="1400" dirty="0" smtClean="0">
                <a:solidFill>
                  <a:schemeClr val="accent3"/>
                </a:solidFill>
              </a:rPr>
              <a:t> has this </a:t>
            </a:r>
            <a:r>
              <a:rPr lang="en-US" altLang="zh-TW" sz="1400" dirty="0" err="1" smtClean="0">
                <a:solidFill>
                  <a:schemeClr val="accent3"/>
                </a:solidFill>
              </a:rPr>
              <a:t>msg</a:t>
            </a:r>
            <a:r>
              <a:rPr lang="en-US" altLang="zh-TW" sz="1400" dirty="0" smtClean="0">
                <a:solidFill>
                  <a:schemeClr val="accent3"/>
                </a:solidFill>
              </a:rPr>
              <a:t/>
            </a:r>
            <a:br>
              <a:rPr lang="en-US" altLang="zh-TW" sz="1400" dirty="0" smtClean="0">
                <a:solidFill>
                  <a:schemeClr val="accent3"/>
                </a:solidFill>
              </a:rPr>
            </a:br>
            <a:r>
              <a:rPr lang="en-US" altLang="zh-TW" sz="1400" dirty="0" smtClean="0">
                <a:solidFill>
                  <a:schemeClr val="accent3"/>
                </a:solidFill>
              </a:rPr>
              <a:t>	skip this </a:t>
            </a:r>
            <a:r>
              <a:rPr lang="en-US" altLang="zh-TW" sz="1400" dirty="0" err="1" smtClean="0">
                <a:solidFill>
                  <a:schemeClr val="accent3"/>
                </a:solidFill>
              </a:rPr>
              <a:t>msg</a:t>
            </a:r>
            <a:endParaRPr lang="en-US" altLang="zh-TW" sz="1400" dirty="0" smtClean="0">
              <a:solidFill>
                <a:schemeClr val="accent3"/>
              </a:solidFill>
            </a:endParaRPr>
          </a:p>
          <a:p>
            <a:r>
              <a:rPr lang="en-US" altLang="zh-TW" sz="1400" dirty="0" smtClean="0">
                <a:solidFill>
                  <a:schemeClr val="accent4"/>
                </a:solidFill>
              </a:rPr>
              <a:t>          If </a:t>
            </a:r>
            <a:r>
              <a:rPr lang="en-US" altLang="zh-TW" sz="1400" dirty="0" err="1" smtClean="0">
                <a:solidFill>
                  <a:schemeClr val="accent4"/>
                </a:solidFill>
              </a:rPr>
              <a:t>ShouldSendMessagToHost</a:t>
            </a:r>
            <a:r>
              <a:rPr lang="en-US" altLang="zh-TW" sz="1400" dirty="0" smtClean="0">
                <a:solidFill>
                  <a:schemeClr val="accent4"/>
                </a:solidFill>
              </a:rPr>
              <a:t>(</a:t>
            </a:r>
            <a:r>
              <a:rPr lang="en-US" altLang="zh-TW" sz="1400" dirty="0" err="1" smtClean="0">
                <a:solidFill>
                  <a:schemeClr val="accent4"/>
                </a:solidFill>
              </a:rPr>
              <a:t>m,other</a:t>
            </a:r>
            <a:r>
              <a:rPr lang="en-US" altLang="zh-TW" sz="1400" dirty="0" smtClean="0">
                <a:solidFill>
                  <a:schemeClr val="accent4"/>
                </a:solidFill>
              </a:rPr>
              <a:t>)</a:t>
            </a:r>
          </a:p>
          <a:p>
            <a:r>
              <a:rPr lang="en-US" altLang="zh-TW" sz="1400" dirty="0">
                <a:solidFill>
                  <a:schemeClr val="accent4"/>
                </a:solidFill>
              </a:rPr>
              <a:t> </a:t>
            </a:r>
            <a:r>
              <a:rPr lang="en-US" altLang="zh-TW" sz="1400" dirty="0" smtClean="0">
                <a:solidFill>
                  <a:schemeClr val="accent4"/>
                </a:solidFill>
              </a:rPr>
              <a:t>                 </a:t>
            </a:r>
            <a:r>
              <a:rPr lang="en-US" altLang="zh-TW" sz="1400" dirty="0" err="1" smtClean="0">
                <a:solidFill>
                  <a:schemeClr val="accent4"/>
                </a:solidFill>
              </a:rPr>
              <a:t>messages.add</a:t>
            </a:r>
            <a:r>
              <a:rPr lang="en-US" altLang="zh-TW" sz="1400" dirty="0" smtClean="0">
                <a:solidFill>
                  <a:schemeClr val="accent4"/>
                </a:solidFill>
              </a:rPr>
              <a:t>(</a:t>
            </a:r>
            <a:r>
              <a:rPr lang="en-US" altLang="zh-TW" sz="1400" dirty="0" err="1" smtClean="0">
                <a:solidFill>
                  <a:schemeClr val="accent4"/>
                </a:solidFill>
              </a:rPr>
              <a:t>m,con</a:t>
            </a:r>
            <a:r>
              <a:rPr lang="en-US" altLang="zh-TW" sz="1400" dirty="0" smtClean="0">
                <a:solidFill>
                  <a:schemeClr val="accent4"/>
                </a:solidFill>
              </a:rPr>
              <a:t>)</a:t>
            </a:r>
          </a:p>
          <a:p>
            <a:r>
              <a:rPr lang="en-US" altLang="zh-TW" sz="1400" dirty="0" smtClean="0"/>
              <a:t>     </a:t>
            </a:r>
            <a:r>
              <a:rPr lang="en-US" altLang="zh-TW" sz="1400" dirty="0" smtClean="0">
                <a:solidFill>
                  <a:schemeClr val="accent2"/>
                </a:solidFill>
              </a:rPr>
              <a:t>}</a:t>
            </a:r>
          </a:p>
          <a:p>
            <a:r>
              <a:rPr lang="en-US" altLang="zh-TW" sz="1400" dirty="0" smtClean="0">
                <a:solidFill>
                  <a:schemeClr val="accent2"/>
                </a:solidFill>
              </a:rPr>
              <a:t>}</a:t>
            </a:r>
          </a:p>
          <a:p>
            <a:endParaRPr lang="en-US" altLang="zh-TW" sz="1400" dirty="0">
              <a:solidFill>
                <a:schemeClr val="accent2"/>
              </a:solidFill>
            </a:endParaRPr>
          </a:p>
          <a:p>
            <a:endParaRPr lang="en-US" altLang="zh-TW" sz="1400" dirty="0" smtClean="0">
              <a:solidFill>
                <a:schemeClr val="accent2"/>
              </a:solidFill>
            </a:endParaRPr>
          </a:p>
          <a:p>
            <a:endParaRPr lang="en-US" altLang="zh-TW" sz="1400" dirty="0">
              <a:solidFill>
                <a:schemeClr val="accent2"/>
              </a:solidFill>
            </a:endParaRPr>
          </a:p>
          <a:p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smtClean="0">
                <a:solidFill>
                  <a:schemeClr val="accent6"/>
                </a:solidFill>
              </a:rPr>
              <a:t>Return </a:t>
            </a:r>
            <a:r>
              <a:rPr lang="en-US" altLang="zh-TW" sz="1400" dirty="0" err="1" smtClean="0">
                <a:solidFill>
                  <a:schemeClr val="accent6"/>
                </a:solidFill>
              </a:rPr>
              <a:t>tryMessagesForConnected</a:t>
            </a:r>
            <a:r>
              <a:rPr lang="en-US" altLang="zh-TW" sz="1400" dirty="0" smtClean="0">
                <a:solidFill>
                  <a:schemeClr val="accent6"/>
                </a:solidFill>
              </a:rPr>
              <a:t>(</a:t>
            </a:r>
            <a:r>
              <a:rPr lang="en-US" altLang="zh-TW" sz="1400" dirty="0">
                <a:solidFill>
                  <a:schemeClr val="accent4"/>
                </a:solidFill>
              </a:rPr>
              <a:t>messages</a:t>
            </a:r>
            <a:r>
              <a:rPr lang="en-US" altLang="zh-TW" sz="1400" dirty="0" smtClean="0">
                <a:solidFill>
                  <a:schemeClr val="accent6"/>
                </a:solidFill>
              </a:rPr>
              <a:t>)</a:t>
            </a:r>
            <a:endParaRPr lang="zh-TW" altLang="en-US" sz="1400" dirty="0">
              <a:solidFill>
                <a:schemeClr val="accent6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454407" y="2753723"/>
            <a:ext cx="2799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1"/>
                </a:solidFill>
              </a:rPr>
              <a:t>If </a:t>
            </a:r>
            <a:r>
              <a:rPr lang="en-US" altLang="zh-TW" sz="1400" dirty="0" err="1" smtClean="0">
                <a:solidFill>
                  <a:schemeClr val="accent1"/>
                </a:solidFill>
              </a:rPr>
              <a:t>nrofCopies</a:t>
            </a:r>
            <a:r>
              <a:rPr lang="en-US" altLang="zh-TW" sz="1400" dirty="0" smtClean="0">
                <a:solidFill>
                  <a:schemeClr val="accent1"/>
                </a:solidFill>
              </a:rPr>
              <a:t>(message)&lt;=</a:t>
            </a:r>
            <a:r>
              <a:rPr lang="en-US" altLang="zh-TW" sz="1400" dirty="0" smtClean="0">
                <a:solidFill>
                  <a:schemeClr val="accent1"/>
                </a:solidFill>
              </a:rPr>
              <a:t>0</a:t>
            </a:r>
          </a:p>
          <a:p>
            <a:r>
              <a:rPr lang="en-US" altLang="zh-TW" sz="1400" dirty="0">
                <a:solidFill>
                  <a:schemeClr val="accent1"/>
                </a:solidFill>
              </a:rPr>
              <a:t>	</a:t>
            </a:r>
            <a:r>
              <a:rPr lang="en-US" altLang="zh-TW" sz="1400" dirty="0" smtClean="0">
                <a:solidFill>
                  <a:schemeClr val="accent1"/>
                </a:solidFill>
              </a:rPr>
              <a:t>remove from </a:t>
            </a:r>
            <a:r>
              <a:rPr lang="en-US" altLang="zh-TW" sz="1400" dirty="0" smtClean="0">
                <a:solidFill>
                  <a:schemeClr val="accent4"/>
                </a:solidFill>
              </a:rPr>
              <a:t>messages</a:t>
            </a:r>
            <a:endParaRPr lang="zh-TW" altLang="en-US" sz="1400" dirty="0">
              <a:solidFill>
                <a:schemeClr val="accent4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05994" y="2684027"/>
            <a:ext cx="2747962" cy="737660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474028" y="476672"/>
            <a:ext cx="3346443" cy="216024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60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6" y="126139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090277" y="162175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pic>
        <p:nvPicPr>
          <p:cNvPr id="5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84" y="457376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65313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6922925" y="493412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cxnSp>
        <p:nvCxnSpPr>
          <p:cNvPr id="8" name="直線單箭頭接點 7"/>
          <p:cNvCxnSpPr>
            <a:stCxn id="4" idx="3"/>
            <a:endCxn id="5" idx="1"/>
          </p:cNvCxnSpPr>
          <p:nvPr/>
        </p:nvCxnSpPr>
        <p:spPr>
          <a:xfrm>
            <a:off x="1680256" y="1726315"/>
            <a:ext cx="5186028" cy="3058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44" y="54378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51723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4762685" y="579821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cxnSp>
        <p:nvCxnSpPr>
          <p:cNvPr id="14" name="直線單箭頭接點 13"/>
          <p:cNvCxnSpPr>
            <a:endCxn id="11" idx="1"/>
          </p:cNvCxnSpPr>
          <p:nvPr/>
        </p:nvCxnSpPr>
        <p:spPr>
          <a:xfrm>
            <a:off x="1547664" y="1830874"/>
            <a:ext cx="3158380" cy="3818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424" y="199560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412" y="207497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6912065" y="235596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5</a:t>
            </a:r>
            <a:endParaRPr lang="zh-TW" altLang="en-US" sz="1400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1715589" y="1567543"/>
            <a:ext cx="5150695" cy="709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093" y="99751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081" y="107689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6488734" y="135787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cxnSp>
        <p:nvCxnSpPr>
          <p:cNvPr id="25" name="直線單箭頭接點 24"/>
          <p:cNvCxnSpPr>
            <a:stCxn id="2" idx="3"/>
          </p:cNvCxnSpPr>
          <p:nvPr/>
        </p:nvCxnSpPr>
        <p:spPr>
          <a:xfrm flipV="1">
            <a:off x="1736899" y="1340768"/>
            <a:ext cx="4714136" cy="131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927" y="330609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915" y="338546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矩形 28"/>
          <p:cNvSpPr/>
          <p:nvPr/>
        </p:nvSpPr>
        <p:spPr>
          <a:xfrm>
            <a:off x="6979568" y="366645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4</a:t>
            </a:r>
            <a:endParaRPr lang="zh-TW" altLang="en-US" sz="1400" dirty="0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1715589" y="1621756"/>
            <a:ext cx="5281763" cy="1890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04" y="594935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792" y="602872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矩形 34"/>
          <p:cNvSpPr/>
          <p:nvPr/>
        </p:nvSpPr>
        <p:spPr>
          <a:xfrm>
            <a:off x="1904445" y="630971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cxnSp>
        <p:nvCxnSpPr>
          <p:cNvPr id="36" name="直線單箭頭接點 35"/>
          <p:cNvCxnSpPr>
            <a:stCxn id="4" idx="2"/>
            <a:endCxn id="33" idx="1"/>
          </p:cNvCxnSpPr>
          <p:nvPr/>
        </p:nvCxnSpPr>
        <p:spPr>
          <a:xfrm>
            <a:off x="1385267" y="1830874"/>
            <a:ext cx="462537" cy="4329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148821"/>
              </p:ext>
            </p:extLst>
          </p:nvPr>
        </p:nvGraphicFramePr>
        <p:xfrm>
          <a:off x="919193" y="602888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1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56" y="582340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90277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矩形 47"/>
          <p:cNvSpPr/>
          <p:nvPr/>
        </p:nvSpPr>
        <p:spPr>
          <a:xfrm>
            <a:off x="370197" y="618376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99</a:t>
            </a:r>
            <a:endParaRPr lang="zh-TW" altLang="en-US" sz="1400" dirty="0"/>
          </a:p>
        </p:txBody>
      </p:sp>
      <p:cxnSp>
        <p:nvCxnSpPr>
          <p:cNvPr id="49" name="直線單箭頭接點 48"/>
          <p:cNvCxnSpPr>
            <a:endCxn id="46" idx="0"/>
          </p:cNvCxnSpPr>
          <p:nvPr/>
        </p:nvCxnSpPr>
        <p:spPr>
          <a:xfrm flipH="1">
            <a:off x="665188" y="1872343"/>
            <a:ext cx="449509" cy="395106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-87934" y="-99392"/>
            <a:ext cx="20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Message-Copies = </a:t>
            </a:r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07842" y="5437857"/>
            <a:ext cx="62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Busy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001792" y="563873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860032" y="514274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054525" y="428332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100271" y="298406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044868" y="167044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623060" y="62818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753602" y="321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0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458968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0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126854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0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42634" y="143708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097280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0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035174"/>
              </p:ext>
            </p:extLst>
          </p:nvPr>
        </p:nvGraphicFramePr>
        <p:xfrm>
          <a:off x="2567940" y="6425745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579814"/>
              </p:ext>
            </p:extLst>
          </p:nvPr>
        </p:nvGraphicFramePr>
        <p:xfrm>
          <a:off x="5434447" y="5763932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529510"/>
              </p:ext>
            </p:extLst>
          </p:nvPr>
        </p:nvGraphicFramePr>
        <p:xfrm>
          <a:off x="7576988" y="4793630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1" name="文字方塊 60"/>
          <p:cNvSpPr txBox="1"/>
          <p:nvPr/>
        </p:nvSpPr>
        <p:spPr>
          <a:xfrm>
            <a:off x="2711237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3428540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4067944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4786934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5611632" y="5437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6300192" y="5454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6997352" y="5437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631459" y="5464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7767066" y="44679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8557521" y="4467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465192"/>
              </p:ext>
            </p:extLst>
          </p:nvPr>
        </p:nvGraphicFramePr>
        <p:xfrm>
          <a:off x="7626190" y="3496890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577626"/>
              </p:ext>
            </p:extLst>
          </p:nvPr>
        </p:nvGraphicFramePr>
        <p:xfrm>
          <a:off x="7569547" y="2142332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4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282701"/>
              </p:ext>
            </p:extLst>
          </p:nvPr>
        </p:nvGraphicFramePr>
        <p:xfrm>
          <a:off x="7191520" y="1110422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4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76" name="文字方塊 75"/>
          <p:cNvSpPr txBox="1"/>
          <p:nvPr/>
        </p:nvSpPr>
        <p:spPr>
          <a:xfrm>
            <a:off x="7767066" y="3200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8557521" y="3191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3028269" y="1552875"/>
            <a:ext cx="49885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M1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3459366" y="14070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0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81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6" y="126139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090277" y="162175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pic>
        <p:nvPicPr>
          <p:cNvPr id="5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84" y="457376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65313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6922925" y="493412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cxnSp>
        <p:nvCxnSpPr>
          <p:cNvPr id="8" name="直線單箭頭接點 7"/>
          <p:cNvCxnSpPr>
            <a:stCxn id="4" idx="3"/>
            <a:endCxn id="5" idx="1"/>
          </p:cNvCxnSpPr>
          <p:nvPr/>
        </p:nvCxnSpPr>
        <p:spPr>
          <a:xfrm>
            <a:off x="1680256" y="1726315"/>
            <a:ext cx="5186028" cy="3058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44" y="54378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51723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4762685" y="579821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cxnSp>
        <p:nvCxnSpPr>
          <p:cNvPr id="14" name="直線單箭頭接點 13"/>
          <p:cNvCxnSpPr>
            <a:endCxn id="11" idx="1"/>
          </p:cNvCxnSpPr>
          <p:nvPr/>
        </p:nvCxnSpPr>
        <p:spPr>
          <a:xfrm>
            <a:off x="1547664" y="1830874"/>
            <a:ext cx="3158380" cy="3818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424" y="199560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412" y="207497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6912065" y="235596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5</a:t>
            </a:r>
            <a:endParaRPr lang="zh-TW" altLang="en-US" sz="1400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1715589" y="1567543"/>
            <a:ext cx="5150695" cy="709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093" y="99751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081" y="107689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6488734" y="135787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cxnSp>
        <p:nvCxnSpPr>
          <p:cNvPr id="25" name="直線單箭頭接點 24"/>
          <p:cNvCxnSpPr>
            <a:stCxn id="2" idx="3"/>
          </p:cNvCxnSpPr>
          <p:nvPr/>
        </p:nvCxnSpPr>
        <p:spPr>
          <a:xfrm flipV="1">
            <a:off x="1736899" y="1340768"/>
            <a:ext cx="4714136" cy="131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927" y="330609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915" y="338546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矩形 28"/>
          <p:cNvSpPr/>
          <p:nvPr/>
        </p:nvSpPr>
        <p:spPr>
          <a:xfrm>
            <a:off x="6979568" y="366645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4</a:t>
            </a:r>
            <a:endParaRPr lang="zh-TW" altLang="en-US" sz="1400" dirty="0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1715589" y="1621756"/>
            <a:ext cx="5281763" cy="1890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04" y="594935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792" y="602872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矩形 34"/>
          <p:cNvSpPr/>
          <p:nvPr/>
        </p:nvSpPr>
        <p:spPr>
          <a:xfrm>
            <a:off x="1904445" y="630971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cxnSp>
        <p:nvCxnSpPr>
          <p:cNvPr id="36" name="直線單箭頭接點 35"/>
          <p:cNvCxnSpPr>
            <a:stCxn id="4" idx="2"/>
            <a:endCxn id="33" idx="1"/>
          </p:cNvCxnSpPr>
          <p:nvPr/>
        </p:nvCxnSpPr>
        <p:spPr>
          <a:xfrm>
            <a:off x="1385267" y="1830874"/>
            <a:ext cx="462537" cy="4329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206650"/>
              </p:ext>
            </p:extLst>
          </p:nvPr>
        </p:nvGraphicFramePr>
        <p:xfrm>
          <a:off x="919193" y="602888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1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56" y="582340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90277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矩形 47"/>
          <p:cNvSpPr/>
          <p:nvPr/>
        </p:nvSpPr>
        <p:spPr>
          <a:xfrm>
            <a:off x="370197" y="618376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99</a:t>
            </a:r>
            <a:endParaRPr lang="zh-TW" altLang="en-US" sz="1400" dirty="0"/>
          </a:p>
        </p:txBody>
      </p:sp>
      <p:cxnSp>
        <p:nvCxnSpPr>
          <p:cNvPr id="49" name="直線單箭頭接點 48"/>
          <p:cNvCxnSpPr>
            <a:endCxn id="46" idx="0"/>
          </p:cNvCxnSpPr>
          <p:nvPr/>
        </p:nvCxnSpPr>
        <p:spPr>
          <a:xfrm flipH="1">
            <a:off x="665188" y="1872343"/>
            <a:ext cx="449509" cy="395106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-87934" y="-99392"/>
            <a:ext cx="20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Message-Copies = </a:t>
            </a:r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07842" y="5437857"/>
            <a:ext cx="62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Busy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001792" y="563873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860032" y="514274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054525" y="428332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100271" y="298406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044868" y="167044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623060" y="62818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753602" y="321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0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458968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0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126854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0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42634" y="143708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097280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0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938530"/>
              </p:ext>
            </p:extLst>
          </p:nvPr>
        </p:nvGraphicFramePr>
        <p:xfrm>
          <a:off x="2567940" y="6425745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315831"/>
              </p:ext>
            </p:extLst>
          </p:nvPr>
        </p:nvGraphicFramePr>
        <p:xfrm>
          <a:off x="5434447" y="5763932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464593"/>
              </p:ext>
            </p:extLst>
          </p:nvPr>
        </p:nvGraphicFramePr>
        <p:xfrm>
          <a:off x="7576988" y="4793630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1" name="文字方塊 60"/>
          <p:cNvSpPr txBox="1"/>
          <p:nvPr/>
        </p:nvSpPr>
        <p:spPr>
          <a:xfrm>
            <a:off x="2711237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3428540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4067944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4786934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5611632" y="5437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6300192" y="5454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6997352" y="5437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631459" y="5464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7767066" y="44679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8557521" y="4467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74058"/>
              </p:ext>
            </p:extLst>
          </p:nvPr>
        </p:nvGraphicFramePr>
        <p:xfrm>
          <a:off x="7626190" y="3496890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212659"/>
              </p:ext>
            </p:extLst>
          </p:nvPr>
        </p:nvGraphicFramePr>
        <p:xfrm>
          <a:off x="7569547" y="2142332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4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951890"/>
              </p:ext>
            </p:extLst>
          </p:nvPr>
        </p:nvGraphicFramePr>
        <p:xfrm>
          <a:off x="7191520" y="1110422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4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76" name="文字方塊 75"/>
          <p:cNvSpPr txBox="1"/>
          <p:nvPr/>
        </p:nvSpPr>
        <p:spPr>
          <a:xfrm>
            <a:off x="7767066" y="3200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8557521" y="3191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405451" y="1752571"/>
            <a:ext cx="49885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M1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4836548" y="1606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0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09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6" y="126139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090277" y="162175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pic>
        <p:nvPicPr>
          <p:cNvPr id="5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84" y="457376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65313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6922925" y="493412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cxnSp>
        <p:nvCxnSpPr>
          <p:cNvPr id="8" name="直線單箭頭接點 7"/>
          <p:cNvCxnSpPr>
            <a:stCxn id="4" idx="3"/>
            <a:endCxn id="5" idx="1"/>
          </p:cNvCxnSpPr>
          <p:nvPr/>
        </p:nvCxnSpPr>
        <p:spPr>
          <a:xfrm>
            <a:off x="1680256" y="1726315"/>
            <a:ext cx="5186028" cy="3058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44" y="54378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51723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4762685" y="579821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cxnSp>
        <p:nvCxnSpPr>
          <p:cNvPr id="14" name="直線單箭頭接點 13"/>
          <p:cNvCxnSpPr>
            <a:endCxn id="11" idx="1"/>
          </p:cNvCxnSpPr>
          <p:nvPr/>
        </p:nvCxnSpPr>
        <p:spPr>
          <a:xfrm>
            <a:off x="1547664" y="1830874"/>
            <a:ext cx="3158380" cy="3818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424" y="199560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412" y="207497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6912065" y="235596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5</a:t>
            </a:r>
            <a:endParaRPr lang="zh-TW" altLang="en-US" sz="1400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1715589" y="1567543"/>
            <a:ext cx="5150695" cy="709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093" y="99751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081" y="107689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6488734" y="135787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cxnSp>
        <p:nvCxnSpPr>
          <p:cNvPr id="25" name="直線單箭頭接點 24"/>
          <p:cNvCxnSpPr>
            <a:stCxn id="2" idx="3"/>
          </p:cNvCxnSpPr>
          <p:nvPr/>
        </p:nvCxnSpPr>
        <p:spPr>
          <a:xfrm flipV="1">
            <a:off x="1736899" y="1340768"/>
            <a:ext cx="4714136" cy="131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927" y="330609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915" y="338546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矩形 28"/>
          <p:cNvSpPr/>
          <p:nvPr/>
        </p:nvSpPr>
        <p:spPr>
          <a:xfrm>
            <a:off x="6979568" y="366645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4</a:t>
            </a:r>
            <a:endParaRPr lang="zh-TW" altLang="en-US" sz="1400" dirty="0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1715589" y="1621756"/>
            <a:ext cx="5281763" cy="1890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04" y="594935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792" y="602872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矩形 34"/>
          <p:cNvSpPr/>
          <p:nvPr/>
        </p:nvSpPr>
        <p:spPr>
          <a:xfrm>
            <a:off x="1904445" y="630971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cxnSp>
        <p:nvCxnSpPr>
          <p:cNvPr id="36" name="直線單箭頭接點 35"/>
          <p:cNvCxnSpPr>
            <a:stCxn id="4" idx="2"/>
            <a:endCxn id="33" idx="1"/>
          </p:cNvCxnSpPr>
          <p:nvPr/>
        </p:nvCxnSpPr>
        <p:spPr>
          <a:xfrm>
            <a:off x="1385267" y="1830874"/>
            <a:ext cx="462537" cy="4329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079117"/>
              </p:ext>
            </p:extLst>
          </p:nvPr>
        </p:nvGraphicFramePr>
        <p:xfrm>
          <a:off x="919193" y="602888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1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56" y="582340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90277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矩形 47"/>
          <p:cNvSpPr/>
          <p:nvPr/>
        </p:nvSpPr>
        <p:spPr>
          <a:xfrm>
            <a:off x="370197" y="618376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99</a:t>
            </a:r>
            <a:endParaRPr lang="zh-TW" altLang="en-US" sz="1400" dirty="0"/>
          </a:p>
        </p:txBody>
      </p:sp>
      <p:cxnSp>
        <p:nvCxnSpPr>
          <p:cNvPr id="49" name="直線單箭頭接點 48"/>
          <p:cNvCxnSpPr>
            <a:endCxn id="46" idx="0"/>
          </p:cNvCxnSpPr>
          <p:nvPr/>
        </p:nvCxnSpPr>
        <p:spPr>
          <a:xfrm flipH="1">
            <a:off x="665188" y="1872343"/>
            <a:ext cx="449509" cy="395106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-87934" y="-99392"/>
            <a:ext cx="20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Message-Copies = </a:t>
            </a:r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07842" y="5437857"/>
            <a:ext cx="62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Busy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001792" y="563873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860032" y="514274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054525" y="428332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100271" y="298406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044868" y="167044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623060" y="62818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753602" y="321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0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458968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0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126854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0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42634" y="143708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097280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0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132933"/>
              </p:ext>
            </p:extLst>
          </p:nvPr>
        </p:nvGraphicFramePr>
        <p:xfrm>
          <a:off x="2567940" y="6425745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841731"/>
              </p:ext>
            </p:extLst>
          </p:nvPr>
        </p:nvGraphicFramePr>
        <p:xfrm>
          <a:off x="5434447" y="5763932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211444"/>
              </p:ext>
            </p:extLst>
          </p:nvPr>
        </p:nvGraphicFramePr>
        <p:xfrm>
          <a:off x="7576988" y="4793630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1" name="文字方塊 60"/>
          <p:cNvSpPr txBox="1"/>
          <p:nvPr/>
        </p:nvSpPr>
        <p:spPr>
          <a:xfrm>
            <a:off x="2711237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3428540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4067944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4786934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5611632" y="5437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6300192" y="5454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6997352" y="5437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631459" y="5464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7767066" y="44679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8557521" y="4467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000822"/>
              </p:ext>
            </p:extLst>
          </p:nvPr>
        </p:nvGraphicFramePr>
        <p:xfrm>
          <a:off x="7626190" y="3496890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796508"/>
              </p:ext>
            </p:extLst>
          </p:nvPr>
        </p:nvGraphicFramePr>
        <p:xfrm>
          <a:off x="7569547" y="2142332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4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968287"/>
              </p:ext>
            </p:extLst>
          </p:nvPr>
        </p:nvGraphicFramePr>
        <p:xfrm>
          <a:off x="7191520" y="1110422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4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76" name="文字方塊 75"/>
          <p:cNvSpPr txBox="1"/>
          <p:nvPr/>
        </p:nvSpPr>
        <p:spPr>
          <a:xfrm>
            <a:off x="7767066" y="3200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8557521" y="3191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6201607" y="1995601"/>
            <a:ext cx="49885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M1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632704" y="184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0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79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8" y="476672"/>
            <a:ext cx="6123409" cy="5548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0" y="0"/>
            <a:ext cx="2077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>
                <a:solidFill>
                  <a:srgbClr val="FF0000"/>
                </a:solidFill>
              </a:rPr>
              <a:t>DecosionEngineRouter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914383" y="5805264"/>
            <a:ext cx="4579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1"/>
                </a:solidFill>
              </a:rPr>
              <a:t>目前送出的</a:t>
            </a:r>
            <a:r>
              <a:rPr lang="en-US" altLang="zh-TW" dirty="0" smtClean="0">
                <a:solidFill>
                  <a:schemeClr val="accent1"/>
                </a:solidFill>
              </a:rPr>
              <a:t>Message</a:t>
            </a:r>
            <a:r>
              <a:rPr lang="zh-TW" altLang="en-US" dirty="0" smtClean="0">
                <a:solidFill>
                  <a:schemeClr val="accent1"/>
                </a:solidFill>
              </a:rPr>
              <a:t>的</a:t>
            </a:r>
            <a:r>
              <a:rPr lang="en-US" altLang="zh-TW" dirty="0" smtClean="0">
                <a:solidFill>
                  <a:schemeClr val="accent1"/>
                </a:solidFill>
              </a:rPr>
              <a:t>Copies</a:t>
            </a:r>
            <a:r>
              <a:rPr lang="zh-TW" altLang="en-US" dirty="0" smtClean="0">
                <a:solidFill>
                  <a:schemeClr val="accent1"/>
                </a:solidFill>
              </a:rPr>
              <a:t>數若</a:t>
            </a:r>
            <a:r>
              <a:rPr lang="zh-TW" altLang="en-US" dirty="0">
                <a:solidFill>
                  <a:schemeClr val="accent1"/>
                </a:solidFill>
              </a:rPr>
              <a:t>小於等於</a:t>
            </a:r>
            <a:r>
              <a:rPr lang="en-US" altLang="zh-TW" dirty="0" smtClean="0">
                <a:solidFill>
                  <a:schemeClr val="accent1"/>
                </a:solidFill>
              </a:rPr>
              <a:t>1,</a:t>
            </a:r>
          </a:p>
          <a:p>
            <a:r>
              <a:rPr lang="zh-TW" altLang="en-US" dirty="0" smtClean="0">
                <a:solidFill>
                  <a:schemeClr val="accent1"/>
                </a:solidFill>
              </a:rPr>
              <a:t>則將其</a:t>
            </a:r>
            <a:r>
              <a:rPr lang="en-US" altLang="zh-TW" dirty="0" smtClean="0">
                <a:solidFill>
                  <a:schemeClr val="accent1"/>
                </a:solidFill>
              </a:rPr>
              <a:t>Copies</a:t>
            </a:r>
            <a:r>
              <a:rPr lang="zh-TW" altLang="en-US" dirty="0" smtClean="0">
                <a:solidFill>
                  <a:schemeClr val="accent1"/>
                </a:solidFill>
              </a:rPr>
              <a:t>數歸零</a:t>
            </a:r>
            <a:endParaRPr lang="en-US" altLang="zh-TW" dirty="0" smtClean="0">
              <a:solidFill>
                <a:schemeClr val="accent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942306" y="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4365104"/>
            <a:ext cx="5040560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23057" y="4801182"/>
            <a:ext cx="1553789" cy="3194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49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6" y="126139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090277" y="162175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pic>
        <p:nvPicPr>
          <p:cNvPr id="5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84" y="457376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65313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6922925" y="493412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cxnSp>
        <p:nvCxnSpPr>
          <p:cNvPr id="8" name="直線單箭頭接點 7"/>
          <p:cNvCxnSpPr>
            <a:stCxn id="4" idx="3"/>
            <a:endCxn id="5" idx="1"/>
          </p:cNvCxnSpPr>
          <p:nvPr/>
        </p:nvCxnSpPr>
        <p:spPr>
          <a:xfrm>
            <a:off x="1680256" y="1726315"/>
            <a:ext cx="5186028" cy="3058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44" y="54378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51723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4762685" y="579821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cxnSp>
        <p:nvCxnSpPr>
          <p:cNvPr id="14" name="直線單箭頭接點 13"/>
          <p:cNvCxnSpPr>
            <a:endCxn id="11" idx="1"/>
          </p:cNvCxnSpPr>
          <p:nvPr/>
        </p:nvCxnSpPr>
        <p:spPr>
          <a:xfrm>
            <a:off x="1547664" y="1830874"/>
            <a:ext cx="3158380" cy="3818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424" y="199560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412" y="207497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6912065" y="235596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5</a:t>
            </a:r>
            <a:endParaRPr lang="zh-TW" altLang="en-US" sz="1400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1715589" y="1567543"/>
            <a:ext cx="5150695" cy="709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093" y="99751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081" y="107689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6488734" y="135787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cxnSp>
        <p:nvCxnSpPr>
          <p:cNvPr id="25" name="直線單箭頭接點 24"/>
          <p:cNvCxnSpPr>
            <a:stCxn id="2" idx="3"/>
          </p:cNvCxnSpPr>
          <p:nvPr/>
        </p:nvCxnSpPr>
        <p:spPr>
          <a:xfrm flipV="1">
            <a:off x="1736899" y="1340768"/>
            <a:ext cx="4714136" cy="131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927" y="330609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915" y="338546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矩形 28"/>
          <p:cNvSpPr/>
          <p:nvPr/>
        </p:nvSpPr>
        <p:spPr>
          <a:xfrm>
            <a:off x="6979568" y="366645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4</a:t>
            </a:r>
            <a:endParaRPr lang="zh-TW" altLang="en-US" sz="1400" dirty="0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1715589" y="1621756"/>
            <a:ext cx="5281763" cy="1890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04" y="594935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792" y="602872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矩形 34"/>
          <p:cNvSpPr/>
          <p:nvPr/>
        </p:nvSpPr>
        <p:spPr>
          <a:xfrm>
            <a:off x="1904445" y="630971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cxnSp>
        <p:nvCxnSpPr>
          <p:cNvPr id="36" name="直線單箭頭接點 35"/>
          <p:cNvCxnSpPr>
            <a:stCxn id="4" idx="2"/>
            <a:endCxn id="33" idx="1"/>
          </p:cNvCxnSpPr>
          <p:nvPr/>
        </p:nvCxnSpPr>
        <p:spPr>
          <a:xfrm>
            <a:off x="1385267" y="1830874"/>
            <a:ext cx="462537" cy="4329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426651"/>
              </p:ext>
            </p:extLst>
          </p:nvPr>
        </p:nvGraphicFramePr>
        <p:xfrm>
          <a:off x="919193" y="602888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1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56" y="582340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90277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矩形 47"/>
          <p:cNvSpPr/>
          <p:nvPr/>
        </p:nvSpPr>
        <p:spPr>
          <a:xfrm>
            <a:off x="370197" y="618376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99</a:t>
            </a:r>
            <a:endParaRPr lang="zh-TW" altLang="en-US" sz="1400" dirty="0"/>
          </a:p>
        </p:txBody>
      </p:sp>
      <p:cxnSp>
        <p:nvCxnSpPr>
          <p:cNvPr id="49" name="直線單箭頭接點 48"/>
          <p:cNvCxnSpPr>
            <a:endCxn id="46" idx="0"/>
          </p:cNvCxnSpPr>
          <p:nvPr/>
        </p:nvCxnSpPr>
        <p:spPr>
          <a:xfrm flipH="1">
            <a:off x="665188" y="1872343"/>
            <a:ext cx="449509" cy="395106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-87934" y="-99392"/>
            <a:ext cx="20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Message-Copies = </a:t>
            </a:r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07842" y="5437857"/>
            <a:ext cx="62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Busy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001792" y="563873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860032" y="514274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054525" y="428332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100271" y="298406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044868" y="167044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623060" y="62818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753602" y="321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0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458968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0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126854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0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42634" y="143708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097280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063895"/>
              </p:ext>
            </p:extLst>
          </p:nvPr>
        </p:nvGraphicFramePr>
        <p:xfrm>
          <a:off x="2567940" y="6425745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819537"/>
              </p:ext>
            </p:extLst>
          </p:nvPr>
        </p:nvGraphicFramePr>
        <p:xfrm>
          <a:off x="5434447" y="5763932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660774"/>
              </p:ext>
            </p:extLst>
          </p:nvPr>
        </p:nvGraphicFramePr>
        <p:xfrm>
          <a:off x="7576988" y="4793630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1" name="文字方塊 60"/>
          <p:cNvSpPr txBox="1"/>
          <p:nvPr/>
        </p:nvSpPr>
        <p:spPr>
          <a:xfrm>
            <a:off x="2711237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3428540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4067944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4786934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5611632" y="5437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6300192" y="5454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6997352" y="5437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631459" y="5464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7767066" y="44679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8557521" y="4467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685785"/>
              </p:ext>
            </p:extLst>
          </p:nvPr>
        </p:nvGraphicFramePr>
        <p:xfrm>
          <a:off x="7626190" y="3496890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010665"/>
              </p:ext>
            </p:extLst>
          </p:nvPr>
        </p:nvGraphicFramePr>
        <p:xfrm>
          <a:off x="7569547" y="2142332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4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19239"/>
              </p:ext>
            </p:extLst>
          </p:nvPr>
        </p:nvGraphicFramePr>
        <p:xfrm>
          <a:off x="7191520" y="1110422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4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76" name="文字方塊 75"/>
          <p:cNvSpPr txBox="1"/>
          <p:nvPr/>
        </p:nvSpPr>
        <p:spPr>
          <a:xfrm>
            <a:off x="7767066" y="3200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8557521" y="3191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6201607" y="1995601"/>
            <a:ext cx="49885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M1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632704" y="184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0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88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5690021" cy="4729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059832" y="2708920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59632" y="3666309"/>
            <a:ext cx="5358882" cy="1227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915816" y="5674962"/>
            <a:ext cx="4579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1"/>
                </a:solidFill>
              </a:rPr>
              <a:t>若目前收到的</a:t>
            </a:r>
            <a:r>
              <a:rPr lang="en-US" altLang="zh-TW" dirty="0" smtClean="0">
                <a:solidFill>
                  <a:schemeClr val="accent1"/>
                </a:solidFill>
              </a:rPr>
              <a:t>Message</a:t>
            </a:r>
            <a:r>
              <a:rPr lang="zh-TW" altLang="en-US" dirty="0" smtClean="0">
                <a:solidFill>
                  <a:schemeClr val="accent1"/>
                </a:solidFill>
              </a:rPr>
              <a:t>的</a:t>
            </a:r>
            <a:r>
              <a:rPr lang="en-US" altLang="zh-TW" dirty="0" smtClean="0">
                <a:solidFill>
                  <a:schemeClr val="accent1"/>
                </a:solidFill>
              </a:rPr>
              <a:t>Copies</a:t>
            </a:r>
            <a:r>
              <a:rPr lang="zh-TW" altLang="en-US" dirty="0" smtClean="0">
                <a:solidFill>
                  <a:schemeClr val="accent1"/>
                </a:solidFill>
              </a:rPr>
              <a:t>數小於等於</a:t>
            </a:r>
            <a:r>
              <a:rPr lang="en-US" altLang="zh-TW" dirty="0" smtClean="0">
                <a:solidFill>
                  <a:schemeClr val="accent1"/>
                </a:solidFill>
              </a:rPr>
              <a:t>1,</a:t>
            </a:r>
          </a:p>
          <a:p>
            <a:r>
              <a:rPr lang="zh-TW" altLang="en-US" dirty="0" smtClean="0">
                <a:solidFill>
                  <a:schemeClr val="accent1"/>
                </a:solidFill>
              </a:rPr>
              <a:t>則將其</a:t>
            </a:r>
            <a:r>
              <a:rPr lang="en-US" altLang="zh-TW" dirty="0" smtClean="0">
                <a:solidFill>
                  <a:schemeClr val="accent1"/>
                </a:solidFill>
              </a:rPr>
              <a:t>Copies</a:t>
            </a:r>
            <a:r>
              <a:rPr lang="zh-TW" altLang="en-US" dirty="0" smtClean="0">
                <a:solidFill>
                  <a:schemeClr val="accent1"/>
                </a:solidFill>
              </a:rPr>
              <a:t>數設為</a:t>
            </a:r>
            <a:r>
              <a:rPr lang="en-US" altLang="zh-TW" dirty="0" smtClean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0" y="0"/>
            <a:ext cx="2077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>
                <a:solidFill>
                  <a:srgbClr val="FF0000"/>
                </a:solidFill>
              </a:rPr>
              <a:t>DecosionEngineRouter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942306" y="0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Receiver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79266" y="3960805"/>
            <a:ext cx="1553789" cy="3194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43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6" y="126139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090277" y="162175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pic>
        <p:nvPicPr>
          <p:cNvPr id="5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84" y="457376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65313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6922925" y="493412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cxnSp>
        <p:nvCxnSpPr>
          <p:cNvPr id="8" name="直線單箭頭接點 7"/>
          <p:cNvCxnSpPr>
            <a:stCxn id="4" idx="3"/>
            <a:endCxn id="5" idx="1"/>
          </p:cNvCxnSpPr>
          <p:nvPr/>
        </p:nvCxnSpPr>
        <p:spPr>
          <a:xfrm>
            <a:off x="1680256" y="1726315"/>
            <a:ext cx="5186028" cy="3058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44" y="54378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51723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4762685" y="579821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cxnSp>
        <p:nvCxnSpPr>
          <p:cNvPr id="14" name="直線單箭頭接點 13"/>
          <p:cNvCxnSpPr>
            <a:endCxn id="11" idx="1"/>
          </p:cNvCxnSpPr>
          <p:nvPr/>
        </p:nvCxnSpPr>
        <p:spPr>
          <a:xfrm>
            <a:off x="1547664" y="1830874"/>
            <a:ext cx="3158380" cy="3818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424" y="199560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412" y="207497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6912065" y="235596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5</a:t>
            </a:r>
            <a:endParaRPr lang="zh-TW" altLang="en-US" sz="1400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1715589" y="1567543"/>
            <a:ext cx="5150695" cy="709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093" y="99751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081" y="107689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6488734" y="135787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cxnSp>
        <p:nvCxnSpPr>
          <p:cNvPr id="25" name="直線單箭頭接點 24"/>
          <p:cNvCxnSpPr>
            <a:stCxn id="2" idx="3"/>
          </p:cNvCxnSpPr>
          <p:nvPr/>
        </p:nvCxnSpPr>
        <p:spPr>
          <a:xfrm flipV="1">
            <a:off x="1736899" y="1340768"/>
            <a:ext cx="4714136" cy="131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927" y="330609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915" y="338546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矩形 28"/>
          <p:cNvSpPr/>
          <p:nvPr/>
        </p:nvSpPr>
        <p:spPr>
          <a:xfrm>
            <a:off x="6979568" y="366645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4</a:t>
            </a:r>
            <a:endParaRPr lang="zh-TW" altLang="en-US" sz="1400" dirty="0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1715589" y="1621756"/>
            <a:ext cx="5281763" cy="1890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04" y="594935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792" y="602872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矩形 34"/>
          <p:cNvSpPr/>
          <p:nvPr/>
        </p:nvSpPr>
        <p:spPr>
          <a:xfrm>
            <a:off x="1904445" y="630971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cxnSp>
        <p:nvCxnSpPr>
          <p:cNvPr id="36" name="直線單箭頭接點 35"/>
          <p:cNvCxnSpPr>
            <a:stCxn id="4" idx="2"/>
            <a:endCxn id="33" idx="1"/>
          </p:cNvCxnSpPr>
          <p:nvPr/>
        </p:nvCxnSpPr>
        <p:spPr>
          <a:xfrm>
            <a:off x="1385267" y="1830874"/>
            <a:ext cx="462537" cy="4329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569642"/>
              </p:ext>
            </p:extLst>
          </p:nvPr>
        </p:nvGraphicFramePr>
        <p:xfrm>
          <a:off x="919193" y="602888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1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56" y="582340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90277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矩形 47"/>
          <p:cNvSpPr/>
          <p:nvPr/>
        </p:nvSpPr>
        <p:spPr>
          <a:xfrm>
            <a:off x="370197" y="618376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99</a:t>
            </a:r>
            <a:endParaRPr lang="zh-TW" altLang="en-US" sz="1400" dirty="0"/>
          </a:p>
        </p:txBody>
      </p:sp>
      <p:cxnSp>
        <p:nvCxnSpPr>
          <p:cNvPr id="49" name="直線單箭頭接點 48"/>
          <p:cNvCxnSpPr>
            <a:endCxn id="46" idx="0"/>
          </p:cNvCxnSpPr>
          <p:nvPr/>
        </p:nvCxnSpPr>
        <p:spPr>
          <a:xfrm flipH="1">
            <a:off x="665188" y="1872343"/>
            <a:ext cx="449509" cy="395106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-87934" y="-99392"/>
            <a:ext cx="20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Message-Copies = </a:t>
            </a:r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07842" y="5437857"/>
            <a:ext cx="62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Busy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001792" y="563873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860032" y="514274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054525" y="428332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100271" y="298406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044868" y="167044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623060" y="62818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753602" y="321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0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458968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0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126854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0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42634" y="143708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097280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0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237260"/>
              </p:ext>
            </p:extLst>
          </p:nvPr>
        </p:nvGraphicFramePr>
        <p:xfrm>
          <a:off x="2567940" y="6425745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914287"/>
              </p:ext>
            </p:extLst>
          </p:nvPr>
        </p:nvGraphicFramePr>
        <p:xfrm>
          <a:off x="5434447" y="5763932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868505"/>
              </p:ext>
            </p:extLst>
          </p:nvPr>
        </p:nvGraphicFramePr>
        <p:xfrm>
          <a:off x="7576988" y="4793630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1" name="文字方塊 60"/>
          <p:cNvSpPr txBox="1"/>
          <p:nvPr/>
        </p:nvSpPr>
        <p:spPr>
          <a:xfrm>
            <a:off x="2711237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3428540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4067944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4786934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5611632" y="5437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6300192" y="5454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6997352" y="5437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631459" y="5464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7767066" y="44679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8557521" y="4467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563090"/>
              </p:ext>
            </p:extLst>
          </p:nvPr>
        </p:nvGraphicFramePr>
        <p:xfrm>
          <a:off x="7626190" y="3496890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425037"/>
              </p:ext>
            </p:extLst>
          </p:nvPr>
        </p:nvGraphicFramePr>
        <p:xfrm>
          <a:off x="7569547" y="2142332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4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157081"/>
              </p:ext>
            </p:extLst>
          </p:nvPr>
        </p:nvGraphicFramePr>
        <p:xfrm>
          <a:off x="7191520" y="1110422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4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76" name="文字方塊 75"/>
          <p:cNvSpPr txBox="1"/>
          <p:nvPr/>
        </p:nvSpPr>
        <p:spPr>
          <a:xfrm>
            <a:off x="7767066" y="3200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8557521" y="3191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6201607" y="1995601"/>
            <a:ext cx="49885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M1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632704" y="184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0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767066" y="18723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51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6" y="126139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090277" y="162175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pic>
        <p:nvPicPr>
          <p:cNvPr id="5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84" y="457376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65313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6922925" y="493412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cxnSp>
        <p:nvCxnSpPr>
          <p:cNvPr id="8" name="直線單箭頭接點 7"/>
          <p:cNvCxnSpPr>
            <a:stCxn id="4" idx="3"/>
            <a:endCxn id="5" idx="1"/>
          </p:cNvCxnSpPr>
          <p:nvPr/>
        </p:nvCxnSpPr>
        <p:spPr>
          <a:xfrm>
            <a:off x="1680256" y="1726315"/>
            <a:ext cx="5186028" cy="3058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44" y="54378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51723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4762685" y="579821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cxnSp>
        <p:nvCxnSpPr>
          <p:cNvPr id="14" name="直線單箭頭接點 13"/>
          <p:cNvCxnSpPr>
            <a:endCxn id="11" idx="1"/>
          </p:cNvCxnSpPr>
          <p:nvPr/>
        </p:nvCxnSpPr>
        <p:spPr>
          <a:xfrm>
            <a:off x="1547664" y="1830874"/>
            <a:ext cx="3158380" cy="3818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424" y="199560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412" y="207497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6912065" y="235596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5</a:t>
            </a:r>
            <a:endParaRPr lang="zh-TW" altLang="en-US" sz="1400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1715589" y="1567543"/>
            <a:ext cx="5150695" cy="709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093" y="99751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081" y="107689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6488734" y="135787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cxnSp>
        <p:nvCxnSpPr>
          <p:cNvPr id="25" name="直線單箭頭接點 24"/>
          <p:cNvCxnSpPr>
            <a:stCxn id="2" idx="3"/>
          </p:cNvCxnSpPr>
          <p:nvPr/>
        </p:nvCxnSpPr>
        <p:spPr>
          <a:xfrm flipV="1">
            <a:off x="1736899" y="1340768"/>
            <a:ext cx="4714136" cy="131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927" y="330609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915" y="338546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矩形 28"/>
          <p:cNvSpPr/>
          <p:nvPr/>
        </p:nvSpPr>
        <p:spPr>
          <a:xfrm>
            <a:off x="6979568" y="366645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4</a:t>
            </a:r>
            <a:endParaRPr lang="zh-TW" altLang="en-US" sz="1400" dirty="0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1715589" y="1621756"/>
            <a:ext cx="5281763" cy="1890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04" y="594935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792" y="602872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矩形 34"/>
          <p:cNvSpPr/>
          <p:nvPr/>
        </p:nvSpPr>
        <p:spPr>
          <a:xfrm>
            <a:off x="1904445" y="630971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cxnSp>
        <p:nvCxnSpPr>
          <p:cNvPr id="36" name="直線單箭頭接點 35"/>
          <p:cNvCxnSpPr>
            <a:stCxn id="4" idx="2"/>
            <a:endCxn id="33" idx="1"/>
          </p:cNvCxnSpPr>
          <p:nvPr/>
        </p:nvCxnSpPr>
        <p:spPr>
          <a:xfrm>
            <a:off x="1385267" y="1830874"/>
            <a:ext cx="462537" cy="4329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491130"/>
              </p:ext>
            </p:extLst>
          </p:nvPr>
        </p:nvGraphicFramePr>
        <p:xfrm>
          <a:off x="919193" y="602888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56" y="582340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90277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矩形 47"/>
          <p:cNvSpPr/>
          <p:nvPr/>
        </p:nvSpPr>
        <p:spPr>
          <a:xfrm>
            <a:off x="370197" y="618376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99</a:t>
            </a:r>
            <a:endParaRPr lang="zh-TW" altLang="en-US" sz="1400" dirty="0"/>
          </a:p>
        </p:txBody>
      </p:sp>
      <p:cxnSp>
        <p:nvCxnSpPr>
          <p:cNvPr id="49" name="直線單箭頭接點 48"/>
          <p:cNvCxnSpPr>
            <a:endCxn id="46" idx="0"/>
          </p:cNvCxnSpPr>
          <p:nvPr/>
        </p:nvCxnSpPr>
        <p:spPr>
          <a:xfrm flipH="1">
            <a:off x="665188" y="1872343"/>
            <a:ext cx="449509" cy="395106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-87934" y="-99392"/>
            <a:ext cx="20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Message-Copies = </a:t>
            </a:r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07842" y="5437857"/>
            <a:ext cx="62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Busy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001792" y="563873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860032" y="514274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054525" y="428332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100271" y="298406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044868" y="167044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623060" y="62818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753602" y="321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0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458968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0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126854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0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42634" y="143708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097280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0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937282"/>
              </p:ext>
            </p:extLst>
          </p:nvPr>
        </p:nvGraphicFramePr>
        <p:xfrm>
          <a:off x="2567940" y="6425745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635115"/>
              </p:ext>
            </p:extLst>
          </p:nvPr>
        </p:nvGraphicFramePr>
        <p:xfrm>
          <a:off x="5434447" y="5763932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683330"/>
              </p:ext>
            </p:extLst>
          </p:nvPr>
        </p:nvGraphicFramePr>
        <p:xfrm>
          <a:off x="7576988" y="4793630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1" name="文字方塊 60"/>
          <p:cNvSpPr txBox="1"/>
          <p:nvPr/>
        </p:nvSpPr>
        <p:spPr>
          <a:xfrm>
            <a:off x="2711237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3428540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4067944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4786934" y="610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5611632" y="5437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6300192" y="5454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6997352" y="5437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631459" y="5464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7767066" y="44679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8557521" y="4467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940308"/>
              </p:ext>
            </p:extLst>
          </p:nvPr>
        </p:nvGraphicFramePr>
        <p:xfrm>
          <a:off x="7626190" y="3496890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899626"/>
              </p:ext>
            </p:extLst>
          </p:nvPr>
        </p:nvGraphicFramePr>
        <p:xfrm>
          <a:off x="7569547" y="2142332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4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860196"/>
              </p:ext>
            </p:extLst>
          </p:nvPr>
        </p:nvGraphicFramePr>
        <p:xfrm>
          <a:off x="7191520" y="1110422"/>
          <a:ext cx="1416147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208280"/>
                <a:gridCol w="535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4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76" name="文字方塊 75"/>
          <p:cNvSpPr txBox="1"/>
          <p:nvPr/>
        </p:nvSpPr>
        <p:spPr>
          <a:xfrm>
            <a:off x="7767066" y="3200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8557521" y="3191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767066" y="18723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8557521" y="18779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7417275" y="8072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8207730" y="8128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78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6" y="126139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090277" y="162175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pic>
        <p:nvPicPr>
          <p:cNvPr id="5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84" y="457376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65313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6922925" y="493412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cxnSp>
        <p:nvCxnSpPr>
          <p:cNvPr id="8" name="直線單箭頭接點 7"/>
          <p:cNvCxnSpPr>
            <a:stCxn id="4" idx="3"/>
            <a:endCxn id="5" idx="1"/>
          </p:cNvCxnSpPr>
          <p:nvPr/>
        </p:nvCxnSpPr>
        <p:spPr>
          <a:xfrm>
            <a:off x="1680256" y="1726315"/>
            <a:ext cx="5186028" cy="3058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44" y="54378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51723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4762685" y="579821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cxnSp>
        <p:nvCxnSpPr>
          <p:cNvPr id="14" name="直線單箭頭接點 13"/>
          <p:cNvCxnSpPr>
            <a:endCxn id="11" idx="1"/>
          </p:cNvCxnSpPr>
          <p:nvPr/>
        </p:nvCxnSpPr>
        <p:spPr>
          <a:xfrm>
            <a:off x="1547664" y="1830874"/>
            <a:ext cx="3158380" cy="3818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471" y="219749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459" y="227687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7534112" y="255785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5</a:t>
            </a:r>
            <a:endParaRPr lang="zh-TW" altLang="en-US" sz="1400" dirty="0"/>
          </a:p>
        </p:txBody>
      </p:sp>
      <p:cxnSp>
        <p:nvCxnSpPr>
          <p:cNvPr id="19" name="直線單箭頭接點 18"/>
          <p:cNvCxnSpPr>
            <a:endCxn id="16" idx="1"/>
          </p:cNvCxnSpPr>
          <p:nvPr/>
        </p:nvCxnSpPr>
        <p:spPr>
          <a:xfrm>
            <a:off x="1715589" y="1567543"/>
            <a:ext cx="5761882" cy="841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916" y="107689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904" y="115626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7415557" y="143725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cxnSp>
        <p:nvCxnSpPr>
          <p:cNvPr id="25" name="直線單箭頭接點 24"/>
          <p:cNvCxnSpPr>
            <a:stCxn id="2" idx="3"/>
            <a:endCxn id="22" idx="1"/>
          </p:cNvCxnSpPr>
          <p:nvPr/>
        </p:nvCxnSpPr>
        <p:spPr>
          <a:xfrm flipV="1">
            <a:off x="1736899" y="1288030"/>
            <a:ext cx="5622017" cy="184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761" y="343282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749" y="351219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矩形 28"/>
          <p:cNvSpPr/>
          <p:nvPr/>
        </p:nvSpPr>
        <p:spPr>
          <a:xfrm>
            <a:off x="7449402" y="379318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4</a:t>
            </a:r>
            <a:endParaRPr lang="zh-TW" altLang="en-US" sz="1400" dirty="0"/>
          </a:p>
        </p:txBody>
      </p:sp>
      <p:cxnSp>
        <p:nvCxnSpPr>
          <p:cNvPr id="30" name="直線單箭頭接點 29"/>
          <p:cNvCxnSpPr>
            <a:endCxn id="27" idx="1"/>
          </p:cNvCxnSpPr>
          <p:nvPr/>
        </p:nvCxnSpPr>
        <p:spPr>
          <a:xfrm>
            <a:off x="1715589" y="1621756"/>
            <a:ext cx="5677172" cy="2022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04" y="594935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792" y="602872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矩形 34"/>
          <p:cNvSpPr/>
          <p:nvPr/>
        </p:nvSpPr>
        <p:spPr>
          <a:xfrm>
            <a:off x="1904445" y="630971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cxnSp>
        <p:nvCxnSpPr>
          <p:cNvPr id="36" name="直線單箭頭接點 35"/>
          <p:cNvCxnSpPr>
            <a:stCxn id="4" idx="2"/>
            <a:endCxn id="33" idx="1"/>
          </p:cNvCxnSpPr>
          <p:nvPr/>
        </p:nvCxnSpPr>
        <p:spPr>
          <a:xfrm>
            <a:off x="1385267" y="1830874"/>
            <a:ext cx="462537" cy="4329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303953"/>
              </p:ext>
            </p:extLst>
          </p:nvPr>
        </p:nvGraphicFramePr>
        <p:xfrm>
          <a:off x="919193" y="602888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6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56" y="582340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90277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矩形 47"/>
          <p:cNvSpPr/>
          <p:nvPr/>
        </p:nvSpPr>
        <p:spPr>
          <a:xfrm>
            <a:off x="370197" y="618376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99</a:t>
            </a:r>
            <a:endParaRPr lang="zh-TW" altLang="en-US" sz="1400" dirty="0"/>
          </a:p>
        </p:txBody>
      </p:sp>
      <p:cxnSp>
        <p:nvCxnSpPr>
          <p:cNvPr id="49" name="直線單箭頭接點 48"/>
          <p:cNvCxnSpPr>
            <a:endCxn id="46" idx="0"/>
          </p:cNvCxnSpPr>
          <p:nvPr/>
        </p:nvCxnSpPr>
        <p:spPr>
          <a:xfrm flipH="1">
            <a:off x="665188" y="1872343"/>
            <a:ext cx="449509" cy="395106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-87934" y="-99392"/>
            <a:ext cx="20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Message-Copies = </a:t>
            </a:r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07842" y="5437857"/>
            <a:ext cx="62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Busy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001792" y="563873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860032" y="514274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054525" y="428332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570105" y="311079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666915" y="187234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7549883" y="70756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097280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753602" y="321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458968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126854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42634" y="143708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118216"/>
              </p:ext>
            </p:extLst>
          </p:nvPr>
        </p:nvGraphicFramePr>
        <p:xfrm>
          <a:off x="2567940" y="6425745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378114"/>
              </p:ext>
            </p:extLst>
          </p:nvPr>
        </p:nvGraphicFramePr>
        <p:xfrm>
          <a:off x="5434447" y="5763932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472888"/>
              </p:ext>
            </p:extLst>
          </p:nvPr>
        </p:nvGraphicFramePr>
        <p:xfrm>
          <a:off x="7576988" y="4793630"/>
          <a:ext cx="134482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78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6" y="126139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090277" y="162175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pic>
        <p:nvPicPr>
          <p:cNvPr id="5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84" y="457376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65313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6922925" y="493412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cxnSp>
        <p:nvCxnSpPr>
          <p:cNvPr id="8" name="直線單箭頭接點 7"/>
          <p:cNvCxnSpPr>
            <a:stCxn id="4" idx="3"/>
            <a:endCxn id="5" idx="1"/>
          </p:cNvCxnSpPr>
          <p:nvPr/>
        </p:nvCxnSpPr>
        <p:spPr>
          <a:xfrm>
            <a:off x="1680256" y="1726315"/>
            <a:ext cx="5186028" cy="3058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44" y="54378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51723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4762685" y="579821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cxnSp>
        <p:nvCxnSpPr>
          <p:cNvPr id="14" name="直線單箭頭接點 13"/>
          <p:cNvCxnSpPr>
            <a:endCxn id="11" idx="1"/>
          </p:cNvCxnSpPr>
          <p:nvPr/>
        </p:nvCxnSpPr>
        <p:spPr>
          <a:xfrm>
            <a:off x="1547664" y="1830874"/>
            <a:ext cx="3158380" cy="3818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471" y="219749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459" y="227687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7534112" y="255785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5</a:t>
            </a:r>
            <a:endParaRPr lang="zh-TW" altLang="en-US" sz="1400" dirty="0"/>
          </a:p>
        </p:txBody>
      </p:sp>
      <p:cxnSp>
        <p:nvCxnSpPr>
          <p:cNvPr id="19" name="直線單箭頭接點 18"/>
          <p:cNvCxnSpPr>
            <a:endCxn id="16" idx="1"/>
          </p:cNvCxnSpPr>
          <p:nvPr/>
        </p:nvCxnSpPr>
        <p:spPr>
          <a:xfrm>
            <a:off x="1715589" y="1567543"/>
            <a:ext cx="5761882" cy="841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916" y="107689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904" y="115626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7415557" y="143725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cxnSp>
        <p:nvCxnSpPr>
          <p:cNvPr id="25" name="直線單箭頭接點 24"/>
          <p:cNvCxnSpPr>
            <a:stCxn id="2" idx="3"/>
            <a:endCxn id="22" idx="1"/>
          </p:cNvCxnSpPr>
          <p:nvPr/>
        </p:nvCxnSpPr>
        <p:spPr>
          <a:xfrm flipV="1">
            <a:off x="1736899" y="1288030"/>
            <a:ext cx="5622017" cy="184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761" y="343282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749" y="351219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矩形 28"/>
          <p:cNvSpPr/>
          <p:nvPr/>
        </p:nvSpPr>
        <p:spPr>
          <a:xfrm>
            <a:off x="7449402" y="379318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4</a:t>
            </a:r>
            <a:endParaRPr lang="zh-TW" altLang="en-US" sz="1400" dirty="0"/>
          </a:p>
        </p:txBody>
      </p:sp>
      <p:cxnSp>
        <p:nvCxnSpPr>
          <p:cNvPr id="30" name="直線單箭頭接點 29"/>
          <p:cNvCxnSpPr>
            <a:endCxn id="27" idx="1"/>
          </p:cNvCxnSpPr>
          <p:nvPr/>
        </p:nvCxnSpPr>
        <p:spPr>
          <a:xfrm>
            <a:off x="1715589" y="1621756"/>
            <a:ext cx="5677172" cy="2022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04" y="594935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792" y="602872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矩形 34"/>
          <p:cNvSpPr/>
          <p:nvPr/>
        </p:nvSpPr>
        <p:spPr>
          <a:xfrm>
            <a:off x="1904445" y="630971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cxnSp>
        <p:nvCxnSpPr>
          <p:cNvPr id="36" name="直線單箭頭接點 35"/>
          <p:cNvCxnSpPr>
            <a:stCxn id="4" idx="2"/>
            <a:endCxn id="33" idx="1"/>
          </p:cNvCxnSpPr>
          <p:nvPr/>
        </p:nvCxnSpPr>
        <p:spPr>
          <a:xfrm>
            <a:off x="1385267" y="1830874"/>
            <a:ext cx="462537" cy="4329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551658"/>
              </p:ext>
            </p:extLst>
          </p:nvPr>
        </p:nvGraphicFramePr>
        <p:xfrm>
          <a:off x="919193" y="602888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1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6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56" y="582340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90277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矩形 47"/>
          <p:cNvSpPr/>
          <p:nvPr/>
        </p:nvSpPr>
        <p:spPr>
          <a:xfrm>
            <a:off x="370197" y="618376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99</a:t>
            </a:r>
            <a:endParaRPr lang="zh-TW" altLang="en-US" sz="1400" dirty="0"/>
          </a:p>
        </p:txBody>
      </p:sp>
      <p:cxnSp>
        <p:nvCxnSpPr>
          <p:cNvPr id="49" name="直線單箭頭接點 48"/>
          <p:cNvCxnSpPr>
            <a:endCxn id="46" idx="0"/>
          </p:cNvCxnSpPr>
          <p:nvPr/>
        </p:nvCxnSpPr>
        <p:spPr>
          <a:xfrm flipH="1">
            <a:off x="665188" y="1872343"/>
            <a:ext cx="449509" cy="395106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-87934" y="-99392"/>
            <a:ext cx="20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Message-Copies = </a:t>
            </a:r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07842" y="5437857"/>
            <a:ext cx="62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Busy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001792" y="563873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860032" y="514274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054525" y="428332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570105" y="311079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666915" y="187234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7549883" y="70756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187624" y="2197497"/>
            <a:ext cx="49885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M1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097280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753602" y="321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458968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126854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1370379" y="190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42634" y="143708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650534"/>
              </p:ext>
            </p:extLst>
          </p:nvPr>
        </p:nvGraphicFramePr>
        <p:xfrm>
          <a:off x="2567940" y="6425745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414857"/>
              </p:ext>
            </p:extLst>
          </p:nvPr>
        </p:nvGraphicFramePr>
        <p:xfrm>
          <a:off x="5434447" y="5763932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373876"/>
              </p:ext>
            </p:extLst>
          </p:nvPr>
        </p:nvGraphicFramePr>
        <p:xfrm>
          <a:off x="7576988" y="4793630"/>
          <a:ext cx="134482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52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6" y="126139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090277" y="162175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pic>
        <p:nvPicPr>
          <p:cNvPr id="5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84" y="457376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65313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6922925" y="493412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cxnSp>
        <p:nvCxnSpPr>
          <p:cNvPr id="8" name="直線單箭頭接點 7"/>
          <p:cNvCxnSpPr>
            <a:stCxn id="4" idx="3"/>
            <a:endCxn id="5" idx="1"/>
          </p:cNvCxnSpPr>
          <p:nvPr/>
        </p:nvCxnSpPr>
        <p:spPr>
          <a:xfrm>
            <a:off x="1680256" y="1726315"/>
            <a:ext cx="5186028" cy="3058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44" y="54378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51723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4762685" y="579821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cxnSp>
        <p:nvCxnSpPr>
          <p:cNvPr id="14" name="直線單箭頭接點 13"/>
          <p:cNvCxnSpPr>
            <a:endCxn id="11" idx="1"/>
          </p:cNvCxnSpPr>
          <p:nvPr/>
        </p:nvCxnSpPr>
        <p:spPr>
          <a:xfrm>
            <a:off x="1547664" y="1830874"/>
            <a:ext cx="3158380" cy="3818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471" y="219749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459" y="227687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7534112" y="255785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5</a:t>
            </a:r>
            <a:endParaRPr lang="zh-TW" altLang="en-US" sz="1400" dirty="0"/>
          </a:p>
        </p:txBody>
      </p:sp>
      <p:cxnSp>
        <p:nvCxnSpPr>
          <p:cNvPr id="19" name="直線單箭頭接點 18"/>
          <p:cNvCxnSpPr>
            <a:endCxn id="16" idx="1"/>
          </p:cNvCxnSpPr>
          <p:nvPr/>
        </p:nvCxnSpPr>
        <p:spPr>
          <a:xfrm>
            <a:off x="1715589" y="1567543"/>
            <a:ext cx="5761882" cy="841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916" y="107689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904" y="115626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7415557" y="143725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cxnSp>
        <p:nvCxnSpPr>
          <p:cNvPr id="25" name="直線單箭頭接點 24"/>
          <p:cNvCxnSpPr>
            <a:stCxn id="2" idx="3"/>
            <a:endCxn id="22" idx="1"/>
          </p:cNvCxnSpPr>
          <p:nvPr/>
        </p:nvCxnSpPr>
        <p:spPr>
          <a:xfrm flipV="1">
            <a:off x="1736899" y="1288030"/>
            <a:ext cx="5622017" cy="184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761" y="343282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749" y="351219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矩形 28"/>
          <p:cNvSpPr/>
          <p:nvPr/>
        </p:nvSpPr>
        <p:spPr>
          <a:xfrm>
            <a:off x="7449402" y="379318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4</a:t>
            </a:r>
            <a:endParaRPr lang="zh-TW" altLang="en-US" sz="1400" dirty="0"/>
          </a:p>
        </p:txBody>
      </p:sp>
      <p:cxnSp>
        <p:nvCxnSpPr>
          <p:cNvPr id="30" name="直線單箭頭接點 29"/>
          <p:cNvCxnSpPr>
            <a:endCxn id="27" idx="1"/>
          </p:cNvCxnSpPr>
          <p:nvPr/>
        </p:nvCxnSpPr>
        <p:spPr>
          <a:xfrm>
            <a:off x="1715589" y="1621756"/>
            <a:ext cx="5677172" cy="2022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04" y="594935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792" y="602872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矩形 34"/>
          <p:cNvSpPr/>
          <p:nvPr/>
        </p:nvSpPr>
        <p:spPr>
          <a:xfrm>
            <a:off x="1904445" y="630971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cxnSp>
        <p:nvCxnSpPr>
          <p:cNvPr id="36" name="直線單箭頭接點 35"/>
          <p:cNvCxnSpPr>
            <a:stCxn id="4" idx="2"/>
            <a:endCxn id="33" idx="1"/>
          </p:cNvCxnSpPr>
          <p:nvPr/>
        </p:nvCxnSpPr>
        <p:spPr>
          <a:xfrm>
            <a:off x="1385267" y="1830874"/>
            <a:ext cx="462537" cy="4329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646869"/>
              </p:ext>
            </p:extLst>
          </p:nvPr>
        </p:nvGraphicFramePr>
        <p:xfrm>
          <a:off x="919193" y="602888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1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6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56" y="582340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90277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矩形 47"/>
          <p:cNvSpPr/>
          <p:nvPr/>
        </p:nvSpPr>
        <p:spPr>
          <a:xfrm>
            <a:off x="370197" y="618376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99</a:t>
            </a:r>
            <a:endParaRPr lang="zh-TW" altLang="en-US" sz="1400" dirty="0"/>
          </a:p>
        </p:txBody>
      </p:sp>
      <p:cxnSp>
        <p:nvCxnSpPr>
          <p:cNvPr id="49" name="直線單箭頭接點 48"/>
          <p:cNvCxnSpPr>
            <a:endCxn id="46" idx="0"/>
          </p:cNvCxnSpPr>
          <p:nvPr/>
        </p:nvCxnSpPr>
        <p:spPr>
          <a:xfrm flipH="1">
            <a:off x="665188" y="1872343"/>
            <a:ext cx="449509" cy="395106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-87934" y="-99392"/>
            <a:ext cx="20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Message-Copies = </a:t>
            </a:r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07842" y="5437857"/>
            <a:ext cx="62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Busy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001792" y="563873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860032" y="514274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054525" y="428332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570105" y="311079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666915" y="187234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7549883" y="70756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298236" y="3608518"/>
            <a:ext cx="49885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M1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097280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753602" y="321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458968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126854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1529413" y="3295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42634" y="143708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03155"/>
              </p:ext>
            </p:extLst>
          </p:nvPr>
        </p:nvGraphicFramePr>
        <p:xfrm>
          <a:off x="2567940" y="6425745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791045"/>
              </p:ext>
            </p:extLst>
          </p:nvPr>
        </p:nvGraphicFramePr>
        <p:xfrm>
          <a:off x="5434447" y="5763932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648233"/>
              </p:ext>
            </p:extLst>
          </p:nvPr>
        </p:nvGraphicFramePr>
        <p:xfrm>
          <a:off x="7576988" y="4793630"/>
          <a:ext cx="134482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69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6" y="126139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090277" y="162175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pic>
        <p:nvPicPr>
          <p:cNvPr id="5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84" y="457376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65313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6922925" y="493412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cxnSp>
        <p:nvCxnSpPr>
          <p:cNvPr id="8" name="直線單箭頭接點 7"/>
          <p:cNvCxnSpPr>
            <a:stCxn id="4" idx="3"/>
            <a:endCxn id="5" idx="1"/>
          </p:cNvCxnSpPr>
          <p:nvPr/>
        </p:nvCxnSpPr>
        <p:spPr>
          <a:xfrm>
            <a:off x="1680256" y="1726315"/>
            <a:ext cx="5186028" cy="3058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44" y="54378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51723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4762685" y="579821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cxnSp>
        <p:nvCxnSpPr>
          <p:cNvPr id="14" name="直線單箭頭接點 13"/>
          <p:cNvCxnSpPr>
            <a:endCxn id="11" idx="1"/>
          </p:cNvCxnSpPr>
          <p:nvPr/>
        </p:nvCxnSpPr>
        <p:spPr>
          <a:xfrm>
            <a:off x="1547664" y="1830874"/>
            <a:ext cx="3158380" cy="3818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471" y="219749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459" y="227687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7534112" y="255785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5</a:t>
            </a:r>
            <a:endParaRPr lang="zh-TW" altLang="en-US" sz="1400" dirty="0"/>
          </a:p>
        </p:txBody>
      </p:sp>
      <p:cxnSp>
        <p:nvCxnSpPr>
          <p:cNvPr id="19" name="直線單箭頭接點 18"/>
          <p:cNvCxnSpPr>
            <a:endCxn id="16" idx="1"/>
          </p:cNvCxnSpPr>
          <p:nvPr/>
        </p:nvCxnSpPr>
        <p:spPr>
          <a:xfrm>
            <a:off x="1715589" y="1567543"/>
            <a:ext cx="5761882" cy="841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916" y="107689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904" y="115626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7415557" y="143725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cxnSp>
        <p:nvCxnSpPr>
          <p:cNvPr id="25" name="直線單箭頭接點 24"/>
          <p:cNvCxnSpPr>
            <a:stCxn id="2" idx="3"/>
            <a:endCxn id="22" idx="1"/>
          </p:cNvCxnSpPr>
          <p:nvPr/>
        </p:nvCxnSpPr>
        <p:spPr>
          <a:xfrm flipV="1">
            <a:off x="1736899" y="1288030"/>
            <a:ext cx="5622017" cy="184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761" y="343282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749" y="351219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矩形 28"/>
          <p:cNvSpPr/>
          <p:nvPr/>
        </p:nvSpPr>
        <p:spPr>
          <a:xfrm>
            <a:off x="7449402" y="379318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4</a:t>
            </a:r>
            <a:endParaRPr lang="zh-TW" altLang="en-US" sz="1400" dirty="0"/>
          </a:p>
        </p:txBody>
      </p:sp>
      <p:cxnSp>
        <p:nvCxnSpPr>
          <p:cNvPr id="30" name="直線單箭頭接點 29"/>
          <p:cNvCxnSpPr>
            <a:endCxn id="27" idx="1"/>
          </p:cNvCxnSpPr>
          <p:nvPr/>
        </p:nvCxnSpPr>
        <p:spPr>
          <a:xfrm>
            <a:off x="1715589" y="1621756"/>
            <a:ext cx="5677172" cy="2022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04" y="594935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792" y="602872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矩形 34"/>
          <p:cNvSpPr/>
          <p:nvPr/>
        </p:nvSpPr>
        <p:spPr>
          <a:xfrm>
            <a:off x="1904445" y="630971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cxnSp>
        <p:nvCxnSpPr>
          <p:cNvPr id="36" name="直線單箭頭接點 35"/>
          <p:cNvCxnSpPr>
            <a:stCxn id="4" idx="2"/>
            <a:endCxn id="33" idx="1"/>
          </p:cNvCxnSpPr>
          <p:nvPr/>
        </p:nvCxnSpPr>
        <p:spPr>
          <a:xfrm>
            <a:off x="1385267" y="1830874"/>
            <a:ext cx="462537" cy="4329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380786"/>
              </p:ext>
            </p:extLst>
          </p:nvPr>
        </p:nvGraphicFramePr>
        <p:xfrm>
          <a:off x="919193" y="602888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1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6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56" y="582340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90277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矩形 47"/>
          <p:cNvSpPr/>
          <p:nvPr/>
        </p:nvSpPr>
        <p:spPr>
          <a:xfrm>
            <a:off x="370197" y="618376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99</a:t>
            </a:r>
            <a:endParaRPr lang="zh-TW" altLang="en-US" sz="1400" dirty="0"/>
          </a:p>
        </p:txBody>
      </p:sp>
      <p:cxnSp>
        <p:nvCxnSpPr>
          <p:cNvPr id="49" name="直線單箭頭接點 48"/>
          <p:cNvCxnSpPr>
            <a:endCxn id="46" idx="0"/>
          </p:cNvCxnSpPr>
          <p:nvPr/>
        </p:nvCxnSpPr>
        <p:spPr>
          <a:xfrm flipH="1">
            <a:off x="665188" y="1872343"/>
            <a:ext cx="449509" cy="395106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-87934" y="-99392"/>
            <a:ext cx="20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Message-Copies = </a:t>
            </a:r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07842" y="5437857"/>
            <a:ext cx="62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Busy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001792" y="563873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860032" y="514274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054525" y="428332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570105" y="311079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666915" y="187234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7549883" y="70756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565142" y="5428887"/>
            <a:ext cx="49885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M1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097280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753602" y="321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458968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126854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1762311" y="51427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42634" y="143708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03155"/>
              </p:ext>
            </p:extLst>
          </p:nvPr>
        </p:nvGraphicFramePr>
        <p:xfrm>
          <a:off x="2567940" y="6425745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791045"/>
              </p:ext>
            </p:extLst>
          </p:nvPr>
        </p:nvGraphicFramePr>
        <p:xfrm>
          <a:off x="5434447" y="5763932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648233"/>
              </p:ext>
            </p:extLst>
          </p:nvPr>
        </p:nvGraphicFramePr>
        <p:xfrm>
          <a:off x="7576988" y="4793630"/>
          <a:ext cx="134482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22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8" y="476672"/>
            <a:ext cx="6123409" cy="5548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0" y="0"/>
            <a:ext cx="2077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>
                <a:solidFill>
                  <a:srgbClr val="FF0000"/>
                </a:solidFill>
              </a:rPr>
              <a:t>DecosionEngineRouter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915816" y="5674962"/>
            <a:ext cx="459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1"/>
                </a:solidFill>
              </a:rPr>
              <a:t>將目前傳出去</a:t>
            </a:r>
            <a:r>
              <a:rPr lang="zh-TW" altLang="en-US" dirty="0" smtClean="0">
                <a:solidFill>
                  <a:schemeClr val="accent1"/>
                </a:solidFill>
              </a:rPr>
              <a:t>的</a:t>
            </a:r>
            <a:r>
              <a:rPr lang="en-US" altLang="zh-TW" dirty="0" smtClean="0">
                <a:solidFill>
                  <a:schemeClr val="accent1"/>
                </a:solidFill>
              </a:rPr>
              <a:t>message</a:t>
            </a:r>
            <a:r>
              <a:rPr lang="zh-TW" altLang="en-US" dirty="0">
                <a:solidFill>
                  <a:schemeClr val="accent1"/>
                </a:solidFill>
              </a:rPr>
              <a:t>之</a:t>
            </a:r>
            <a:r>
              <a:rPr lang="en-US" altLang="zh-TW" dirty="0" smtClean="0">
                <a:solidFill>
                  <a:schemeClr val="accent1"/>
                </a:solidFill>
              </a:rPr>
              <a:t>copies</a:t>
            </a:r>
            <a:r>
              <a:rPr lang="zh-TW" altLang="en-US" dirty="0" smtClean="0">
                <a:solidFill>
                  <a:schemeClr val="accent1"/>
                </a:solidFill>
              </a:rPr>
              <a:t>數量分一半</a:t>
            </a:r>
            <a:endParaRPr lang="en-US" altLang="zh-TW" dirty="0" smtClean="0">
              <a:solidFill>
                <a:schemeClr val="accent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942306" y="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4365104"/>
            <a:ext cx="5040560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49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6" y="126139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090277" y="162175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pic>
        <p:nvPicPr>
          <p:cNvPr id="5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84" y="4573761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653136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6922925" y="4934123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cxnSp>
        <p:nvCxnSpPr>
          <p:cNvPr id="8" name="直線單箭頭接點 7"/>
          <p:cNvCxnSpPr>
            <a:stCxn id="4" idx="3"/>
            <a:endCxn id="5" idx="1"/>
          </p:cNvCxnSpPr>
          <p:nvPr/>
        </p:nvCxnSpPr>
        <p:spPr>
          <a:xfrm>
            <a:off x="1680256" y="1726315"/>
            <a:ext cx="5186028" cy="3058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44" y="543785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51723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4762685" y="579821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cxnSp>
        <p:nvCxnSpPr>
          <p:cNvPr id="14" name="直線單箭頭接點 13"/>
          <p:cNvCxnSpPr>
            <a:endCxn id="11" idx="1"/>
          </p:cNvCxnSpPr>
          <p:nvPr/>
        </p:nvCxnSpPr>
        <p:spPr>
          <a:xfrm>
            <a:off x="1547664" y="1830874"/>
            <a:ext cx="3158380" cy="3818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471" y="2197497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459" y="2276872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7534112" y="2557859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5</a:t>
            </a:r>
            <a:endParaRPr lang="zh-TW" altLang="en-US" sz="1400" dirty="0"/>
          </a:p>
        </p:txBody>
      </p:sp>
      <p:cxnSp>
        <p:nvCxnSpPr>
          <p:cNvPr id="19" name="直線單箭頭接點 18"/>
          <p:cNvCxnSpPr>
            <a:endCxn id="16" idx="1"/>
          </p:cNvCxnSpPr>
          <p:nvPr/>
        </p:nvCxnSpPr>
        <p:spPr>
          <a:xfrm>
            <a:off x="1715589" y="1567543"/>
            <a:ext cx="5761882" cy="841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916" y="107689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904" y="115626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7415557" y="143725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cxnSp>
        <p:nvCxnSpPr>
          <p:cNvPr id="25" name="直線單箭頭接點 24"/>
          <p:cNvCxnSpPr>
            <a:stCxn id="2" idx="3"/>
            <a:endCxn id="22" idx="1"/>
          </p:cNvCxnSpPr>
          <p:nvPr/>
        </p:nvCxnSpPr>
        <p:spPr>
          <a:xfrm flipV="1">
            <a:off x="1736899" y="1288030"/>
            <a:ext cx="5622017" cy="184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761" y="343282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749" y="351219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矩形 28"/>
          <p:cNvSpPr/>
          <p:nvPr/>
        </p:nvSpPr>
        <p:spPr>
          <a:xfrm>
            <a:off x="7449402" y="379318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4</a:t>
            </a:r>
            <a:endParaRPr lang="zh-TW" altLang="en-US" sz="1400" dirty="0"/>
          </a:p>
        </p:txBody>
      </p:sp>
      <p:cxnSp>
        <p:nvCxnSpPr>
          <p:cNvPr id="30" name="直線單箭頭接點 29"/>
          <p:cNvCxnSpPr>
            <a:endCxn id="27" idx="1"/>
          </p:cNvCxnSpPr>
          <p:nvPr/>
        </p:nvCxnSpPr>
        <p:spPr>
          <a:xfrm>
            <a:off x="1715589" y="1621756"/>
            <a:ext cx="5677172" cy="2022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04" y="594935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792" y="602872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矩形 34"/>
          <p:cNvSpPr/>
          <p:nvPr/>
        </p:nvSpPr>
        <p:spPr>
          <a:xfrm>
            <a:off x="1904445" y="630971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cxnSp>
        <p:nvCxnSpPr>
          <p:cNvPr id="36" name="直線單箭頭接點 35"/>
          <p:cNvCxnSpPr>
            <a:stCxn id="4" idx="2"/>
            <a:endCxn id="33" idx="1"/>
          </p:cNvCxnSpPr>
          <p:nvPr/>
        </p:nvCxnSpPr>
        <p:spPr>
          <a:xfrm>
            <a:off x="1385267" y="1830874"/>
            <a:ext cx="462537" cy="4329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279646"/>
              </p:ext>
            </p:extLst>
          </p:nvPr>
        </p:nvGraphicFramePr>
        <p:xfrm>
          <a:off x="919193" y="602888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1"/>
                          </a:solidFill>
                        </a:rPr>
                        <a:t>M1</a:t>
                      </a:r>
                      <a:endParaRPr lang="zh-TW" altLang="en-US" sz="16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M2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M3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accent3"/>
                          </a:solidFill>
                        </a:rPr>
                        <a:t>M4</a:t>
                      </a:r>
                      <a:endParaRPr lang="zh-TW" alt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6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56" y="582340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90277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矩形 47"/>
          <p:cNvSpPr/>
          <p:nvPr/>
        </p:nvSpPr>
        <p:spPr>
          <a:xfrm>
            <a:off x="370197" y="618376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99</a:t>
            </a:r>
            <a:endParaRPr lang="zh-TW" altLang="en-US" sz="1400" dirty="0"/>
          </a:p>
        </p:txBody>
      </p:sp>
      <p:cxnSp>
        <p:nvCxnSpPr>
          <p:cNvPr id="49" name="直線單箭頭接點 48"/>
          <p:cNvCxnSpPr>
            <a:endCxn id="46" idx="0"/>
          </p:cNvCxnSpPr>
          <p:nvPr/>
        </p:nvCxnSpPr>
        <p:spPr>
          <a:xfrm flipH="1">
            <a:off x="665188" y="1872343"/>
            <a:ext cx="449509" cy="395106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-87934" y="-99392"/>
            <a:ext cx="20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Message-Copies = </a:t>
            </a:r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07842" y="5437857"/>
            <a:ext cx="62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Busy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001792" y="563873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860032" y="514274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054525" y="428332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570105" y="311079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666915" y="187234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7549883" y="70756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OK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565142" y="5428887"/>
            <a:ext cx="49885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M1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097280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753602" y="321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458968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126854" y="322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1762311" y="51427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2634" y="143708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Sender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03155"/>
              </p:ext>
            </p:extLst>
          </p:nvPr>
        </p:nvGraphicFramePr>
        <p:xfrm>
          <a:off x="2567940" y="6425745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791045"/>
              </p:ext>
            </p:extLst>
          </p:nvPr>
        </p:nvGraphicFramePr>
        <p:xfrm>
          <a:off x="5434447" y="5763932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648233"/>
              </p:ext>
            </p:extLst>
          </p:nvPr>
        </p:nvGraphicFramePr>
        <p:xfrm>
          <a:off x="7576988" y="4793630"/>
          <a:ext cx="134482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Free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1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1462</Words>
  <Application>Microsoft Office PowerPoint</Application>
  <PresentationFormat>如螢幕大小 (4:3)</PresentationFormat>
  <Paragraphs>1287</Paragraphs>
  <Slides>37</Slides>
  <Notes>16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38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Ellison</dc:creator>
  <cp:lastModifiedBy>Ellison</cp:lastModifiedBy>
  <cp:revision>112</cp:revision>
  <dcterms:created xsi:type="dcterms:W3CDTF">2014-03-14T09:15:28Z</dcterms:created>
  <dcterms:modified xsi:type="dcterms:W3CDTF">2014-03-17T08:26:02Z</dcterms:modified>
</cp:coreProperties>
</file>