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0" name="直線單箭頭接點 9"/>
          <p:cNvCxnSpPr>
            <a:endCxn id="7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stCxn id="4" idx="3"/>
            <a:endCxn id="11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18" name="直線單箭頭接點 17"/>
          <p:cNvCxnSpPr>
            <a:endCxn id="15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586056" y="828289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66910" y="1167430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80734" y="2323532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163908" y="3608518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57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0" name="直線單箭頭接點 9"/>
          <p:cNvCxnSpPr>
            <a:endCxn id="7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stCxn id="4" idx="3"/>
            <a:endCxn id="11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18" name="直線單箭頭接點 17"/>
          <p:cNvCxnSpPr>
            <a:endCxn id="15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586056" y="828289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66910" y="1167430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80734" y="2323532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163908" y="3608518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8156957" y="3603420"/>
            <a:ext cx="36004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8197153" y="3608518"/>
            <a:ext cx="224408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4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0" name="直線單箭頭接點 9"/>
          <p:cNvCxnSpPr>
            <a:endCxn id="7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stCxn id="4" idx="3"/>
            <a:endCxn id="11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18" name="直線單箭頭接點 17"/>
          <p:cNvCxnSpPr>
            <a:endCxn id="15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586056" y="828289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66910" y="1167430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180734" y="2323532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163908" y="3608518"/>
            <a:ext cx="3016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1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2420888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Y728(</a:t>
            </a:r>
            <a:r>
              <a:rPr lang="en-US" altLang="zh-TW" dirty="0">
                <a:solidFill>
                  <a:schemeClr val="accent1"/>
                </a:solidFill>
              </a:rPr>
              <a:t>CreateFrom:n66</a:t>
            </a:r>
            <a:r>
              <a:rPr lang="en-US" altLang="zh-TW" dirty="0"/>
              <a:t>,Dest:n51): {</a:t>
            </a:r>
            <a:r>
              <a:rPr lang="en-US" altLang="zh-TW" dirty="0">
                <a:solidFill>
                  <a:schemeClr val="accent1"/>
                </a:solidFill>
              </a:rPr>
              <a:t>n66=8</a:t>
            </a: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chemeClr val="accent3"/>
                </a:solidFill>
              </a:rPr>
              <a:t>= 8</a:t>
            </a:r>
            <a:r>
              <a:rPr lang="zh-TW" altLang="en-US" dirty="0">
                <a:solidFill>
                  <a:schemeClr val="accent3"/>
                </a:solidFill>
              </a:rPr>
              <a:t>份</a:t>
            </a:r>
            <a:endParaRPr lang="en-US" altLang="zh-TW" dirty="0"/>
          </a:p>
          <a:p>
            <a:r>
              <a:rPr lang="en-US" altLang="zh-TW" dirty="0" smtClean="0"/>
              <a:t>Y726(</a:t>
            </a:r>
            <a:r>
              <a:rPr lang="en-US" altLang="zh-TW" dirty="0" smtClean="0">
                <a:solidFill>
                  <a:schemeClr val="accent1"/>
                </a:solidFill>
              </a:rPr>
              <a:t>CreateFrom:n92</a:t>
            </a:r>
            <a:r>
              <a:rPr lang="en-US" altLang="zh-TW" dirty="0" smtClean="0"/>
              <a:t>,Dest:n94</a:t>
            </a:r>
            <a:r>
              <a:rPr lang="en-US" altLang="zh-TW" dirty="0"/>
              <a:t>): {</a:t>
            </a:r>
            <a:r>
              <a:rPr lang="en-US" altLang="zh-TW" dirty="0">
                <a:solidFill>
                  <a:schemeClr val="accent1"/>
                </a:solidFill>
              </a:rPr>
              <a:t>n92=1</a:t>
            </a:r>
            <a:r>
              <a:rPr lang="en-US" altLang="zh-TW" dirty="0"/>
              <a:t>, n77=7</a:t>
            </a:r>
            <a:r>
              <a:rPr lang="en-US" altLang="zh-TW" dirty="0" smtClean="0"/>
              <a:t>}  </a:t>
            </a:r>
            <a:r>
              <a:rPr lang="en-US" altLang="zh-TW" dirty="0" smtClean="0">
                <a:solidFill>
                  <a:schemeClr val="accent3"/>
                </a:solidFill>
              </a:rPr>
              <a:t>= 8</a:t>
            </a:r>
            <a:r>
              <a:rPr lang="zh-TW" altLang="en-US" dirty="0" smtClean="0">
                <a:solidFill>
                  <a:schemeClr val="accent3"/>
                </a:solidFill>
              </a:rPr>
              <a:t>份</a:t>
            </a:r>
            <a:endParaRPr lang="en-US" altLang="zh-TW" dirty="0" smtClean="0">
              <a:solidFill>
                <a:schemeClr val="accent3"/>
              </a:solidFill>
            </a:endParaRPr>
          </a:p>
          <a:p>
            <a:r>
              <a:rPr lang="pt-BR" altLang="zh-TW" dirty="0"/>
              <a:t>Y444(</a:t>
            </a:r>
            <a:r>
              <a:rPr lang="pt-BR" altLang="zh-TW" dirty="0">
                <a:solidFill>
                  <a:schemeClr val="accent1"/>
                </a:solidFill>
              </a:rPr>
              <a:t>CreateFrom:n46</a:t>
            </a:r>
            <a:r>
              <a:rPr lang="pt-BR" altLang="zh-TW" dirty="0"/>
              <a:t>,Dest:n12): {n49=1, n12=0, </a:t>
            </a:r>
            <a:r>
              <a:rPr lang="pt-BR" altLang="zh-TW" dirty="0">
                <a:solidFill>
                  <a:schemeClr val="accent1"/>
                </a:solidFill>
              </a:rPr>
              <a:t>n46=1</a:t>
            </a:r>
            <a:r>
              <a:rPr lang="pt-BR" altLang="zh-TW" dirty="0"/>
              <a:t>, n81=2, n83=0</a:t>
            </a:r>
            <a:r>
              <a:rPr lang="pt-BR" altLang="zh-TW" dirty="0" smtClean="0"/>
              <a:t>}</a:t>
            </a:r>
            <a:r>
              <a:rPr lang="zh-TW" altLang="en-US" dirty="0" smtClean="0"/>
              <a:t>   </a:t>
            </a:r>
            <a:r>
              <a:rPr lang="en-US" altLang="zh-TW" dirty="0" smtClean="0">
                <a:solidFill>
                  <a:schemeClr val="accent3"/>
                </a:solidFill>
              </a:rPr>
              <a:t>=</a:t>
            </a:r>
            <a:r>
              <a:rPr lang="zh-TW" altLang="en-US" dirty="0" smtClean="0">
                <a:solidFill>
                  <a:schemeClr val="accent3"/>
                </a:solidFill>
              </a:rPr>
              <a:t> </a:t>
            </a:r>
            <a:r>
              <a:rPr lang="en-US" altLang="zh-TW" dirty="0" smtClean="0">
                <a:solidFill>
                  <a:schemeClr val="accent3"/>
                </a:solidFill>
              </a:rPr>
              <a:t>4</a:t>
            </a:r>
            <a:r>
              <a:rPr lang="zh-TW" altLang="en-US" dirty="0" smtClean="0">
                <a:solidFill>
                  <a:schemeClr val="accent3"/>
                </a:solidFill>
              </a:rPr>
              <a:t>份</a:t>
            </a:r>
            <a:endParaRPr lang="en-US" altLang="zh-TW" dirty="0" smtClean="0">
              <a:solidFill>
                <a:schemeClr val="accent3"/>
              </a:solidFill>
            </a:endParaRPr>
          </a:p>
          <a:p>
            <a:r>
              <a:rPr lang="pt-BR" altLang="zh-TW" dirty="0"/>
              <a:t>Y539(</a:t>
            </a:r>
            <a:r>
              <a:rPr lang="pt-BR" altLang="zh-TW" dirty="0">
                <a:solidFill>
                  <a:schemeClr val="accent1"/>
                </a:solidFill>
              </a:rPr>
              <a:t>CreateFrom:n48</a:t>
            </a:r>
            <a:r>
              <a:rPr lang="pt-BR" altLang="zh-TW" dirty="0"/>
              <a:t>,Dest:n85): {</a:t>
            </a:r>
            <a:r>
              <a:rPr lang="pt-BR" altLang="zh-TW" dirty="0">
                <a:solidFill>
                  <a:schemeClr val="accent1"/>
                </a:solidFill>
              </a:rPr>
              <a:t>n48=0</a:t>
            </a:r>
            <a:r>
              <a:rPr lang="pt-BR" altLang="zh-TW" dirty="0"/>
              <a:t>, n85=0, n37=1, n60=4</a:t>
            </a:r>
            <a:r>
              <a:rPr lang="pt-BR" altLang="zh-TW" dirty="0" smtClean="0"/>
              <a:t>}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chemeClr val="accent3"/>
                </a:solidFill>
              </a:rPr>
              <a:t>=</a:t>
            </a:r>
            <a:r>
              <a:rPr lang="zh-TW" altLang="en-US" dirty="0" smtClean="0">
                <a:solidFill>
                  <a:schemeClr val="accent3"/>
                </a:solidFill>
              </a:rPr>
              <a:t> </a:t>
            </a:r>
            <a:r>
              <a:rPr lang="en-US" altLang="zh-TW" dirty="0" smtClean="0">
                <a:solidFill>
                  <a:schemeClr val="accent3"/>
                </a:solidFill>
              </a:rPr>
              <a:t>5</a:t>
            </a:r>
            <a:r>
              <a:rPr lang="zh-TW" altLang="en-US" dirty="0" smtClean="0">
                <a:solidFill>
                  <a:schemeClr val="accent3"/>
                </a:solidFill>
              </a:rPr>
              <a:t>份</a:t>
            </a:r>
            <a:endParaRPr lang="en-US" altLang="zh-TW" dirty="0" smtClean="0">
              <a:solidFill>
                <a:schemeClr val="accent3"/>
              </a:solidFill>
            </a:endParaRP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6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</Words>
  <Application>Microsoft Office PowerPoint</Application>
  <PresentationFormat>如螢幕大小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8</cp:revision>
  <dcterms:created xsi:type="dcterms:W3CDTF">2014-03-26T09:07:25Z</dcterms:created>
  <dcterms:modified xsi:type="dcterms:W3CDTF">2014-03-26T09:18:00Z</dcterms:modified>
</cp:coreProperties>
</file>