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0" r:id="rId4"/>
    <p:sldId id="262" r:id="rId5"/>
    <p:sldId id="257" r:id="rId6"/>
    <p:sldId id="259" r:id="rId7"/>
    <p:sldId id="258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Section 3.  System Model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44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" y="187394"/>
            <a:ext cx="4914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" y="518240"/>
            <a:ext cx="13239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120" y="536475"/>
            <a:ext cx="51339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04" y="1268760"/>
            <a:ext cx="56102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雲朵形 3"/>
          <p:cNvSpPr/>
          <p:nvPr/>
        </p:nvSpPr>
        <p:spPr>
          <a:xfrm>
            <a:off x="1045189" y="2126230"/>
            <a:ext cx="2160240" cy="144016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雲朵形 10"/>
          <p:cNvSpPr/>
          <p:nvPr/>
        </p:nvSpPr>
        <p:spPr>
          <a:xfrm>
            <a:off x="4141533" y="1910206"/>
            <a:ext cx="2160240" cy="144016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4429565" y="248627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2656333" y="248627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>
            <a:stCxn id="13" idx="6"/>
            <a:endCxn id="5" idx="2"/>
          </p:cNvCxnSpPr>
          <p:nvPr/>
        </p:nvCxnSpPr>
        <p:spPr>
          <a:xfrm>
            <a:off x="2944365" y="2630286"/>
            <a:ext cx="1485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1402268" y="270229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981293" y="25516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053301" y="303942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21653" y="279896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5509279" y="22148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>
            <a:stCxn id="18" idx="6"/>
            <a:endCxn id="19" idx="2"/>
          </p:cNvCxnSpPr>
          <p:nvPr/>
        </p:nvCxnSpPr>
        <p:spPr>
          <a:xfrm flipV="1">
            <a:off x="2341333" y="2942983"/>
            <a:ext cx="2880320" cy="2404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04" y="3717032"/>
            <a:ext cx="21050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479" y="3784146"/>
            <a:ext cx="56197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879" y="3734449"/>
            <a:ext cx="4191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676523" y="253372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372200" y="2358860"/>
            <a:ext cx="37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C’</a:t>
            </a:r>
            <a:endParaRPr lang="zh-TW" altLang="en-US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7" y="4149080"/>
            <a:ext cx="57721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雲朵形 65"/>
          <p:cNvSpPr/>
          <p:nvPr/>
        </p:nvSpPr>
        <p:spPr>
          <a:xfrm>
            <a:off x="1406445" y="4869160"/>
            <a:ext cx="1368152" cy="1032777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雲朵形 66"/>
          <p:cNvSpPr/>
          <p:nvPr/>
        </p:nvSpPr>
        <p:spPr>
          <a:xfrm>
            <a:off x="4502789" y="4653136"/>
            <a:ext cx="1368152" cy="1032777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4748385" y="4957774"/>
            <a:ext cx="182420" cy="206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2374274" y="5131437"/>
            <a:ext cx="182420" cy="206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直線接點 69"/>
          <p:cNvCxnSpPr>
            <a:stCxn id="69" idx="6"/>
            <a:endCxn id="68" idx="2"/>
          </p:cNvCxnSpPr>
          <p:nvPr/>
        </p:nvCxnSpPr>
        <p:spPr>
          <a:xfrm flipV="1">
            <a:off x="2556694" y="5061052"/>
            <a:ext cx="2191691" cy="1736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1630910" y="5258008"/>
            <a:ext cx="182420" cy="206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1630910" y="5542705"/>
            <a:ext cx="182420" cy="206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2041127" y="5479358"/>
            <a:ext cx="182420" cy="20655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5004445" y="5295057"/>
            <a:ext cx="182420" cy="206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/>
          <p:cNvSpPr/>
          <p:nvPr/>
        </p:nvSpPr>
        <p:spPr>
          <a:xfrm>
            <a:off x="5339243" y="4935679"/>
            <a:ext cx="182420" cy="206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直線接點 75"/>
          <p:cNvCxnSpPr>
            <a:stCxn id="73" idx="6"/>
            <a:endCxn id="74" idx="2"/>
          </p:cNvCxnSpPr>
          <p:nvPr/>
        </p:nvCxnSpPr>
        <p:spPr>
          <a:xfrm flipV="1">
            <a:off x="2223547" y="5398335"/>
            <a:ext cx="2780898" cy="18430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1037779" y="5276651"/>
            <a:ext cx="19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5942950" y="4804277"/>
            <a:ext cx="35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C’</a:t>
            </a:r>
            <a:endParaRPr lang="zh-TW" altLang="en-US" dirty="0"/>
          </a:p>
        </p:txBody>
      </p:sp>
      <p:sp>
        <p:nvSpPr>
          <p:cNvPr id="83" name="雲朵形 82"/>
          <p:cNvSpPr/>
          <p:nvPr/>
        </p:nvSpPr>
        <p:spPr>
          <a:xfrm>
            <a:off x="3309467" y="5872336"/>
            <a:ext cx="1368152" cy="1032777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/>
          <p:cNvSpPr/>
          <p:nvPr/>
        </p:nvSpPr>
        <p:spPr>
          <a:xfrm>
            <a:off x="3561329" y="6182169"/>
            <a:ext cx="182420" cy="206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/>
          <p:cNvSpPr/>
          <p:nvPr/>
        </p:nvSpPr>
        <p:spPr>
          <a:xfrm>
            <a:off x="4197897" y="6285446"/>
            <a:ext cx="182420" cy="206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6" name="直線接點 85"/>
          <p:cNvCxnSpPr>
            <a:stCxn id="73" idx="5"/>
            <a:endCxn id="84" idx="1"/>
          </p:cNvCxnSpPr>
          <p:nvPr/>
        </p:nvCxnSpPr>
        <p:spPr>
          <a:xfrm>
            <a:off x="2196832" y="5655664"/>
            <a:ext cx="1391212" cy="5567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2263740" y="2281916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Bridge node</a:t>
            </a:r>
            <a:endParaRPr lang="zh-TW" altLang="en-US" sz="11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4868325" y="2578074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Bridge node</a:t>
            </a:r>
            <a:endParaRPr lang="zh-TW" altLang="en-US" sz="11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259664" y="2268162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Bridge node</a:t>
            </a:r>
            <a:endParaRPr lang="zh-TW" altLang="en-US" sz="11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1784965" y="2825389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Bridge node</a:t>
            </a:r>
            <a:endParaRPr lang="zh-TW" altLang="en-US" sz="1100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93" y="5234715"/>
            <a:ext cx="2762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68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79" y="211995"/>
            <a:ext cx="13049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6012"/>
            <a:ext cx="39909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79" y="1124744"/>
            <a:ext cx="55530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742" y="1081364"/>
            <a:ext cx="191452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833" y="1837014"/>
            <a:ext cx="28384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814923" y="2317838"/>
            <a:ext cx="3656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3"/>
                </a:solidFill>
              </a:rPr>
              <a:t>Node s </a:t>
            </a:r>
            <a:r>
              <a:rPr lang="zh-TW" altLang="en-US" sz="1400" dirty="0" smtClean="0">
                <a:solidFill>
                  <a:schemeClr val="accent3"/>
                </a:solidFill>
              </a:rPr>
              <a:t>和 </a:t>
            </a:r>
            <a:r>
              <a:rPr lang="en-US" altLang="zh-TW" sz="1400" dirty="0" smtClean="0">
                <a:solidFill>
                  <a:schemeClr val="accent3"/>
                </a:solidFill>
              </a:rPr>
              <a:t>t </a:t>
            </a:r>
            <a:r>
              <a:rPr lang="zh-TW" altLang="en-US" sz="1400" dirty="0" smtClean="0">
                <a:solidFill>
                  <a:schemeClr val="accent3"/>
                </a:solidFill>
              </a:rPr>
              <a:t>之間的</a:t>
            </a:r>
            <a:r>
              <a:rPr lang="en-US" altLang="zh-TW" sz="1400" dirty="0" smtClean="0">
                <a:solidFill>
                  <a:schemeClr val="accent3"/>
                </a:solidFill>
              </a:rPr>
              <a:t>shortest path</a:t>
            </a:r>
            <a:r>
              <a:rPr lang="zh-TW" altLang="en-US" sz="1400" dirty="0" smtClean="0">
                <a:solidFill>
                  <a:schemeClr val="accent3"/>
                </a:solidFill>
              </a:rPr>
              <a:t>上的</a:t>
            </a:r>
            <a:r>
              <a:rPr lang="en-US" altLang="zh-TW" sz="1400" dirty="0" smtClean="0">
                <a:solidFill>
                  <a:schemeClr val="accent3"/>
                </a:solidFill>
              </a:rPr>
              <a:t>node</a:t>
            </a:r>
            <a:r>
              <a:rPr lang="zh-TW" altLang="en-US" sz="1400" dirty="0" smtClean="0">
                <a:solidFill>
                  <a:schemeClr val="accent3"/>
                </a:solidFill>
              </a:rPr>
              <a:t>數量</a:t>
            </a:r>
            <a:endParaRPr lang="zh-TW" altLang="en-US" sz="1400" dirty="0">
              <a:solidFill>
                <a:schemeClr val="accent3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814923" y="1837014"/>
            <a:ext cx="4649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3"/>
                </a:solidFill>
              </a:rPr>
              <a:t>Node s </a:t>
            </a:r>
            <a:r>
              <a:rPr lang="zh-TW" altLang="en-US" sz="1400" dirty="0" smtClean="0">
                <a:solidFill>
                  <a:schemeClr val="accent3"/>
                </a:solidFill>
              </a:rPr>
              <a:t>和 </a:t>
            </a:r>
            <a:r>
              <a:rPr lang="en-US" altLang="zh-TW" sz="1400" dirty="0" smtClean="0">
                <a:solidFill>
                  <a:schemeClr val="accent3"/>
                </a:solidFill>
              </a:rPr>
              <a:t>t </a:t>
            </a:r>
            <a:r>
              <a:rPr lang="zh-TW" altLang="en-US" sz="1400" dirty="0" smtClean="0">
                <a:solidFill>
                  <a:schemeClr val="accent3"/>
                </a:solidFill>
              </a:rPr>
              <a:t>之間的</a:t>
            </a:r>
            <a:r>
              <a:rPr lang="en-US" altLang="zh-TW" sz="1400" dirty="0" smtClean="0">
                <a:solidFill>
                  <a:schemeClr val="accent3"/>
                </a:solidFill>
              </a:rPr>
              <a:t>shortest path</a:t>
            </a:r>
            <a:r>
              <a:rPr lang="zh-TW" altLang="en-US" sz="1400" dirty="0" smtClean="0">
                <a:solidFill>
                  <a:schemeClr val="accent3"/>
                </a:solidFill>
              </a:rPr>
              <a:t>上的</a:t>
            </a:r>
            <a:r>
              <a:rPr lang="en-US" altLang="zh-TW" sz="1400" dirty="0" smtClean="0">
                <a:solidFill>
                  <a:schemeClr val="accent3"/>
                </a:solidFill>
              </a:rPr>
              <a:t>node</a:t>
            </a:r>
            <a:r>
              <a:rPr lang="zh-TW" altLang="en-US" sz="1400" dirty="0" smtClean="0">
                <a:solidFill>
                  <a:schemeClr val="accent3"/>
                </a:solidFill>
              </a:rPr>
              <a:t>經過</a:t>
            </a:r>
            <a:r>
              <a:rPr lang="en-US" altLang="zh-TW" sz="1400" dirty="0" smtClean="0">
                <a:solidFill>
                  <a:schemeClr val="accent3"/>
                </a:solidFill>
              </a:rPr>
              <a:t>node </a:t>
            </a:r>
            <a:r>
              <a:rPr lang="en-US" altLang="zh-TW" sz="1400" dirty="0" err="1" smtClean="0">
                <a:solidFill>
                  <a:schemeClr val="accent3"/>
                </a:solidFill>
              </a:rPr>
              <a:t>i</a:t>
            </a:r>
            <a:r>
              <a:rPr lang="zh-TW" altLang="en-US" sz="1400" dirty="0" smtClean="0">
                <a:solidFill>
                  <a:schemeClr val="accent3"/>
                </a:solidFill>
              </a:rPr>
              <a:t>的數量</a:t>
            </a:r>
            <a:endParaRPr lang="zh-TW" altLang="en-US" sz="1400" dirty="0">
              <a:solidFill>
                <a:schemeClr val="accent3"/>
              </a:solidFill>
            </a:endParaRPr>
          </a:p>
        </p:txBody>
      </p:sp>
      <p:cxnSp>
        <p:nvCxnSpPr>
          <p:cNvPr id="4" name="直線單箭頭接點 3"/>
          <p:cNvCxnSpPr>
            <a:endCxn id="8" idx="1"/>
          </p:cNvCxnSpPr>
          <p:nvPr/>
        </p:nvCxnSpPr>
        <p:spPr>
          <a:xfrm>
            <a:off x="3528081" y="1990902"/>
            <a:ext cx="28684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3460860" y="2336878"/>
            <a:ext cx="421284" cy="106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79944" y="1990901"/>
            <a:ext cx="875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centrality</a:t>
            </a:r>
            <a:endParaRPr lang="zh-TW" altLang="en-US" sz="14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445" y="3068960"/>
            <a:ext cx="29432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-38649" y="3294856"/>
            <a:ext cx="1593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Bridging coefficient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119154" y="3138101"/>
            <a:ext cx="213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3"/>
                </a:solidFill>
              </a:rPr>
              <a:t>跟</a:t>
            </a:r>
            <a:r>
              <a:rPr lang="en-US" altLang="zh-TW" sz="1400" dirty="0" smtClean="0">
                <a:solidFill>
                  <a:schemeClr val="accent3"/>
                </a:solidFill>
              </a:rPr>
              <a:t>node </a:t>
            </a:r>
            <a:r>
              <a:rPr lang="en-US" altLang="zh-TW" sz="1400" dirty="0">
                <a:solidFill>
                  <a:schemeClr val="accent3"/>
                </a:solidFill>
              </a:rPr>
              <a:t>v</a:t>
            </a:r>
            <a:r>
              <a:rPr lang="zh-TW" altLang="en-US" sz="1400" dirty="0">
                <a:solidFill>
                  <a:schemeClr val="accent3"/>
                </a:solidFill>
              </a:rPr>
              <a:t>斷線的</a:t>
            </a:r>
            <a:r>
              <a:rPr lang="en-US" altLang="zh-TW" sz="1400" dirty="0">
                <a:solidFill>
                  <a:schemeClr val="accent3"/>
                </a:solidFill>
              </a:rPr>
              <a:t>node</a:t>
            </a:r>
            <a:r>
              <a:rPr lang="zh-TW" altLang="en-US" sz="1400" dirty="0">
                <a:solidFill>
                  <a:schemeClr val="accent3"/>
                </a:solidFill>
              </a:rPr>
              <a:t>數量</a:t>
            </a: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3830732" y="3294856"/>
            <a:ext cx="28684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4206996" y="3779748"/>
            <a:ext cx="3292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3"/>
                </a:solidFill>
              </a:rPr>
              <a:t>Degree of node v (</a:t>
            </a:r>
            <a:r>
              <a:rPr lang="en-US" altLang="zh-TW" sz="1400" dirty="0" err="1" smtClean="0">
                <a:solidFill>
                  <a:schemeClr val="accent3"/>
                </a:solidFill>
              </a:rPr>
              <a:t>ie.number</a:t>
            </a:r>
            <a:r>
              <a:rPr lang="en-US" altLang="zh-TW" sz="1400" dirty="0" smtClean="0">
                <a:solidFill>
                  <a:schemeClr val="accent3"/>
                </a:solidFill>
              </a:rPr>
              <a:t> of neighbors)</a:t>
            </a:r>
            <a:endParaRPr lang="zh-TW" altLang="en-US" sz="1400" dirty="0">
              <a:solidFill>
                <a:schemeClr val="accent3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3491368" y="3760696"/>
            <a:ext cx="746136" cy="20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10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07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8281"/>
            <a:ext cx="8388424" cy="2004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566737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線接點 5"/>
          <p:cNvCxnSpPr/>
          <p:nvPr/>
        </p:nvCxnSpPr>
        <p:spPr>
          <a:xfrm>
            <a:off x="2915816" y="2492896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827584" y="2780928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3108378" y="3573016"/>
            <a:ext cx="2039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2449908" y="3820953"/>
            <a:ext cx="1834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4775096" y="3820074"/>
            <a:ext cx="1037294" cy="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V="1">
            <a:off x="4818152" y="4077072"/>
            <a:ext cx="1037294" cy="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933" y="2204864"/>
            <a:ext cx="3176067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橢圓 11"/>
          <p:cNvSpPr/>
          <p:nvPr/>
        </p:nvSpPr>
        <p:spPr>
          <a:xfrm>
            <a:off x="2915816" y="2996952"/>
            <a:ext cx="72008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6156176" y="4327420"/>
            <a:ext cx="2987824" cy="4697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/>
          <p:cNvCxnSpPr/>
          <p:nvPr/>
        </p:nvCxnSpPr>
        <p:spPr>
          <a:xfrm>
            <a:off x="539552" y="1412776"/>
            <a:ext cx="59766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20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5" y="262435"/>
            <a:ext cx="4114800" cy="629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線接點 5"/>
          <p:cNvCxnSpPr/>
          <p:nvPr/>
        </p:nvCxnSpPr>
        <p:spPr>
          <a:xfrm>
            <a:off x="755576" y="1340768"/>
            <a:ext cx="131339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013168" y="2132856"/>
            <a:ext cx="15426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11836" y="3501008"/>
            <a:ext cx="11798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551025" y="4106254"/>
            <a:ext cx="11798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729551" y="5772120"/>
            <a:ext cx="1212460" cy="16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V="1">
            <a:off x="690363" y="6217920"/>
            <a:ext cx="790094" cy="201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052736"/>
            <a:ext cx="5601505" cy="4643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直線接點 22"/>
          <p:cNvCxnSpPr/>
          <p:nvPr/>
        </p:nvCxnSpPr>
        <p:spPr>
          <a:xfrm flipV="1">
            <a:off x="5484431" y="5172891"/>
            <a:ext cx="2649375" cy="1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969186" y="77769"/>
            <a:ext cx="1830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DefaultSetting.txt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588224" y="836712"/>
            <a:ext cx="1150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Bubble.txt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378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48680"/>
            <a:ext cx="4041496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4188198" cy="421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橢圓 3"/>
          <p:cNvSpPr/>
          <p:nvPr/>
        </p:nvSpPr>
        <p:spPr>
          <a:xfrm>
            <a:off x="1080782" y="4096829"/>
            <a:ext cx="1584176" cy="21602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508104" y="4204841"/>
            <a:ext cx="1584176" cy="21602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79512" y="3212976"/>
            <a:ext cx="28803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572000" y="3365376"/>
            <a:ext cx="28803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691680" y="548680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原</a:t>
            </a:r>
            <a:r>
              <a:rPr lang="en-US" altLang="zh-TW" dirty="0" err="1" smtClean="0"/>
              <a:t>BubbleRap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876847" y="116632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修改後</a:t>
            </a:r>
            <a:r>
              <a:rPr lang="en-US" altLang="zh-TW" dirty="0" err="1" smtClean="0"/>
              <a:t>BubbleRap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867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73</Words>
  <Application>Microsoft Office PowerPoint</Application>
  <PresentationFormat>如螢幕大小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Section 3.  System Model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Ellison</dc:creator>
  <cp:lastModifiedBy>Ellison</cp:lastModifiedBy>
  <cp:revision>10</cp:revision>
  <dcterms:created xsi:type="dcterms:W3CDTF">2014-01-20T07:42:10Z</dcterms:created>
  <dcterms:modified xsi:type="dcterms:W3CDTF">2014-01-20T09:09:51Z</dcterms:modified>
</cp:coreProperties>
</file>