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20140120graph(BubbleRap,mixDraft&#20462;&#25913;&#21069;&#24460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1E-3</c:v>
                </c:pt>
                <c:pt idx="19">
                  <c:v>2E-3</c:v>
                </c:pt>
                <c:pt idx="40">
                  <c:v>8.9999999999999993E-3</c:v>
                </c:pt>
                <c:pt idx="53">
                  <c:v>1.0999999999999999E-2</c:v>
                </c:pt>
                <c:pt idx="62">
                  <c:v>1.9E-2</c:v>
                </c:pt>
                <c:pt idx="79">
                  <c:v>0.04</c:v>
                </c:pt>
                <c:pt idx="88">
                  <c:v>6.2E-2</c:v>
                </c:pt>
                <c:pt idx="97">
                  <c:v>9.4E-2</c:v>
                </c:pt>
                <c:pt idx="105">
                  <c:v>0.124</c:v>
                </c:pt>
                <c:pt idx="114">
                  <c:v>0.13100000000000001</c:v>
                </c:pt>
                <c:pt idx="123">
                  <c:v>0.13400000000000001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1E-3</c:v>
                </c:pt>
                <c:pt idx="19">
                  <c:v>2E-3</c:v>
                </c:pt>
                <c:pt idx="40">
                  <c:v>8.0000000000000002E-3</c:v>
                </c:pt>
                <c:pt idx="53">
                  <c:v>1.0999999999999999E-2</c:v>
                </c:pt>
                <c:pt idx="62">
                  <c:v>1.7999999999999999E-2</c:v>
                </c:pt>
                <c:pt idx="79">
                  <c:v>0.04</c:v>
                </c:pt>
                <c:pt idx="88">
                  <c:v>6.4000000000000001E-2</c:v>
                </c:pt>
                <c:pt idx="97">
                  <c:v>9.5000000000000001E-2</c:v>
                </c:pt>
                <c:pt idx="105">
                  <c:v>0.126</c:v>
                </c:pt>
                <c:pt idx="114">
                  <c:v>0.13200000000000001</c:v>
                </c:pt>
                <c:pt idx="123">
                  <c:v>0.13200000000000001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95232"/>
        <c:axId val="34937472"/>
      </c:lineChart>
      <c:catAx>
        <c:axId val="33695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34937472"/>
        <c:crosses val="autoZero"/>
        <c:auto val="1"/>
        <c:lblAlgn val="ctr"/>
        <c:lblOffset val="100"/>
        <c:noMultiLvlLbl val="0"/>
      </c:catAx>
      <c:valAx>
        <c:axId val="34937472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695232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'[20140120graph(BubbleRap,mixDraft修改前後).xlsx]cmabridgerelay'!$A$18</c:f>
              <c:strCache>
                <c:ptCount val="1"/>
                <c:pt idx="0">
                  <c:v>one</c:v>
                </c:pt>
              </c:strCache>
            </c:strRef>
          </c:tx>
          <c:val>
            <c:numRef>
              <c:f>'[20140120graph(BubbleRap,mixDraft修改前後).xlsx]cmabridgerelay'!$B$21:$DU$21</c:f>
              <c:numCache>
                <c:formatCode>General</c:formatCode>
                <c:ptCount val="124"/>
                <c:pt idx="0">
                  <c:v>0.1</c:v>
                </c:pt>
                <c:pt idx="19">
                  <c:v>0.13700000000000001</c:v>
                </c:pt>
                <c:pt idx="40">
                  <c:v>0.18099999999999999</c:v>
                </c:pt>
                <c:pt idx="53">
                  <c:v>0.251</c:v>
                </c:pt>
                <c:pt idx="62">
                  <c:v>0.33100000000000002</c:v>
                </c:pt>
                <c:pt idx="79">
                  <c:v>0.56200000000000006</c:v>
                </c:pt>
                <c:pt idx="88">
                  <c:v>0.78600000000000003</c:v>
                </c:pt>
                <c:pt idx="97">
                  <c:v>1.085</c:v>
                </c:pt>
                <c:pt idx="105">
                  <c:v>1.4490000000000001</c:v>
                </c:pt>
                <c:pt idx="114">
                  <c:v>1.798</c:v>
                </c:pt>
                <c:pt idx="123">
                  <c:v>1.8520000000000001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'[20140120graph(BubbleRap,mixDraft修改前後).xlsx]cmabridgerelay'!$A$24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'[20140120graph(BubbleRap,mixDraft修改前後).xlsx]cmabridgerelay'!$B$18:$DU$18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'[20140120graph(BubbleRap,mixDraft修改前後).xlsx]cmabridgerelay'!$B$27:$DU$27</c:f>
              <c:numCache>
                <c:formatCode>General</c:formatCode>
                <c:ptCount val="124"/>
                <c:pt idx="0">
                  <c:v>0.10100000000000001</c:v>
                </c:pt>
                <c:pt idx="19">
                  <c:v>0.13200000000000001</c:v>
                </c:pt>
                <c:pt idx="40">
                  <c:v>0.17599999999999999</c:v>
                </c:pt>
                <c:pt idx="53">
                  <c:v>0.25600000000000001</c:v>
                </c:pt>
                <c:pt idx="62">
                  <c:v>0.32700000000000001</c:v>
                </c:pt>
                <c:pt idx="79">
                  <c:v>0.57399999999999995</c:v>
                </c:pt>
                <c:pt idx="88">
                  <c:v>0.78200000000000003</c:v>
                </c:pt>
                <c:pt idx="97">
                  <c:v>1.0840000000000001</c:v>
                </c:pt>
                <c:pt idx="105">
                  <c:v>1.48</c:v>
                </c:pt>
                <c:pt idx="114">
                  <c:v>1.8089999999999999</c:v>
                </c:pt>
                <c:pt idx="123">
                  <c:v>1.8759999999999999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'[20140120graph(BubbleRap,mixDraft修改前後).xlsx]cmabridgerelay'!$A$30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'[20140120graph(BubbleRap,mixDraft修改前後).xlsx]cmabridgerelay'!$B$18:$DU$18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'[20140120graph(BubbleRap,mixDraft修改前後).xlsx]cmabridgerelay'!$B$33:$DU$33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628480"/>
        <c:axId val="112630400"/>
      </c:lineChart>
      <c:catAx>
        <c:axId val="112628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12630400"/>
        <c:crosses val="autoZero"/>
        <c:auto val="1"/>
        <c:lblAlgn val="ctr"/>
        <c:lblOffset val="100"/>
        <c:noMultiLvlLbl val="0"/>
      </c:catAx>
      <c:valAx>
        <c:axId val="112630400"/>
        <c:scaling>
          <c:orientation val="minMax"/>
          <c:max val="14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628480"/>
        <c:crosses val="autoZero"/>
        <c:crossBetween val="midCat"/>
        <c:majorUnit val="2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877705"/>
              </p:ext>
            </p:extLst>
          </p:nvPr>
        </p:nvGraphicFramePr>
        <p:xfrm>
          <a:off x="1403648" y="404664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666464"/>
              </p:ext>
            </p:extLst>
          </p:nvPr>
        </p:nvGraphicFramePr>
        <p:xfrm>
          <a:off x="1403648" y="3212976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1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</cp:revision>
  <dcterms:created xsi:type="dcterms:W3CDTF">2014-02-10T07:32:26Z</dcterms:created>
  <dcterms:modified xsi:type="dcterms:W3CDTF">2014-02-10T07:33:03Z</dcterms:modified>
</cp:coreProperties>
</file>