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6" r:id="rId5"/>
    <p:sldId id="257" r:id="rId6"/>
    <p:sldId id="259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Infocom2006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40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25570"/>
            <a:ext cx="387442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3235821" cy="293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59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29" y="703761"/>
            <a:ext cx="64865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2" y="3645024"/>
            <a:ext cx="63436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3528" y="188640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原本</a:t>
            </a:r>
            <a:r>
              <a:rPr lang="en-US" altLang="zh-TW" dirty="0" err="1"/>
              <a:t>BubbleRap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44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31" y="474073"/>
            <a:ext cx="65627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60" y="3573016"/>
            <a:ext cx="64198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9552" y="1047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原本昱</a:t>
            </a:r>
            <a:r>
              <a:rPr lang="zh-TW" altLang="en-US" dirty="0" smtClean="0"/>
              <a:t>仁學長的程式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21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4579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51208" y="364014"/>
            <a:ext cx="740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把學長的</a:t>
            </a:r>
            <a:r>
              <a:rPr lang="en-US" altLang="zh-TW" dirty="0" err="1" smtClean="0"/>
              <a:t>DecisionEngineRouter</a:t>
            </a:r>
            <a:r>
              <a:rPr lang="zh-TW" altLang="en-US" dirty="0" smtClean="0"/>
              <a:t>換成原本</a:t>
            </a:r>
            <a:r>
              <a:rPr lang="en-US" altLang="zh-TW" dirty="0" err="1" smtClean="0"/>
              <a:t>BubbleRap</a:t>
            </a:r>
            <a:r>
              <a:rPr lang="zh-TW" altLang="en-US" dirty="0" smtClean="0"/>
              <a:t>的</a:t>
            </a:r>
            <a:r>
              <a:rPr lang="en-US" altLang="zh-TW" dirty="0" err="1"/>
              <a:t>DecisionEngineRouter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78" y="3861048"/>
            <a:ext cx="64008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5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91" y="1196752"/>
            <a:ext cx="64484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91" y="4006899"/>
            <a:ext cx="63531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51208" y="364014"/>
            <a:ext cx="740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把學長的</a:t>
            </a:r>
            <a:r>
              <a:rPr lang="en-US" altLang="zh-TW" dirty="0" err="1" smtClean="0"/>
              <a:t>DecisionEngineRouter</a:t>
            </a:r>
            <a:r>
              <a:rPr lang="zh-TW" altLang="en-US" dirty="0" smtClean="0"/>
              <a:t>換成原本</a:t>
            </a:r>
            <a:r>
              <a:rPr lang="en-US" altLang="zh-TW" dirty="0" err="1" smtClean="0"/>
              <a:t>BubbleRap</a:t>
            </a:r>
            <a:r>
              <a:rPr lang="zh-TW" altLang="en-US" dirty="0" smtClean="0"/>
              <a:t>的</a:t>
            </a:r>
            <a:r>
              <a:rPr lang="en-US" altLang="zh-TW" dirty="0" err="1"/>
              <a:t>DecisionEngineRouter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1208" y="730075"/>
            <a:ext cx="715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把學長的</a:t>
            </a:r>
            <a:r>
              <a:rPr lang="en-US" altLang="zh-TW" dirty="0" err="1" smtClean="0"/>
              <a:t>MessageStateReport</a:t>
            </a:r>
            <a:r>
              <a:rPr lang="zh-TW" altLang="en-US" dirty="0" smtClean="0"/>
              <a:t>換成原本</a:t>
            </a:r>
            <a:r>
              <a:rPr lang="en-US" altLang="zh-TW" dirty="0" err="1" smtClean="0"/>
              <a:t>BubbleRap</a:t>
            </a:r>
            <a:r>
              <a:rPr lang="zh-TW" altLang="en-US" dirty="0" smtClean="0"/>
              <a:t>的</a:t>
            </a:r>
            <a:r>
              <a:rPr lang="en-US" altLang="zh-TW" dirty="0" err="1"/>
              <a:t>MessageStateReport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57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65627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51520" y="188640"/>
            <a:ext cx="354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原本</a:t>
            </a:r>
            <a:r>
              <a:rPr lang="zh-TW" altLang="en-US" dirty="0" smtClean="0"/>
              <a:t>昱仁學長的程式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Cambridge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1" y="3732312"/>
            <a:ext cx="63817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47</Words>
  <Application>Microsoft Office PowerPoint</Application>
  <PresentationFormat>如螢幕大小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Infocom2006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Infocom2006</dc:title>
  <dc:creator>Ellison</dc:creator>
  <cp:lastModifiedBy>Ellison</cp:lastModifiedBy>
  <cp:revision>8</cp:revision>
  <dcterms:created xsi:type="dcterms:W3CDTF">2014-02-14T06:30:44Z</dcterms:created>
  <dcterms:modified xsi:type="dcterms:W3CDTF">2014-02-14T08:39:34Z</dcterms:modified>
</cp:coreProperties>
</file>