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57" r:id="rId10"/>
    <p:sldId id="256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&#24050;&#25913;\BubbleRap_ttl_test\infocom2006-98nodes\infocom2006-98no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Infocom2006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5.5100000000000003E-2</c:v>
                </c:pt>
                <c:pt idx="19">
                  <c:v>8.6199999999999999E-2</c:v>
                </c:pt>
                <c:pt idx="40">
                  <c:v>0.1205</c:v>
                </c:pt>
                <c:pt idx="53">
                  <c:v>0.20200000000000001</c:v>
                </c:pt>
                <c:pt idx="62">
                  <c:v>0.27629999999999999</c:v>
                </c:pt>
                <c:pt idx="79">
                  <c:v>0.40679999999999999</c:v>
                </c:pt>
                <c:pt idx="88">
                  <c:v>0.41070000000000001</c:v>
                </c:pt>
                <c:pt idx="97">
                  <c:v>0.41189999999999999</c:v>
                </c:pt>
                <c:pt idx="105">
                  <c:v>0.37559999999999999</c:v>
                </c:pt>
                <c:pt idx="114">
                  <c:v>0.33129999999999998</c:v>
                </c:pt>
                <c:pt idx="123">
                  <c:v>0.32029999999999997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  <c:pt idx="79">
                  <c:v>0.40679999999999999</c:v>
                </c:pt>
                <c:pt idx="88">
                  <c:v>0.41070000000000001</c:v>
                </c:pt>
                <c:pt idx="97">
                  <c:v>0.41189999999999999</c:v>
                </c:pt>
                <c:pt idx="105">
                  <c:v>0.37559999999999999</c:v>
                </c:pt>
                <c:pt idx="114">
                  <c:v>0.33129999999999998</c:v>
                </c:pt>
                <c:pt idx="123">
                  <c:v>0.32029999999999997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01824"/>
        <c:axId val="70704128"/>
      </c:lineChart>
      <c:catAx>
        <c:axId val="7070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70704128"/>
        <c:crosses val="autoZero"/>
        <c:auto val="1"/>
        <c:lblAlgn val="ctr"/>
        <c:lblOffset val="100"/>
        <c:noMultiLvlLbl val="0"/>
      </c:catAx>
      <c:valAx>
        <c:axId val="70704128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701824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Infocom2006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1.6343000000000001</c:v>
                </c:pt>
                <c:pt idx="19">
                  <c:v>2.6225999999999998</c:v>
                </c:pt>
                <c:pt idx="40">
                  <c:v>3.8218999999999999</c:v>
                </c:pt>
                <c:pt idx="53">
                  <c:v>6.6641000000000004</c:v>
                </c:pt>
                <c:pt idx="62">
                  <c:v>9.5402000000000005</c:v>
                </c:pt>
                <c:pt idx="79">
                  <c:v>70.565299999999993</c:v>
                </c:pt>
                <c:pt idx="88">
                  <c:v>176.97380000000001</c:v>
                </c:pt>
                <c:pt idx="97">
                  <c:v>244.714</c:v>
                </c:pt>
                <c:pt idx="105">
                  <c:v>291.21879999999999</c:v>
                </c:pt>
                <c:pt idx="114">
                  <c:v>318.82639999999998</c:v>
                </c:pt>
                <c:pt idx="123">
                  <c:v>323.19650000000001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  <c:pt idx="79">
                  <c:v>70.565299999999993</c:v>
                </c:pt>
                <c:pt idx="88">
                  <c:v>176.97380000000001</c:v>
                </c:pt>
                <c:pt idx="97">
                  <c:v>244.714</c:v>
                </c:pt>
                <c:pt idx="105">
                  <c:v>291.21879999999999</c:v>
                </c:pt>
                <c:pt idx="114">
                  <c:v>318.82639999999998</c:v>
                </c:pt>
                <c:pt idx="123">
                  <c:v>323.19650000000001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15104"/>
        <c:axId val="54022528"/>
      </c:lineChart>
      <c:catAx>
        <c:axId val="54015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54022528"/>
        <c:crosses val="autoZero"/>
        <c:auto val="1"/>
        <c:lblAlgn val="ctr"/>
        <c:lblOffset val="100"/>
        <c:noMultiLvlLbl val="0"/>
      </c:catAx>
      <c:valAx>
        <c:axId val="54022528"/>
        <c:scaling>
          <c:orientation val="minMax"/>
          <c:max val="3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015104"/>
        <c:crosses val="autoZero"/>
        <c:crossBetween val="midCat"/>
        <c:majorUnit val="20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493008" cy="293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02032" y="1182160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學長的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2"/>
                </a:solidFill>
              </a:rPr>
              <a:t>不</a:t>
            </a:r>
            <a:r>
              <a:rPr lang="zh-TW" altLang="en-US" dirty="0">
                <a:solidFill>
                  <a:schemeClr val="accent2"/>
                </a:solidFill>
              </a:rPr>
              <a:t>能執行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5" y="1733411"/>
            <a:ext cx="4376878" cy="287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90570" y="1185243"/>
            <a:ext cx="348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最高達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300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14403" y="97499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infocom2006-98nodes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124744"/>
            <a:ext cx="4493008" cy="3816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48064" y="4956857"/>
            <a:ext cx="344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</a:rPr>
              <a:t>但可以執行</a:t>
            </a:r>
            <a:r>
              <a:rPr lang="en-US" altLang="zh-TW" b="1" dirty="0" smtClean="0">
                <a:solidFill>
                  <a:schemeClr val="accent1"/>
                </a:solidFill>
              </a:rPr>
              <a:t>infocom2006-65nodes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227294"/>
              </p:ext>
            </p:extLst>
          </p:nvPr>
        </p:nvGraphicFramePr>
        <p:xfrm>
          <a:off x="1403648" y="764704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078006"/>
              </p:ext>
            </p:extLst>
          </p:nvPr>
        </p:nvGraphicFramePr>
        <p:xfrm>
          <a:off x="1331640" y="3356992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14403" y="97499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infocom2006-98nodes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1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624"/>
            <a:ext cx="9108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Message stats for scenario </a:t>
            </a:r>
            <a:r>
              <a:rPr lang="en-US" altLang="zh-TW" dirty="0" smtClean="0"/>
              <a:t>BubbleRap_TTL</a:t>
            </a:r>
            <a:r>
              <a:rPr lang="en-US" altLang="zh-TW" dirty="0" smtClean="0">
                <a:solidFill>
                  <a:srgbClr val="FF0000"/>
                </a:solidFill>
              </a:rPr>
              <a:t>3600</a:t>
            </a:r>
            <a:r>
              <a:rPr lang="en-US" altLang="zh-TW" dirty="0" smtClean="0"/>
              <a:t>sim_time: 259200.0000</a:t>
            </a:r>
            <a:endParaRPr lang="en-US" altLang="zh-TW" dirty="0"/>
          </a:p>
          <a:p>
            <a:r>
              <a:rPr lang="en-US" altLang="zh-TW" dirty="0">
                <a:solidFill>
                  <a:schemeClr val="accent1"/>
                </a:solidFill>
              </a:rPr>
              <a:t>created: </a:t>
            </a:r>
            <a:r>
              <a:rPr lang="en-US" altLang="zh-TW" dirty="0" smtClean="0">
                <a:solidFill>
                  <a:schemeClr val="accent1"/>
                </a:solidFill>
              </a:rPr>
              <a:t>7518</a:t>
            </a:r>
          </a:p>
          <a:p>
            <a:r>
              <a:rPr lang="en-US" altLang="zh-TW" dirty="0" smtClean="0"/>
              <a:t>started</a:t>
            </a:r>
            <a:r>
              <a:rPr lang="en-US" altLang="zh-TW" dirty="0"/>
              <a:t>: </a:t>
            </a:r>
            <a:r>
              <a:rPr lang="en-US" altLang="zh-TW" dirty="0" smtClean="0"/>
              <a:t>2452775</a:t>
            </a:r>
          </a:p>
          <a:p>
            <a:r>
              <a:rPr lang="en-US" altLang="zh-TW" dirty="0" smtClean="0">
                <a:solidFill>
                  <a:schemeClr val="accent3"/>
                </a:solidFill>
              </a:rPr>
              <a:t>relayed</a:t>
            </a:r>
            <a:r>
              <a:rPr lang="en-US" altLang="zh-TW" dirty="0">
                <a:solidFill>
                  <a:schemeClr val="accent3"/>
                </a:solidFill>
              </a:rPr>
              <a:t>: </a:t>
            </a:r>
            <a:r>
              <a:rPr lang="en-US" altLang="zh-TW" dirty="0" smtClean="0">
                <a:solidFill>
                  <a:schemeClr val="accent3"/>
                </a:solidFill>
              </a:rPr>
              <a:t>2429791</a:t>
            </a:r>
          </a:p>
          <a:p>
            <a:r>
              <a:rPr lang="en-US" altLang="zh-TW" dirty="0" smtClean="0"/>
              <a:t>aborted</a:t>
            </a:r>
            <a:r>
              <a:rPr lang="en-US" altLang="zh-TW" dirty="0"/>
              <a:t>: </a:t>
            </a:r>
            <a:r>
              <a:rPr lang="en-US" altLang="zh-TW" dirty="0" smtClean="0"/>
              <a:t>22980</a:t>
            </a:r>
          </a:p>
          <a:p>
            <a:r>
              <a:rPr lang="en-US" altLang="zh-TW" dirty="0" smtClean="0"/>
              <a:t>dropped</a:t>
            </a:r>
            <a:r>
              <a:rPr lang="en-US" altLang="zh-TW" dirty="0"/>
              <a:t>: </a:t>
            </a:r>
            <a:r>
              <a:rPr lang="en-US" altLang="zh-TW" dirty="0" smtClean="0"/>
              <a:t>2388148</a:t>
            </a:r>
          </a:p>
          <a:p>
            <a:r>
              <a:rPr lang="en-US" altLang="zh-TW" dirty="0" smtClean="0"/>
              <a:t>removed</a:t>
            </a:r>
            <a:r>
              <a:rPr lang="en-US" altLang="zh-TW" dirty="0"/>
              <a:t>: </a:t>
            </a:r>
            <a:r>
              <a:rPr lang="en-US" altLang="zh-TW" dirty="0" smtClean="0"/>
              <a:t>36063</a:t>
            </a:r>
          </a:p>
          <a:p>
            <a:r>
              <a:rPr lang="en-US" altLang="zh-TW" dirty="0" smtClean="0">
                <a:solidFill>
                  <a:schemeClr val="accent1"/>
                </a:solidFill>
              </a:rPr>
              <a:t>delivered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  <a:r>
              <a:rPr lang="en-US" altLang="zh-TW" dirty="0" smtClean="0">
                <a:solidFill>
                  <a:schemeClr val="accent1"/>
                </a:solidFill>
              </a:rPr>
              <a:t>2408</a:t>
            </a:r>
          </a:p>
          <a:p>
            <a:r>
              <a:rPr lang="en-US" altLang="zh-TW" dirty="0" err="1" smtClean="0">
                <a:solidFill>
                  <a:schemeClr val="accent2"/>
                </a:solidFill>
              </a:rPr>
              <a:t>delivery_prob</a:t>
            </a:r>
            <a:r>
              <a:rPr lang="en-US" altLang="zh-TW" dirty="0">
                <a:solidFill>
                  <a:schemeClr val="accent2"/>
                </a:solidFill>
              </a:rPr>
              <a:t>: </a:t>
            </a:r>
            <a:r>
              <a:rPr lang="en-US" altLang="zh-TW" dirty="0" smtClean="0">
                <a:solidFill>
                  <a:schemeClr val="accent2"/>
                </a:solidFill>
              </a:rPr>
              <a:t>0.3203</a:t>
            </a:r>
          </a:p>
          <a:p>
            <a:r>
              <a:rPr lang="en-US" altLang="zh-TW" dirty="0" err="1" smtClean="0">
                <a:solidFill>
                  <a:schemeClr val="accent2"/>
                </a:solidFill>
              </a:rPr>
              <a:t>deliverycost</a:t>
            </a:r>
            <a:r>
              <a:rPr lang="en-US" altLang="zh-TW" dirty="0">
                <a:solidFill>
                  <a:schemeClr val="accent2"/>
                </a:solidFill>
              </a:rPr>
              <a:t>: 323.1965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5044" y="1611069"/>
            <a:ext cx="6030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sz="1200" dirty="0"/>
              <a:t>n31=&gt;</a:t>
            </a:r>
            <a:r>
              <a:rPr lang="pt-BR" altLang="zh-TW" sz="1200" dirty="0" smtClean="0"/>
              <a:t>28650</a:t>
            </a:r>
          </a:p>
          <a:p>
            <a:r>
              <a:rPr lang="pt-BR" altLang="zh-TW" sz="1200" dirty="0" smtClean="0"/>
              <a:t>n81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40964</a:t>
            </a:r>
          </a:p>
          <a:p>
            <a:r>
              <a:rPr lang="pt-BR" altLang="zh-TW" sz="1200" dirty="0" smtClean="0"/>
              <a:t>n18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1934</a:t>
            </a:r>
          </a:p>
          <a:p>
            <a:r>
              <a:rPr lang="pt-BR" altLang="zh-TW" sz="1200" dirty="0" smtClean="0"/>
              <a:t>n63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25972</a:t>
            </a:r>
          </a:p>
          <a:p>
            <a:r>
              <a:rPr lang="pt-BR" altLang="zh-TW" sz="1200" dirty="0" smtClean="0"/>
              <a:t>n59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35191</a:t>
            </a:r>
          </a:p>
          <a:p>
            <a:r>
              <a:rPr lang="pt-BR" altLang="zh-TW" sz="1200" dirty="0" smtClean="0"/>
              <a:t>n48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16906</a:t>
            </a:r>
          </a:p>
          <a:p>
            <a:r>
              <a:rPr lang="pt-BR" altLang="zh-TW" sz="1200" dirty="0" smtClean="0"/>
              <a:t>n85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25140</a:t>
            </a:r>
          </a:p>
          <a:p>
            <a:r>
              <a:rPr lang="pt-BR" altLang="zh-TW" sz="1200" dirty="0" smtClean="0"/>
              <a:t>n1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26493</a:t>
            </a:r>
          </a:p>
          <a:p>
            <a:r>
              <a:rPr lang="pt-BR" altLang="zh-TW" sz="1200" dirty="0" smtClean="0"/>
              <a:t>n46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25716</a:t>
            </a:r>
          </a:p>
          <a:p>
            <a:r>
              <a:rPr lang="pt-BR" altLang="zh-TW" sz="1200" dirty="0" smtClean="0"/>
              <a:t>n73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36970</a:t>
            </a:r>
          </a:p>
          <a:p>
            <a:r>
              <a:rPr lang="pt-BR" altLang="zh-TW" sz="1200" dirty="0" smtClean="0"/>
              <a:t>n65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47469</a:t>
            </a:r>
          </a:p>
          <a:p>
            <a:r>
              <a:rPr lang="pt-BR" altLang="zh-TW" sz="1200" dirty="0" smtClean="0"/>
              <a:t>n5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32497</a:t>
            </a:r>
          </a:p>
          <a:p>
            <a:r>
              <a:rPr lang="pt-BR" altLang="zh-TW" sz="1200" dirty="0" smtClean="0"/>
              <a:t>n45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26320</a:t>
            </a:r>
          </a:p>
          <a:p>
            <a:r>
              <a:rPr lang="pt-BR" altLang="zh-TW" sz="1200" dirty="0" smtClean="0"/>
              <a:t>n54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21770</a:t>
            </a:r>
          </a:p>
          <a:p>
            <a:r>
              <a:rPr lang="pt-BR" altLang="zh-TW" sz="1200" dirty="0" smtClean="0"/>
              <a:t>n68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12078</a:t>
            </a:r>
          </a:p>
          <a:p>
            <a:r>
              <a:rPr lang="pt-BR" altLang="zh-TW" sz="1200" dirty="0" smtClean="0"/>
              <a:t>n52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33811</a:t>
            </a:r>
          </a:p>
          <a:p>
            <a:r>
              <a:rPr lang="pt-BR" altLang="zh-TW" sz="1200" dirty="0" smtClean="0"/>
              <a:t>n22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8805</a:t>
            </a:r>
          </a:p>
          <a:p>
            <a:r>
              <a:rPr lang="pt-BR" altLang="zh-TW" sz="1200" dirty="0" smtClean="0"/>
              <a:t>n0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29366</a:t>
            </a:r>
          </a:p>
          <a:p>
            <a:r>
              <a:rPr lang="pt-BR" altLang="zh-TW" sz="1200" dirty="0" smtClean="0"/>
              <a:t>n10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5040</a:t>
            </a:r>
          </a:p>
          <a:p>
            <a:r>
              <a:rPr lang="pt-BR" altLang="zh-TW" sz="1200" dirty="0" smtClean="0"/>
              <a:t>n24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34093</a:t>
            </a:r>
          </a:p>
          <a:p>
            <a:r>
              <a:rPr lang="pt-BR" altLang="zh-TW" sz="1200" dirty="0" smtClean="0"/>
              <a:t>n95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20562</a:t>
            </a:r>
          </a:p>
          <a:p>
            <a:r>
              <a:rPr lang="pt-BR" altLang="zh-TW" sz="1200" dirty="0" smtClean="0"/>
              <a:t>n41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19473</a:t>
            </a:r>
          </a:p>
          <a:p>
            <a:r>
              <a:rPr lang="pt-BR" altLang="zh-TW" sz="1200" dirty="0" smtClean="0"/>
              <a:t>n44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30340</a:t>
            </a:r>
          </a:p>
          <a:p>
            <a:r>
              <a:rPr lang="pt-BR" altLang="zh-TW" sz="1200" dirty="0" smtClean="0"/>
              <a:t>n39</a:t>
            </a:r>
            <a:r>
              <a:rPr lang="pt-BR" altLang="zh-TW" sz="1200" dirty="0"/>
              <a:t>=&gt;19087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941158" y="1611069"/>
            <a:ext cx="58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sz="1200" dirty="0"/>
              <a:t>n29=&gt;</a:t>
            </a:r>
            <a:r>
              <a:rPr lang="pt-BR" altLang="zh-TW" sz="1200" dirty="0" smtClean="0"/>
              <a:t>25885</a:t>
            </a:r>
          </a:p>
          <a:p>
            <a:r>
              <a:rPr lang="pt-BR" altLang="zh-TW" sz="1200" dirty="0" smtClean="0"/>
              <a:t>n75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42227</a:t>
            </a:r>
          </a:p>
          <a:p>
            <a:r>
              <a:rPr lang="pt-BR" altLang="zh-TW" sz="1200" dirty="0" smtClean="0"/>
              <a:t>n82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6371</a:t>
            </a:r>
          </a:p>
          <a:p>
            <a:r>
              <a:rPr lang="pt-BR" altLang="zh-TW" sz="1200" dirty="0" smtClean="0"/>
              <a:t>n13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39246</a:t>
            </a:r>
          </a:p>
          <a:p>
            <a:r>
              <a:rPr lang="pt-BR" altLang="zh-TW" sz="1200" dirty="0" smtClean="0"/>
              <a:t>n30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35225</a:t>
            </a:r>
          </a:p>
          <a:p>
            <a:r>
              <a:rPr lang="pt-BR" altLang="zh-TW" sz="1200" dirty="0" smtClean="0"/>
              <a:t>n32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15787</a:t>
            </a:r>
          </a:p>
          <a:p>
            <a:r>
              <a:rPr lang="pt-BR" altLang="zh-TW" sz="1200" dirty="0" smtClean="0"/>
              <a:t>n84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12773</a:t>
            </a:r>
          </a:p>
          <a:p>
            <a:r>
              <a:rPr lang="pt-BR" altLang="zh-TW" sz="1200" dirty="0" smtClean="0"/>
              <a:t>n34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24943</a:t>
            </a:r>
          </a:p>
          <a:p>
            <a:r>
              <a:rPr lang="pt-BR" altLang="zh-TW" sz="1200" dirty="0" smtClean="0"/>
              <a:t>n96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8056</a:t>
            </a:r>
          </a:p>
          <a:p>
            <a:r>
              <a:rPr lang="pt-BR" altLang="zh-TW" sz="1200" dirty="0" smtClean="0"/>
              <a:t>n93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12380</a:t>
            </a:r>
          </a:p>
          <a:p>
            <a:r>
              <a:rPr lang="pt-BR" altLang="zh-TW" sz="1200" dirty="0" smtClean="0"/>
              <a:t>n43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18816</a:t>
            </a:r>
          </a:p>
          <a:p>
            <a:r>
              <a:rPr lang="pt-BR" altLang="zh-TW" sz="1200" dirty="0" smtClean="0"/>
              <a:t>n11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6852</a:t>
            </a:r>
          </a:p>
          <a:p>
            <a:r>
              <a:rPr lang="pt-BR" altLang="zh-TW" sz="1200" dirty="0" smtClean="0"/>
              <a:t>n7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6896</a:t>
            </a:r>
          </a:p>
          <a:p>
            <a:r>
              <a:rPr lang="pt-BR" altLang="zh-TW" sz="1200" dirty="0" smtClean="0"/>
              <a:t>n3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11932</a:t>
            </a:r>
          </a:p>
          <a:p>
            <a:r>
              <a:rPr lang="pt-BR" altLang="zh-TW" sz="1200" dirty="0" smtClean="0"/>
              <a:t>n64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19053</a:t>
            </a:r>
          </a:p>
          <a:p>
            <a:r>
              <a:rPr lang="pt-BR" altLang="zh-TW" sz="1200" dirty="0" smtClean="0"/>
              <a:t>n91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20926</a:t>
            </a:r>
          </a:p>
          <a:p>
            <a:r>
              <a:rPr lang="pt-BR" altLang="zh-TW" sz="1200" dirty="0" smtClean="0"/>
              <a:t>n50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34487</a:t>
            </a:r>
          </a:p>
          <a:p>
            <a:r>
              <a:rPr lang="pt-BR" altLang="zh-TW" sz="1200" dirty="0" smtClean="0"/>
              <a:t>n8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16504</a:t>
            </a:r>
          </a:p>
          <a:p>
            <a:r>
              <a:rPr lang="pt-BR" altLang="zh-TW" sz="1200" dirty="0" smtClean="0"/>
              <a:t>n35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17796</a:t>
            </a:r>
          </a:p>
          <a:p>
            <a:r>
              <a:rPr lang="pt-BR" altLang="zh-TW" sz="1200" dirty="0" smtClean="0"/>
              <a:t>n57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28046</a:t>
            </a:r>
          </a:p>
          <a:p>
            <a:r>
              <a:rPr lang="pt-BR" altLang="zh-TW" sz="1200" dirty="0" smtClean="0"/>
              <a:t>n70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29844</a:t>
            </a:r>
          </a:p>
          <a:p>
            <a:r>
              <a:rPr lang="pt-BR" altLang="zh-TW" sz="1200" dirty="0" smtClean="0"/>
              <a:t>n61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18276</a:t>
            </a:r>
          </a:p>
          <a:p>
            <a:r>
              <a:rPr lang="pt-BR" altLang="zh-TW" sz="1200" dirty="0" smtClean="0"/>
              <a:t>n2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42409</a:t>
            </a:r>
          </a:p>
          <a:p>
            <a:r>
              <a:rPr lang="pt-BR" altLang="zh-TW" sz="1200" dirty="0" smtClean="0"/>
              <a:t>n72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37125</a:t>
            </a:r>
          </a:p>
          <a:p>
            <a:r>
              <a:rPr lang="pt-BR" altLang="zh-TW" sz="1200" dirty="0" smtClean="0"/>
              <a:t>n16</a:t>
            </a:r>
            <a:r>
              <a:rPr lang="pt-BR" altLang="zh-TW" sz="1200" dirty="0"/>
              <a:t>=&gt;40011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201308" y="1518908"/>
            <a:ext cx="581439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sz="1200" dirty="0"/>
              <a:t>n62=&gt;</a:t>
            </a:r>
            <a:r>
              <a:rPr lang="pt-BR" altLang="zh-TW" sz="1200" dirty="0" smtClean="0"/>
              <a:t>15158</a:t>
            </a:r>
          </a:p>
          <a:p>
            <a:r>
              <a:rPr lang="pt-BR" altLang="zh-TW" sz="1200" dirty="0" smtClean="0"/>
              <a:t>n67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23587</a:t>
            </a:r>
          </a:p>
          <a:p>
            <a:r>
              <a:rPr lang="pt-BR" altLang="zh-TW" sz="1200" dirty="0" smtClean="0"/>
              <a:t>n40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19812</a:t>
            </a:r>
          </a:p>
          <a:p>
            <a:r>
              <a:rPr lang="pt-BR" altLang="zh-TW" sz="1200" dirty="0" smtClean="0"/>
              <a:t>n4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19895</a:t>
            </a:r>
          </a:p>
          <a:p>
            <a:r>
              <a:rPr lang="pt-BR" altLang="zh-TW" sz="1200" dirty="0" smtClean="0"/>
              <a:t>n66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28548</a:t>
            </a:r>
          </a:p>
          <a:p>
            <a:r>
              <a:rPr lang="pt-BR" altLang="zh-TW" sz="1200" dirty="0" smtClean="0"/>
              <a:t>n47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29025</a:t>
            </a:r>
          </a:p>
          <a:p>
            <a:r>
              <a:rPr lang="pt-BR" altLang="zh-TW" sz="1200" dirty="0" smtClean="0"/>
              <a:t>n42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35927</a:t>
            </a:r>
          </a:p>
          <a:p>
            <a:r>
              <a:rPr lang="pt-BR" altLang="zh-TW" sz="1200" dirty="0" smtClean="0"/>
              <a:t>n71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23907</a:t>
            </a:r>
          </a:p>
          <a:p>
            <a:r>
              <a:rPr lang="pt-BR" altLang="zh-TW" sz="1200" dirty="0" smtClean="0"/>
              <a:t>n56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20255</a:t>
            </a:r>
          </a:p>
          <a:p>
            <a:r>
              <a:rPr lang="pt-BR" altLang="zh-TW" sz="1200" dirty="0" smtClean="0"/>
              <a:t>n9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33019</a:t>
            </a:r>
          </a:p>
          <a:p>
            <a:r>
              <a:rPr lang="pt-BR" altLang="zh-TW" sz="1200" dirty="0" smtClean="0"/>
              <a:t>n15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40081</a:t>
            </a:r>
          </a:p>
          <a:p>
            <a:r>
              <a:rPr lang="pt-BR" altLang="zh-TW" sz="1200" dirty="0" smtClean="0"/>
              <a:t>n33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29801</a:t>
            </a:r>
          </a:p>
          <a:p>
            <a:r>
              <a:rPr lang="pt-BR" altLang="zh-TW" sz="1200" dirty="0" smtClean="0"/>
              <a:t>n6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5575</a:t>
            </a:r>
          </a:p>
          <a:p>
            <a:r>
              <a:rPr lang="pt-BR" altLang="zh-TW" sz="1200" dirty="0" smtClean="0"/>
              <a:t>n76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42067</a:t>
            </a:r>
          </a:p>
          <a:p>
            <a:r>
              <a:rPr lang="pt-BR" altLang="zh-TW" sz="1200" dirty="0" smtClean="0"/>
              <a:t>n37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27163</a:t>
            </a:r>
          </a:p>
          <a:p>
            <a:r>
              <a:rPr lang="pt-BR" altLang="zh-TW" sz="1200" dirty="0" smtClean="0"/>
              <a:t>n36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27461</a:t>
            </a:r>
          </a:p>
          <a:p>
            <a:r>
              <a:rPr lang="pt-BR" altLang="zh-TW" sz="1200" dirty="0" smtClean="0"/>
              <a:t>n49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37327</a:t>
            </a:r>
          </a:p>
          <a:p>
            <a:r>
              <a:rPr lang="pt-BR" altLang="zh-TW" sz="1200" dirty="0" smtClean="0"/>
              <a:t>n60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19355</a:t>
            </a:r>
          </a:p>
          <a:p>
            <a:r>
              <a:rPr lang="pt-BR" altLang="zh-TW" sz="1200" dirty="0" smtClean="0"/>
              <a:t>n51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32104</a:t>
            </a:r>
          </a:p>
          <a:p>
            <a:r>
              <a:rPr lang="pt-BR" altLang="zh-TW" sz="1200" dirty="0" smtClean="0"/>
              <a:t>n38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25541</a:t>
            </a:r>
          </a:p>
          <a:p>
            <a:r>
              <a:rPr lang="pt-BR" altLang="zh-TW" sz="1200" dirty="0" smtClean="0"/>
              <a:t>n12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47013</a:t>
            </a:r>
          </a:p>
          <a:p>
            <a:r>
              <a:rPr lang="pt-BR" altLang="zh-TW" sz="1200" dirty="0" smtClean="0"/>
              <a:t>n88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34497</a:t>
            </a:r>
          </a:p>
          <a:p>
            <a:r>
              <a:rPr lang="pt-BR" altLang="zh-TW" sz="1200" dirty="0" smtClean="0"/>
              <a:t>n86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28888</a:t>
            </a:r>
          </a:p>
          <a:p>
            <a:r>
              <a:rPr lang="pt-BR" altLang="zh-TW" sz="1200" dirty="0" smtClean="0"/>
              <a:t>n20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6604</a:t>
            </a:r>
          </a:p>
          <a:p>
            <a:r>
              <a:rPr lang="pt-BR" altLang="zh-TW" sz="1200" dirty="0" smtClean="0"/>
              <a:t>n74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33392</a:t>
            </a:r>
          </a:p>
          <a:p>
            <a:r>
              <a:rPr lang="pt-BR" altLang="zh-TW" sz="1200" dirty="0" smtClean="0"/>
              <a:t>n21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25670</a:t>
            </a:r>
          </a:p>
          <a:p>
            <a:r>
              <a:rPr lang="pt-BR" altLang="zh-TW" sz="1200" dirty="0" smtClean="0"/>
              <a:t>n89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34207</a:t>
            </a:r>
          </a:p>
          <a:p>
            <a:r>
              <a:rPr lang="pt-BR" altLang="zh-TW" sz="1200" dirty="0" smtClean="0"/>
              <a:t>n87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21058</a:t>
            </a:r>
          </a:p>
          <a:p>
            <a:r>
              <a:rPr lang="pt-BR" altLang="zh-TW" sz="1200" dirty="0" smtClean="0"/>
              <a:t>n69</a:t>
            </a:r>
            <a:r>
              <a:rPr lang="pt-BR" altLang="zh-TW" sz="1200" dirty="0"/>
              <a:t>=&gt;25889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199564" y="151890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sz="1200" dirty="0"/>
              <a:t>n77=&gt;</a:t>
            </a:r>
            <a:r>
              <a:rPr lang="pt-BR" altLang="zh-TW" sz="1200" dirty="0" smtClean="0"/>
              <a:t>35595</a:t>
            </a:r>
          </a:p>
          <a:p>
            <a:r>
              <a:rPr lang="pt-BR" altLang="zh-TW" sz="1200" dirty="0" smtClean="0"/>
              <a:t>n28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17754</a:t>
            </a:r>
          </a:p>
          <a:p>
            <a:r>
              <a:rPr lang="pt-BR" altLang="zh-TW" sz="1200" dirty="0" smtClean="0"/>
              <a:t>n78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30087</a:t>
            </a:r>
          </a:p>
          <a:p>
            <a:r>
              <a:rPr lang="pt-BR" altLang="zh-TW" sz="1200" dirty="0" smtClean="0"/>
              <a:t>n27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26777</a:t>
            </a:r>
          </a:p>
          <a:p>
            <a:r>
              <a:rPr lang="pt-BR" altLang="zh-TW" sz="1200" dirty="0" smtClean="0"/>
              <a:t>n58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18924</a:t>
            </a:r>
          </a:p>
          <a:p>
            <a:r>
              <a:rPr lang="pt-BR" altLang="zh-TW" sz="1200" dirty="0" smtClean="0"/>
              <a:t>n17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1926</a:t>
            </a:r>
          </a:p>
          <a:p>
            <a:r>
              <a:rPr lang="pt-BR" altLang="zh-TW" sz="1200" dirty="0" smtClean="0"/>
              <a:t>n83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21898</a:t>
            </a:r>
          </a:p>
          <a:p>
            <a:r>
              <a:rPr lang="pt-BR" altLang="zh-TW" sz="1200" dirty="0" smtClean="0"/>
              <a:t>n26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9430</a:t>
            </a:r>
          </a:p>
          <a:p>
            <a:r>
              <a:rPr lang="pt-BR" altLang="zh-TW" sz="1200" dirty="0" smtClean="0"/>
              <a:t>n97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12040</a:t>
            </a:r>
          </a:p>
          <a:p>
            <a:r>
              <a:rPr lang="pt-BR" altLang="zh-TW" sz="1200" dirty="0" smtClean="0"/>
              <a:t>n14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32045</a:t>
            </a:r>
          </a:p>
          <a:p>
            <a:r>
              <a:rPr lang="pt-BR" altLang="zh-TW" sz="1200" dirty="0" smtClean="0"/>
              <a:t>n92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34374</a:t>
            </a:r>
          </a:p>
          <a:p>
            <a:r>
              <a:rPr lang="pt-BR" altLang="zh-TW" sz="1200" dirty="0" smtClean="0"/>
              <a:t>n94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20684</a:t>
            </a:r>
          </a:p>
          <a:p>
            <a:r>
              <a:rPr lang="pt-BR" altLang="zh-TW" sz="1200" dirty="0" smtClean="0"/>
              <a:t>n19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4208</a:t>
            </a:r>
          </a:p>
          <a:p>
            <a:r>
              <a:rPr lang="pt-BR" altLang="zh-TW" sz="1200" dirty="0" smtClean="0"/>
              <a:t>n80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37545</a:t>
            </a:r>
          </a:p>
          <a:p>
            <a:r>
              <a:rPr lang="pt-BR" altLang="zh-TW" sz="1200" dirty="0" smtClean="0"/>
              <a:t>n53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22845</a:t>
            </a:r>
          </a:p>
          <a:p>
            <a:r>
              <a:rPr lang="pt-BR" altLang="zh-TW" sz="1200" dirty="0" smtClean="0"/>
              <a:t>n55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32616</a:t>
            </a:r>
          </a:p>
          <a:p>
            <a:r>
              <a:rPr lang="pt-BR" altLang="zh-TW" sz="1200" dirty="0" smtClean="0"/>
              <a:t>n23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19402</a:t>
            </a:r>
          </a:p>
          <a:p>
            <a:r>
              <a:rPr lang="pt-BR" altLang="zh-TW" sz="1200" dirty="0" smtClean="0"/>
              <a:t>n79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29848</a:t>
            </a:r>
          </a:p>
          <a:p>
            <a:r>
              <a:rPr lang="pt-BR" altLang="zh-TW" sz="1200" dirty="0" smtClean="0"/>
              <a:t>n25</a:t>
            </a:r>
            <a:r>
              <a:rPr lang="pt-BR" altLang="zh-TW" sz="1200" dirty="0"/>
              <a:t>=&gt;</a:t>
            </a:r>
            <a:r>
              <a:rPr lang="pt-BR" altLang="zh-TW" sz="1200" dirty="0" smtClean="0"/>
              <a:t>20797</a:t>
            </a:r>
          </a:p>
          <a:p>
            <a:r>
              <a:rPr lang="pt-BR" altLang="zh-TW" sz="1200" dirty="0" smtClean="0"/>
              <a:t>n90</a:t>
            </a:r>
            <a:r>
              <a:rPr lang="pt-BR" altLang="zh-TW" sz="1200" dirty="0"/>
              <a:t>=&gt;31559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392996" y="1530061"/>
            <a:ext cx="5715508" cy="5382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54252" y="1012086"/>
            <a:ext cx="38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relayed</a:t>
            </a:r>
            <a:r>
              <a:rPr lang="zh-TW" altLang="en-US" dirty="0" smtClean="0"/>
              <a:t>數量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3"/>
                </a:solidFill>
              </a:rPr>
              <a:t>每個都很多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81246" y="3270608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Cost</a:t>
            </a:r>
            <a:r>
              <a:rPr lang="en-US" altLang="zh-TW" dirty="0" smtClean="0">
                <a:solidFill>
                  <a:schemeClr val="accent6"/>
                </a:solidFill>
              </a:rPr>
              <a:t> = </a:t>
            </a:r>
            <a:r>
              <a:rPr lang="en-US" altLang="zh-TW" dirty="0" smtClean="0">
                <a:solidFill>
                  <a:schemeClr val="accent3"/>
                </a:solidFill>
              </a:rPr>
              <a:t>relayed</a:t>
            </a:r>
            <a:r>
              <a:rPr lang="en-US" altLang="zh-TW" dirty="0" smtClean="0">
                <a:solidFill>
                  <a:schemeClr val="accent6"/>
                </a:solidFill>
              </a:rPr>
              <a:t> / </a:t>
            </a:r>
            <a:r>
              <a:rPr lang="en-US" altLang="zh-TW" dirty="0" smtClean="0">
                <a:solidFill>
                  <a:schemeClr val="accent1"/>
                </a:solidFill>
              </a:rPr>
              <a:t>created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7534" y="3780893"/>
            <a:ext cx="26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Prob</a:t>
            </a:r>
            <a:r>
              <a:rPr lang="en-US" altLang="zh-TW" dirty="0" smtClean="0"/>
              <a:t> = delivered / created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3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5" y="35998"/>
            <a:ext cx="8806954" cy="660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620688"/>
            <a:ext cx="590465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97103" y="0"/>
            <a:ext cx="224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DecisionEngineRouter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619672" y="443817"/>
            <a:ext cx="108012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30" y="0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 at </a:t>
            </a:r>
            <a:r>
              <a:rPr lang="en-US" altLang="zh-TW" sz="1200" dirty="0" err="1" smtClean="0"/>
              <a:t>routing.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DecisionEngineRouter.transferDone</a:t>
            </a:r>
            <a:r>
              <a:rPr lang="en-US" altLang="zh-TW" sz="1200" dirty="0" smtClean="0"/>
              <a:t>(DecisionEngineRouter.java:335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>
                <a:solidFill>
                  <a:schemeClr val="accent2"/>
                </a:solidFill>
              </a:rPr>
              <a:t>routing.ActiveRouter.update</a:t>
            </a:r>
            <a:r>
              <a:rPr lang="en-US" altLang="zh-TW" sz="1200" dirty="0">
                <a:solidFill>
                  <a:schemeClr val="accent2"/>
                </a:solidFill>
              </a:rPr>
              <a:t>(ActiveRouter.java:552)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/>
              <a:t>routing.DecisionEngineRouter.update</a:t>
            </a:r>
            <a:r>
              <a:rPr lang="en-US" altLang="zh-TW" sz="1200" dirty="0"/>
              <a:t>(DecisionEngineRouter.java:369)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/>
              <a:t>core.DTNHost.update</a:t>
            </a:r>
            <a:r>
              <a:rPr lang="en-US" altLang="zh-TW" sz="1200" dirty="0"/>
              <a:t>(DTNHost.java:330)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/>
              <a:t>core.World.updateHosts</a:t>
            </a:r>
            <a:r>
              <a:rPr lang="en-US" altLang="zh-TW" sz="1200" dirty="0"/>
              <a:t>(World.java:217)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/>
              <a:t>core.World.update</a:t>
            </a:r>
            <a:r>
              <a:rPr lang="en-US" altLang="zh-TW" sz="1200" dirty="0"/>
              <a:t>(World.java:186)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/>
              <a:t>ui.DTNSimTextUI.runSim</a:t>
            </a:r>
            <a:r>
              <a:rPr lang="en-US" altLang="zh-TW" sz="1200" dirty="0"/>
              <a:t>(DTNSimTextUI.java:29)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/>
              <a:t>ui.DTNSimUI.start</a:t>
            </a:r>
            <a:r>
              <a:rPr lang="en-US" altLang="zh-TW" sz="1200" dirty="0"/>
              <a:t>(DTNSimUI.java:77)</a:t>
            </a:r>
          </a:p>
          <a:p>
            <a:r>
              <a:rPr lang="en-US" altLang="zh-TW" sz="1200" dirty="0"/>
              <a:t>        at </a:t>
            </a:r>
            <a:r>
              <a:rPr lang="en-US" altLang="zh-TW" sz="1200" dirty="0" err="1"/>
              <a:t>core.DTNSim.main</a:t>
            </a:r>
            <a:r>
              <a:rPr lang="en-US" altLang="zh-TW" sz="1200" dirty="0"/>
              <a:t>(DTNSim.java:85)</a:t>
            </a:r>
            <a:endParaRPr lang="zh-TW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3" y="1844824"/>
            <a:ext cx="82391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25393" y="3391827"/>
            <a:ext cx="8239125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47336" y="0"/>
            <a:ext cx="1396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ActiveRouter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3140968"/>
            <a:ext cx="2520280" cy="22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5" y="35998"/>
            <a:ext cx="8806954" cy="660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040776" y="620688"/>
            <a:ext cx="2151017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97103" y="0"/>
            <a:ext cx="224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DecisionEngineRouter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619672" y="443817"/>
            <a:ext cx="108012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08104" y="2452246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on.getMessage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getId</a:t>
            </a:r>
            <a:r>
              <a:rPr lang="en-US" altLang="zh-TW" dirty="0" smtClean="0"/>
              <a:t>()==Y44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5220072" y="836712"/>
            <a:ext cx="1296144" cy="16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5" y="35998"/>
            <a:ext cx="8806954" cy="660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55776" y="620688"/>
            <a:ext cx="374441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97103" y="0"/>
            <a:ext cx="224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DecisionEngineRouter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619672" y="443817"/>
            <a:ext cx="108012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08104" y="2452246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this.getMessage</a:t>
            </a:r>
            <a:r>
              <a:rPr lang="en-US" altLang="zh-TW" dirty="0" smtClean="0"/>
              <a:t>(Y44) == </a:t>
            </a:r>
            <a:r>
              <a:rPr lang="en-US" altLang="zh-TW" dirty="0" smtClean="0">
                <a:solidFill>
                  <a:schemeClr val="accent2"/>
                </a:solidFill>
              </a:rPr>
              <a:t>null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220072" y="836712"/>
            <a:ext cx="1296144" cy="16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22" y="2780928"/>
            <a:ext cx="4524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5067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00152" y="0"/>
            <a:ext cx="164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</a:rPr>
              <a:t>MessageRouter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2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3402" y="507059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1200" dirty="0" smtClean="0"/>
              <a:t>Y5</a:t>
            </a:r>
            <a:endParaRPr lang="es-ES" altLang="zh-TW" sz="1200" dirty="0"/>
          </a:p>
          <a:p>
            <a:r>
              <a:rPr lang="es-ES" altLang="zh-TW" sz="1200" dirty="0"/>
              <a:t>Y221</a:t>
            </a:r>
          </a:p>
          <a:p>
            <a:r>
              <a:rPr lang="es-ES" altLang="zh-TW" sz="1200" dirty="0"/>
              <a:t>Y6</a:t>
            </a:r>
          </a:p>
          <a:p>
            <a:r>
              <a:rPr lang="es-ES" altLang="zh-TW" sz="1200" dirty="0"/>
              <a:t>Y220</a:t>
            </a:r>
          </a:p>
          <a:p>
            <a:r>
              <a:rPr lang="es-ES" altLang="zh-TW" sz="1200" dirty="0"/>
              <a:t>Y56</a:t>
            </a:r>
          </a:p>
          <a:p>
            <a:r>
              <a:rPr lang="es-ES" altLang="zh-TW" sz="1200" dirty="0"/>
              <a:t>Y54</a:t>
            </a:r>
          </a:p>
          <a:p>
            <a:r>
              <a:rPr lang="es-ES" altLang="zh-TW" sz="1200" dirty="0"/>
              <a:t>Y162</a:t>
            </a:r>
          </a:p>
          <a:p>
            <a:r>
              <a:rPr lang="es-ES" altLang="zh-TW" sz="1200" dirty="0"/>
              <a:t>Y167</a:t>
            </a:r>
          </a:p>
          <a:p>
            <a:r>
              <a:rPr lang="es-ES" altLang="zh-TW" sz="1200" dirty="0"/>
              <a:t>Y166</a:t>
            </a:r>
          </a:p>
          <a:p>
            <a:r>
              <a:rPr lang="es-ES" altLang="zh-TW" sz="1200" dirty="0"/>
              <a:t>Y168</a:t>
            </a:r>
          </a:p>
          <a:p>
            <a:r>
              <a:rPr lang="es-ES" altLang="zh-TW" sz="1200" dirty="0"/>
              <a:t>Y218</a:t>
            </a:r>
          </a:p>
          <a:p>
            <a:r>
              <a:rPr lang="es-ES" altLang="zh-TW" sz="1200" dirty="0"/>
              <a:t>Y215</a:t>
            </a:r>
          </a:p>
          <a:p>
            <a:r>
              <a:rPr lang="es-ES" altLang="zh-TW" sz="1200" dirty="0"/>
              <a:t>Y214</a:t>
            </a:r>
          </a:p>
          <a:p>
            <a:r>
              <a:rPr lang="es-ES" altLang="zh-TW" sz="1200" dirty="0"/>
              <a:t>Y41</a:t>
            </a:r>
          </a:p>
          <a:p>
            <a:r>
              <a:rPr lang="es-ES" altLang="zh-TW" sz="1200" dirty="0"/>
              <a:t>Y216</a:t>
            </a:r>
          </a:p>
          <a:p>
            <a:r>
              <a:rPr lang="es-ES" altLang="zh-TW" sz="1200" dirty="0"/>
              <a:t>Y210</a:t>
            </a:r>
          </a:p>
          <a:p>
            <a:r>
              <a:rPr lang="es-ES" altLang="zh-TW" sz="1200" dirty="0"/>
              <a:t>Y213</a:t>
            </a:r>
          </a:p>
          <a:p>
            <a:r>
              <a:rPr lang="es-ES" altLang="zh-TW" sz="1200" dirty="0"/>
              <a:t>Y212</a:t>
            </a:r>
          </a:p>
          <a:p>
            <a:r>
              <a:rPr lang="es-ES" altLang="zh-TW" sz="1200" dirty="0"/>
              <a:t>Y47</a:t>
            </a:r>
          </a:p>
          <a:p>
            <a:r>
              <a:rPr lang="es-ES" altLang="zh-TW" sz="1200" dirty="0"/>
              <a:t>Y48</a:t>
            </a:r>
          </a:p>
          <a:p>
            <a:r>
              <a:rPr lang="es-ES" altLang="zh-TW" sz="1200" dirty="0"/>
              <a:t>Y43</a:t>
            </a:r>
          </a:p>
          <a:p>
            <a:r>
              <a:rPr lang="es-ES" altLang="zh-TW" sz="1200" dirty="0"/>
              <a:t>Y46</a:t>
            </a:r>
          </a:p>
          <a:p>
            <a:r>
              <a:rPr lang="es-ES" altLang="zh-TW" sz="1200" dirty="0"/>
              <a:t>Y158</a:t>
            </a:r>
          </a:p>
          <a:p>
            <a:r>
              <a:rPr lang="es-ES" altLang="zh-TW" sz="1200" dirty="0"/>
              <a:t>Y157</a:t>
            </a:r>
          </a:p>
          <a:p>
            <a:r>
              <a:rPr lang="es-ES" altLang="zh-TW" sz="1200" dirty="0"/>
              <a:t>Y156</a:t>
            </a:r>
          </a:p>
          <a:p>
            <a:r>
              <a:rPr lang="es-ES" altLang="zh-TW" sz="1200" dirty="0"/>
              <a:t>Y208</a:t>
            </a:r>
          </a:p>
          <a:p>
            <a:r>
              <a:rPr lang="es-ES" altLang="zh-TW" sz="1200" dirty="0"/>
              <a:t>Y209</a:t>
            </a:r>
          </a:p>
          <a:p>
            <a:r>
              <a:rPr lang="es-ES" altLang="zh-TW" sz="1200" dirty="0"/>
              <a:t>Y159</a:t>
            </a:r>
          </a:p>
          <a:p>
            <a:r>
              <a:rPr lang="es-ES" altLang="zh-TW" sz="1200" dirty="0"/>
              <a:t>Y196</a:t>
            </a:r>
          </a:p>
          <a:p>
            <a:r>
              <a:rPr lang="es-ES" altLang="zh-TW" sz="1200" dirty="0"/>
              <a:t>Y197</a:t>
            </a:r>
          </a:p>
          <a:p>
            <a:r>
              <a:rPr lang="es-ES" altLang="zh-TW" sz="1200" dirty="0"/>
              <a:t>Y33</a:t>
            </a:r>
          </a:p>
          <a:p>
            <a:r>
              <a:rPr lang="es-ES" altLang="zh-TW" sz="1200" dirty="0" smtClean="0"/>
              <a:t>Y32</a:t>
            </a:r>
            <a:endParaRPr lang="es-ES" altLang="zh-TW" sz="1200" dirty="0"/>
          </a:p>
        </p:txBody>
      </p:sp>
      <p:sp>
        <p:nvSpPr>
          <p:cNvPr id="3" name="矩形 2"/>
          <p:cNvSpPr/>
          <p:nvPr/>
        </p:nvSpPr>
        <p:spPr>
          <a:xfrm>
            <a:off x="179512" y="116632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altLang="zh-TW" sz="1200" dirty="0" smtClean="0"/>
          </a:p>
          <a:p>
            <a:endParaRPr lang="es-ES" altLang="zh-TW" sz="1200" dirty="0"/>
          </a:p>
          <a:p>
            <a:r>
              <a:rPr lang="es-ES" altLang="zh-TW" sz="1200" dirty="0" smtClean="0"/>
              <a:t>Y202</a:t>
            </a:r>
            <a:endParaRPr lang="es-ES" altLang="zh-TW" sz="1200" dirty="0"/>
          </a:p>
          <a:p>
            <a:r>
              <a:rPr lang="es-ES" altLang="zh-TW" sz="1200" dirty="0"/>
              <a:t>Y71</a:t>
            </a:r>
          </a:p>
          <a:p>
            <a:r>
              <a:rPr lang="es-ES" altLang="zh-TW" sz="1200" dirty="0"/>
              <a:t>Y200</a:t>
            </a:r>
          </a:p>
          <a:p>
            <a:r>
              <a:rPr lang="es-ES" altLang="zh-TW" sz="1200" dirty="0"/>
              <a:t>Y74</a:t>
            </a:r>
          </a:p>
          <a:p>
            <a:r>
              <a:rPr lang="es-ES" altLang="zh-TW" sz="1200" dirty="0"/>
              <a:t>Y206</a:t>
            </a:r>
          </a:p>
          <a:p>
            <a:r>
              <a:rPr lang="es-ES" altLang="zh-TW" sz="1200" dirty="0"/>
              <a:t>Y205</a:t>
            </a:r>
          </a:p>
          <a:p>
            <a:r>
              <a:rPr lang="es-ES" altLang="zh-TW" sz="1200" dirty="0"/>
              <a:t>Y72</a:t>
            </a:r>
          </a:p>
          <a:p>
            <a:r>
              <a:rPr lang="es-ES" altLang="zh-TW" sz="1200" dirty="0"/>
              <a:t>Y107</a:t>
            </a:r>
          </a:p>
          <a:p>
            <a:r>
              <a:rPr lang="es-ES" altLang="zh-TW" sz="1200" dirty="0"/>
              <a:t>Y79</a:t>
            </a:r>
          </a:p>
          <a:p>
            <a:r>
              <a:rPr lang="es-ES" altLang="zh-TW" sz="1200" dirty="0"/>
              <a:t>Y105</a:t>
            </a:r>
          </a:p>
          <a:p>
            <a:r>
              <a:rPr lang="es-ES" altLang="zh-TW" sz="1200" dirty="0"/>
              <a:t>Y101</a:t>
            </a:r>
          </a:p>
          <a:p>
            <a:r>
              <a:rPr lang="es-ES" altLang="zh-TW" sz="1200" dirty="0"/>
              <a:t>Y186</a:t>
            </a:r>
          </a:p>
          <a:p>
            <a:r>
              <a:rPr lang="es-ES" altLang="zh-TW" sz="1200" dirty="0"/>
              <a:t>Y181</a:t>
            </a:r>
          </a:p>
          <a:p>
            <a:r>
              <a:rPr lang="es-ES" altLang="zh-TW" sz="1200" dirty="0"/>
              <a:t>Y182</a:t>
            </a:r>
          </a:p>
          <a:p>
            <a:r>
              <a:rPr lang="es-ES" altLang="zh-TW" sz="1200" dirty="0"/>
              <a:t>Y189</a:t>
            </a:r>
          </a:p>
          <a:p>
            <a:r>
              <a:rPr lang="es-ES" altLang="zh-TW" sz="1200" dirty="0"/>
              <a:t>Y62</a:t>
            </a:r>
          </a:p>
          <a:p>
            <a:r>
              <a:rPr lang="es-ES" altLang="zh-TW" sz="1200" dirty="0"/>
              <a:t>Y64</a:t>
            </a:r>
          </a:p>
          <a:p>
            <a:r>
              <a:rPr lang="es-ES" altLang="zh-TW" sz="1200" dirty="0"/>
              <a:t>Y65</a:t>
            </a:r>
          </a:p>
          <a:p>
            <a:r>
              <a:rPr lang="es-ES" altLang="zh-TW" sz="1200" dirty="0"/>
              <a:t>Y176</a:t>
            </a:r>
          </a:p>
          <a:p>
            <a:r>
              <a:rPr lang="es-ES" altLang="zh-TW" sz="1200" dirty="0"/>
              <a:t>Y175</a:t>
            </a:r>
          </a:p>
          <a:p>
            <a:r>
              <a:rPr lang="es-ES" altLang="zh-TW" sz="1200" dirty="0"/>
              <a:t>Y172</a:t>
            </a:r>
          </a:p>
          <a:p>
            <a:r>
              <a:rPr lang="es-ES" altLang="zh-TW" sz="1200" dirty="0"/>
              <a:t>Y228</a:t>
            </a:r>
          </a:p>
          <a:p>
            <a:r>
              <a:rPr lang="es-ES" altLang="zh-TW" sz="1200" dirty="0"/>
              <a:t>Y3</a:t>
            </a:r>
          </a:p>
          <a:p>
            <a:r>
              <a:rPr lang="es-ES" altLang="zh-TW" sz="1200" dirty="0"/>
              <a:t>Y4</a:t>
            </a:r>
          </a:p>
          <a:p>
            <a:r>
              <a:rPr lang="es-ES" altLang="zh-TW" sz="1200" dirty="0"/>
              <a:t>Y227</a:t>
            </a:r>
          </a:p>
          <a:p>
            <a:r>
              <a:rPr lang="es-ES" altLang="zh-TW" sz="1200" dirty="0"/>
              <a:t>Y1</a:t>
            </a:r>
          </a:p>
          <a:p>
            <a:r>
              <a:rPr lang="es-ES" altLang="zh-TW" sz="1200" dirty="0"/>
              <a:t>Y226</a:t>
            </a:r>
          </a:p>
          <a:p>
            <a:r>
              <a:rPr lang="es-ES" altLang="zh-TW" sz="1200" dirty="0"/>
              <a:t>Y225</a:t>
            </a:r>
          </a:p>
          <a:p>
            <a:r>
              <a:rPr lang="es-ES" altLang="zh-TW" sz="1200" dirty="0"/>
              <a:t>Y8</a:t>
            </a:r>
          </a:p>
          <a:p>
            <a:r>
              <a:rPr lang="es-ES" altLang="zh-TW" sz="1200" dirty="0"/>
              <a:t>Y223</a:t>
            </a:r>
            <a:endParaRPr lang="es-ES" altLang="zh-TW" sz="1200" dirty="0"/>
          </a:p>
        </p:txBody>
      </p:sp>
      <p:sp>
        <p:nvSpPr>
          <p:cNvPr id="4" name="矩形 3"/>
          <p:cNvSpPr/>
          <p:nvPr/>
        </p:nvSpPr>
        <p:spPr>
          <a:xfrm>
            <a:off x="1043608" y="48596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1200" dirty="0"/>
              <a:t>Y234</a:t>
            </a:r>
          </a:p>
          <a:p>
            <a:r>
              <a:rPr lang="es-ES" altLang="zh-TW" sz="1200" dirty="0"/>
              <a:t>Y132</a:t>
            </a:r>
          </a:p>
          <a:p>
            <a:r>
              <a:rPr lang="es-ES" altLang="zh-TW" sz="1200" dirty="0"/>
              <a:t>Y232</a:t>
            </a:r>
          </a:p>
          <a:p>
            <a:r>
              <a:rPr lang="es-ES" altLang="zh-TW" sz="1200" dirty="0"/>
              <a:t>Y130</a:t>
            </a:r>
          </a:p>
          <a:p>
            <a:r>
              <a:rPr lang="es-ES" altLang="zh-TW" sz="1200" dirty="0"/>
              <a:t>Y239</a:t>
            </a:r>
          </a:p>
          <a:p>
            <a:r>
              <a:rPr lang="es-ES" altLang="zh-TW" sz="1200" dirty="0"/>
              <a:t>Y17</a:t>
            </a:r>
          </a:p>
          <a:p>
            <a:r>
              <a:rPr lang="es-ES" altLang="zh-TW" sz="1200" dirty="0"/>
              <a:t>Y13</a:t>
            </a:r>
          </a:p>
          <a:p>
            <a:r>
              <a:rPr lang="es-ES" altLang="zh-TW" sz="1200" dirty="0"/>
              <a:t>Y122</a:t>
            </a:r>
          </a:p>
          <a:p>
            <a:r>
              <a:rPr lang="es-ES" altLang="zh-TW" sz="1200" dirty="0"/>
              <a:t>Y125</a:t>
            </a:r>
          </a:p>
          <a:p>
            <a:r>
              <a:rPr lang="es-ES" altLang="zh-TW" sz="1200" dirty="0"/>
              <a:t>Y98</a:t>
            </a:r>
          </a:p>
          <a:p>
            <a:r>
              <a:rPr lang="es-ES" altLang="zh-TW" sz="1200" dirty="0"/>
              <a:t>Y95</a:t>
            </a:r>
          </a:p>
          <a:p>
            <a:r>
              <a:rPr lang="es-ES" altLang="zh-TW" sz="1200" dirty="0"/>
              <a:t>Y96</a:t>
            </a:r>
          </a:p>
          <a:p>
            <a:r>
              <a:rPr lang="es-ES" altLang="zh-TW" sz="1200" dirty="0"/>
              <a:t>Y91</a:t>
            </a:r>
          </a:p>
          <a:p>
            <a:r>
              <a:rPr lang="es-ES" altLang="zh-TW" sz="1200" dirty="0"/>
              <a:t>Y93</a:t>
            </a:r>
          </a:p>
          <a:p>
            <a:r>
              <a:rPr lang="es-ES" altLang="zh-TW" sz="1200" dirty="0"/>
              <a:t>Y92</a:t>
            </a:r>
          </a:p>
          <a:p>
            <a:r>
              <a:rPr lang="es-ES" altLang="zh-TW" sz="1200" dirty="0"/>
              <a:t>Y121</a:t>
            </a:r>
          </a:p>
          <a:p>
            <a:r>
              <a:rPr lang="es-ES" altLang="zh-TW" sz="1200" dirty="0"/>
              <a:t>Y109</a:t>
            </a:r>
          </a:p>
          <a:p>
            <a:r>
              <a:rPr lang="es-ES" altLang="zh-TW" sz="1200" dirty="0"/>
              <a:t>Y252</a:t>
            </a:r>
          </a:p>
          <a:p>
            <a:r>
              <a:rPr lang="es-ES" altLang="zh-TW" sz="1200" dirty="0"/>
              <a:t>Y114</a:t>
            </a:r>
          </a:p>
          <a:p>
            <a:r>
              <a:rPr lang="es-ES" altLang="zh-TW" sz="1200" dirty="0"/>
              <a:t>Y253</a:t>
            </a:r>
          </a:p>
          <a:p>
            <a:r>
              <a:rPr lang="es-ES" altLang="zh-TW" sz="1200" dirty="0"/>
              <a:t>Y89</a:t>
            </a:r>
          </a:p>
          <a:p>
            <a:r>
              <a:rPr lang="es-ES" altLang="zh-TW" sz="1200" dirty="0"/>
              <a:t>Y118</a:t>
            </a:r>
          </a:p>
          <a:p>
            <a:r>
              <a:rPr lang="es-ES" altLang="zh-TW" sz="1200" dirty="0"/>
              <a:t>Y87</a:t>
            </a:r>
          </a:p>
          <a:p>
            <a:r>
              <a:rPr lang="es-ES" altLang="zh-TW" sz="1200" dirty="0"/>
              <a:t>Y116</a:t>
            </a:r>
          </a:p>
          <a:p>
            <a:r>
              <a:rPr lang="es-ES" altLang="zh-TW" sz="1200" dirty="0"/>
              <a:t>Y85</a:t>
            </a:r>
          </a:p>
          <a:p>
            <a:r>
              <a:rPr lang="es-ES" altLang="zh-TW" sz="1200" dirty="0"/>
              <a:t>Y84</a:t>
            </a:r>
          </a:p>
          <a:p>
            <a:r>
              <a:rPr lang="es-ES" altLang="zh-TW" sz="1200" dirty="0"/>
              <a:t>Y83</a:t>
            </a:r>
          </a:p>
          <a:p>
            <a:r>
              <a:rPr lang="es-ES" altLang="zh-TW" sz="1200" dirty="0"/>
              <a:t>Y82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835696" y="50705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1200" dirty="0"/>
              <a:t>Y198</a:t>
            </a:r>
          </a:p>
          <a:p>
            <a:r>
              <a:rPr lang="es-ES" altLang="zh-TW" sz="1200" dirty="0"/>
              <a:t>Y39</a:t>
            </a:r>
          </a:p>
          <a:p>
            <a:r>
              <a:rPr lang="es-ES" altLang="zh-TW" sz="1200" dirty="0"/>
              <a:t>Y191</a:t>
            </a:r>
          </a:p>
          <a:p>
            <a:r>
              <a:rPr lang="es-ES" altLang="zh-TW" sz="1200" dirty="0"/>
              <a:t>Y192</a:t>
            </a:r>
          </a:p>
          <a:p>
            <a:r>
              <a:rPr lang="es-ES" altLang="zh-TW" sz="1200" dirty="0"/>
              <a:t>Y37</a:t>
            </a:r>
          </a:p>
          <a:p>
            <a:r>
              <a:rPr lang="es-ES" altLang="zh-TW" sz="1200" dirty="0"/>
              <a:t>Y31</a:t>
            </a:r>
          </a:p>
          <a:p>
            <a:r>
              <a:rPr lang="es-ES" altLang="zh-TW" sz="1200" dirty="0"/>
              <a:t>Y199</a:t>
            </a:r>
          </a:p>
          <a:p>
            <a:r>
              <a:rPr lang="es-ES" altLang="zh-TW" sz="1200" dirty="0"/>
              <a:t>Y30</a:t>
            </a:r>
          </a:p>
          <a:p>
            <a:r>
              <a:rPr lang="es-ES" altLang="zh-TW" sz="1200" dirty="0"/>
              <a:t>Y149</a:t>
            </a:r>
          </a:p>
          <a:p>
            <a:r>
              <a:rPr lang="es-ES" altLang="zh-TW" sz="1200" dirty="0"/>
              <a:t>Y240</a:t>
            </a:r>
          </a:p>
          <a:p>
            <a:r>
              <a:rPr lang="es-ES" altLang="zh-TW" sz="1200" dirty="0"/>
              <a:t>Y145</a:t>
            </a:r>
          </a:p>
          <a:p>
            <a:r>
              <a:rPr lang="es-ES" altLang="zh-TW" sz="1200" dirty="0"/>
              <a:t>Y243</a:t>
            </a:r>
          </a:p>
          <a:p>
            <a:r>
              <a:rPr lang="es-ES" altLang="zh-TW" sz="1200" dirty="0"/>
              <a:t>Y141</a:t>
            </a:r>
          </a:p>
          <a:p>
            <a:r>
              <a:rPr lang="es-ES" altLang="zh-TW" sz="1200" dirty="0"/>
              <a:t>Y190</a:t>
            </a:r>
          </a:p>
          <a:p>
            <a:r>
              <a:rPr lang="es-ES" altLang="zh-TW" sz="1200" dirty="0"/>
              <a:t>Y29</a:t>
            </a:r>
          </a:p>
          <a:p>
            <a:r>
              <a:rPr lang="es-ES" altLang="zh-TW" sz="1200" dirty="0"/>
              <a:t>Y143</a:t>
            </a:r>
          </a:p>
          <a:p>
            <a:r>
              <a:rPr lang="es-ES" altLang="zh-TW" sz="1200" dirty="0"/>
              <a:t>Y22</a:t>
            </a:r>
          </a:p>
          <a:p>
            <a:r>
              <a:rPr lang="es-ES" altLang="zh-TW" sz="1200" dirty="0"/>
              <a:t>Y21</a:t>
            </a:r>
          </a:p>
          <a:p>
            <a:r>
              <a:rPr lang="es-ES" altLang="zh-TW" sz="1200" dirty="0"/>
              <a:t>Y23</a:t>
            </a:r>
          </a:p>
          <a:p>
            <a:r>
              <a:rPr lang="es-ES" altLang="zh-TW" sz="1200" dirty="0"/>
              <a:t>Y26</a:t>
            </a:r>
          </a:p>
          <a:p>
            <a:r>
              <a:rPr lang="es-ES" altLang="zh-TW" sz="1200" dirty="0"/>
              <a:t>Y25</a:t>
            </a:r>
          </a:p>
          <a:p>
            <a:r>
              <a:rPr lang="es-ES" altLang="zh-TW" sz="1200" dirty="0"/>
              <a:t>Y28</a:t>
            </a:r>
          </a:p>
          <a:p>
            <a:r>
              <a:rPr lang="es-ES" altLang="zh-TW" sz="1200" dirty="0"/>
              <a:t>Y27</a:t>
            </a:r>
          </a:p>
          <a:p>
            <a:r>
              <a:rPr lang="es-ES" altLang="zh-TW" sz="1200" dirty="0"/>
              <a:t>Y20</a:t>
            </a:r>
          </a:p>
          <a:p>
            <a:r>
              <a:rPr lang="es-ES" altLang="zh-TW" sz="1200" dirty="0"/>
              <a:t>Y137</a:t>
            </a:r>
          </a:p>
          <a:p>
            <a:r>
              <a:rPr lang="es-ES" altLang="zh-TW" sz="1200" dirty="0"/>
              <a:t>Y138</a:t>
            </a:r>
          </a:p>
          <a:p>
            <a:r>
              <a:rPr lang="es-ES" altLang="zh-TW" sz="1200" dirty="0"/>
              <a:t>Y231</a:t>
            </a:r>
          </a:p>
          <a:p>
            <a:r>
              <a:rPr lang="es-ES" altLang="zh-TW" sz="1200" dirty="0"/>
              <a:t>Y133</a:t>
            </a:r>
          </a:p>
          <a:p>
            <a:r>
              <a:rPr lang="es-ES" altLang="zh-TW" sz="1200" dirty="0"/>
              <a:t>Y134</a:t>
            </a:r>
          </a:p>
          <a:p>
            <a:r>
              <a:rPr lang="es-ES" altLang="zh-TW" sz="1200" dirty="0"/>
              <a:t>Y131</a:t>
            </a:r>
            <a:endParaRPr lang="es-ES" altLang="zh-TW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6895" y="82421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messages this router is carrying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67944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Connection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message id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Y44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21696" y="1196752"/>
            <a:ext cx="336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但</a:t>
            </a:r>
            <a:r>
              <a:rPr lang="en-US" altLang="zh-TW" dirty="0" smtClean="0"/>
              <a:t>Router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message</a:t>
            </a:r>
            <a:r>
              <a:rPr lang="zh-TW" altLang="en-US" dirty="0">
                <a:solidFill>
                  <a:srgbClr val="FF0000"/>
                </a:solidFill>
              </a:rPr>
              <a:t>不存在</a:t>
            </a:r>
            <a:r>
              <a:rPr lang="en-US" altLang="zh-TW" dirty="0" smtClean="0">
                <a:solidFill>
                  <a:srgbClr val="FF0000"/>
                </a:solidFill>
              </a:rPr>
              <a:t>Y44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48064" y="332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3"/>
                </a:solidFill>
              </a:rPr>
              <a:t>問題點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40066" y="2140700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4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493008" cy="293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02032" y="1182160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學長的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2"/>
                </a:solidFill>
              </a:rPr>
              <a:t>不</a:t>
            </a:r>
            <a:r>
              <a:rPr lang="zh-TW" altLang="en-US" dirty="0">
                <a:solidFill>
                  <a:schemeClr val="accent2"/>
                </a:solidFill>
              </a:rPr>
              <a:t>能執行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5" y="1733411"/>
            <a:ext cx="4376878" cy="287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90570" y="1185243"/>
            <a:ext cx="348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最高達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300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14403" y="97499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infocom2006-98nodes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290" y="1124744"/>
            <a:ext cx="4493008" cy="3816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1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836712"/>
            <a:ext cx="72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在</a:t>
            </a:r>
            <a:r>
              <a:rPr lang="en-US" altLang="zh-TW" dirty="0" smtClean="0">
                <a:solidFill>
                  <a:schemeClr val="accent3"/>
                </a:solidFill>
              </a:rPr>
              <a:t>CWindowCentrality.java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>
                <a:solidFill>
                  <a:schemeClr val="accent1"/>
                </a:solidFill>
              </a:rPr>
              <a:t>getGobalCentrality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err="1">
                <a:solidFill>
                  <a:schemeClr val="accent1"/>
                </a:solidFill>
              </a:rPr>
              <a:t>getLocalCentrality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/>
              <a:t>		</a:t>
            </a:r>
            <a:r>
              <a:rPr lang="zh-TW" altLang="en-US" dirty="0"/>
              <a:t>各別加入</a:t>
            </a:r>
            <a:r>
              <a:rPr lang="en-US" altLang="zh-TW" dirty="0"/>
              <a:t>try</a:t>
            </a:r>
            <a:r>
              <a:rPr lang="en-US" altLang="zh-TW" dirty="0" smtClean="0"/>
              <a:t>...</a:t>
            </a:r>
            <a:r>
              <a:rPr lang="en-US" altLang="zh-TW" dirty="0"/>
              <a:t>catch(</a:t>
            </a:r>
            <a:r>
              <a:rPr lang="en-US" altLang="zh-TW" dirty="0" err="1"/>
              <a:t>NullPointerException</a:t>
            </a:r>
            <a:r>
              <a:rPr lang="en-US" altLang="zh-TW" dirty="0"/>
              <a:t> e)...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3"/>
                </a:solidFill>
              </a:rPr>
              <a:t>在</a:t>
            </a:r>
            <a:r>
              <a:rPr lang="en-US" altLang="zh-TW" dirty="0" smtClean="0">
                <a:solidFill>
                  <a:schemeClr val="accent3"/>
                </a:solidFill>
              </a:rPr>
              <a:t>DecisionEngineRouter.java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>
                <a:solidFill>
                  <a:schemeClr val="accent1"/>
                </a:solidFill>
              </a:rPr>
              <a:t>transferredDone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/>
              <a:t>		</a:t>
            </a:r>
            <a:r>
              <a:rPr lang="zh-TW" altLang="en-US" dirty="0"/>
              <a:t>加入</a:t>
            </a:r>
            <a:r>
              <a:rPr lang="en-US" altLang="zh-TW" dirty="0"/>
              <a:t>try</a:t>
            </a:r>
            <a:r>
              <a:rPr lang="en-US" altLang="zh-TW" dirty="0" smtClean="0"/>
              <a:t>...</a:t>
            </a:r>
            <a:r>
              <a:rPr lang="en-US" altLang="zh-TW" dirty="0"/>
              <a:t>catch(</a:t>
            </a:r>
            <a:r>
              <a:rPr lang="en-US" altLang="zh-TW" dirty="0" err="1"/>
              <a:t>NullPointerException</a:t>
            </a:r>
            <a:r>
              <a:rPr lang="en-US" altLang="zh-TW" dirty="0"/>
              <a:t> e)...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>
                <a:solidFill>
                  <a:schemeClr val="accent1"/>
                </a:solidFill>
              </a:rPr>
              <a:t>createNewMessage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/>
              <a:t>		</a:t>
            </a:r>
            <a:r>
              <a:rPr lang="zh-TW" altLang="en-US" dirty="0"/>
              <a:t>加入</a:t>
            </a:r>
            <a:r>
              <a:rPr lang="en-US" altLang="zh-TW" dirty="0" err="1"/>
              <a:t>m.setTtl</a:t>
            </a:r>
            <a:r>
              <a:rPr lang="en-US" altLang="zh-TW" dirty="0"/>
              <a:t>(</a:t>
            </a:r>
            <a:r>
              <a:rPr lang="en-US" altLang="zh-TW" dirty="0" err="1"/>
              <a:t>this.msgTtl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862" y="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 smtClean="0"/>
              <a:t>one</a:t>
            </a:r>
            <a:r>
              <a:rPr lang="zh-TW" altLang="en-US" dirty="0" smtClean="0"/>
              <a:t>最原始版本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6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592</Words>
  <Application>Microsoft Office PowerPoint</Application>
  <PresentationFormat>如螢幕大小 (4:3)</PresentationFormat>
  <Paragraphs>280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52</cp:revision>
  <dcterms:created xsi:type="dcterms:W3CDTF">2014-02-25T06:08:06Z</dcterms:created>
  <dcterms:modified xsi:type="dcterms:W3CDTF">2014-02-25T08:47:05Z</dcterms:modified>
</cp:coreProperties>
</file>