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2013/11/22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35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PMTR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91264" cy="5328592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Summary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/>
              <a:t>This dataset contains mobility traces from 44 mobile devices at University of Milano. The data was collected in November 2008</a:t>
            </a:r>
            <a:r>
              <a:rPr lang="en-US" altLang="zh-TW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/>
              <a:t>The experiment lasted for 19 days in November 2008. 49 Pocket Mobile Trace Recorders (PMTRs) were distributed to faculty members, PhD students, and technical staff.</a:t>
            </a:r>
          </a:p>
          <a:p>
            <a:r>
              <a:rPr lang="en-US" altLang="zh-TW" dirty="0" smtClean="0"/>
              <a:t>Collection</a:t>
            </a:r>
            <a:r>
              <a:rPr lang="en-US" altLang="zh-TW" dirty="0"/>
              <a:t>	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Recorded </a:t>
            </a:r>
            <a:r>
              <a:rPr lang="en-US" altLang="zh-TW" dirty="0"/>
              <a:t>data was collected at the end of the experiment. Symmetric </a:t>
            </a:r>
            <a:r>
              <a:rPr lang="en-US" altLang="zh-TW" dirty="0" smtClean="0"/>
              <a:t>contacts, that </a:t>
            </a:r>
            <a:r>
              <a:rPr lang="en-US" altLang="zh-TW" dirty="0"/>
              <a:t>is contacts recorded by both devices approximately at the same </a:t>
            </a:r>
            <a:r>
              <a:rPr lang="en-US" altLang="zh-TW" dirty="0" smtClean="0"/>
              <a:t>time, were </a:t>
            </a:r>
            <a:r>
              <a:rPr lang="en-US" altLang="zh-TW" dirty="0"/>
              <a:t>kept for analysis; unidirectional contact records were discarded. </a:t>
            </a:r>
            <a:r>
              <a:rPr lang="en-US" altLang="zh-TW" dirty="0" smtClean="0"/>
              <a:t>This resulted </a:t>
            </a:r>
            <a:r>
              <a:rPr lang="en-US" altLang="zh-TW" dirty="0"/>
              <a:t>in a collection of 11895 contacts between 44 PMTRs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r>
              <a:rPr lang="en-US" altLang="zh-TW" dirty="0" smtClean="0"/>
              <a:t>Limitation hole</a:t>
            </a:r>
            <a:r>
              <a:rPr lang="en-US" altLang="zh-TW" dirty="0"/>
              <a:t>	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At </a:t>
            </a:r>
            <a:r>
              <a:rPr lang="en-US" altLang="zh-TW" dirty="0"/>
              <a:t>the end of the experiment, </a:t>
            </a:r>
            <a:r>
              <a:rPr lang="en-US" altLang="zh-TW" dirty="0">
                <a:solidFill>
                  <a:srgbClr val="FF0000"/>
                </a:solidFill>
              </a:rPr>
              <a:t>5 PMTRs (with IDs 5, 8, 15, 30 and 35) had </a:t>
            </a:r>
            <a:r>
              <a:rPr lang="en-US" altLang="zh-TW" dirty="0" smtClean="0">
                <a:solidFill>
                  <a:srgbClr val="FF0000"/>
                </a:solidFill>
              </a:rPr>
              <a:t>not registered </a:t>
            </a:r>
            <a:r>
              <a:rPr lang="en-US" altLang="zh-TW" dirty="0">
                <a:solidFill>
                  <a:srgbClr val="FF0000"/>
                </a:solidFill>
              </a:rPr>
              <a:t>any contacts </a:t>
            </a:r>
            <a:r>
              <a:rPr lang="en-US" altLang="zh-TW" dirty="0"/>
              <a:t>due to hardware failure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pPr lvl="1">
              <a:buFont typeface="Wingdings" pitchFamily="2" charset="2"/>
              <a:buChar char="Ø"/>
            </a:pPr>
            <a:r>
              <a:rPr lang="en-US" altLang="zh-TW" dirty="0"/>
              <a:t>Only symmetric contact records from other PMTRs were kept. One-sided </a:t>
            </a:r>
            <a:r>
              <a:rPr lang="en-US" altLang="zh-TW" dirty="0" smtClean="0"/>
              <a:t>contact records </a:t>
            </a:r>
            <a:r>
              <a:rPr lang="en-US" altLang="zh-TW" dirty="0"/>
              <a:t>were discarded.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39518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87" y="3672440"/>
            <a:ext cx="3544466" cy="235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6" y="404664"/>
            <a:ext cx="9036496" cy="1537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755576" y="3165821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Original file</a:t>
            </a:r>
            <a:endParaRPr lang="zh-TW" altLang="en-US" sz="24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980" y="3627486"/>
            <a:ext cx="3921917" cy="240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5506949" y="3165820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ONE format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79487" y="5805264"/>
            <a:ext cx="764121" cy="223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768012" y="5757423"/>
            <a:ext cx="764121" cy="223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276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31840" y="980728"/>
            <a:ext cx="28803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Original file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31840" y="2636912"/>
            <a:ext cx="28803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ONE format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1840" y="4293096"/>
            <a:ext cx="28803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Exclude</a:t>
            </a:r>
            <a:r>
              <a:rPr lang="en-US" altLang="zh-TW" dirty="0">
                <a:solidFill>
                  <a:schemeClr val="tx1"/>
                </a:solidFill>
              </a:rPr>
              <a:t> 5 PMTRs (with IDs 5, 8, 15, 30 and 35)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4463988" y="1772816"/>
            <a:ext cx="216024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>
            <a:off x="4463988" y="3429000"/>
            <a:ext cx="216024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945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80</Words>
  <Application>Microsoft Office PowerPoint</Application>
  <PresentationFormat>如螢幕大小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PowerPoint 簡報</vt:lpstr>
      <vt:lpstr>PMTR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m5053</dc:creator>
  <cp:lastModifiedBy>m5053</cp:lastModifiedBy>
  <cp:revision>20</cp:revision>
  <dcterms:created xsi:type="dcterms:W3CDTF">2013-11-20T08:45:25Z</dcterms:created>
  <dcterms:modified xsi:type="dcterms:W3CDTF">2013-11-22T05:52:39Z</dcterms:modified>
</cp:coreProperties>
</file>