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63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fur\Desktop\p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工作表4!$X$1</c:f>
              <c:strCache>
                <c:ptCount val="1"/>
                <c:pt idx="0">
                  <c:v>2006 L</c:v>
                </c:pt>
              </c:strCache>
            </c:strRef>
          </c:tx>
          <c:invertIfNegative val="0"/>
          <c:cat>
            <c:numRef>
              <c:f>工作表4!$U$2:$U$102</c:f>
              <c:numCache>
                <c:formatCode>General</c:formatCode>
                <c:ptCount val="101"/>
                <c:pt idx="0">
                  <c:v>0</c:v>
                </c:pt>
                <c:pt idx="20">
                  <c:v>20</c:v>
                </c:pt>
                <c:pt idx="40">
                  <c:v>40</c:v>
                </c:pt>
                <c:pt idx="60">
                  <c:v>60</c:v>
                </c:pt>
                <c:pt idx="80">
                  <c:v>80</c:v>
                </c:pt>
                <c:pt idx="100">
                  <c:v>100</c:v>
                </c:pt>
              </c:numCache>
            </c:numRef>
          </c:cat>
          <c:val>
            <c:numRef>
              <c:f>工作表4!$X$2:$X$102</c:f>
              <c:numCache>
                <c:formatCode>General</c:formatCode>
                <c:ptCount val="101"/>
                <c:pt idx="0">
                  <c:v>0</c:v>
                </c:pt>
                <c:pt idx="1">
                  <c:v>26</c:v>
                </c:pt>
                <c:pt idx="2">
                  <c:v>8728</c:v>
                </c:pt>
                <c:pt idx="3">
                  <c:v>7835</c:v>
                </c:pt>
                <c:pt idx="4">
                  <c:v>4187</c:v>
                </c:pt>
                <c:pt idx="5">
                  <c:v>702</c:v>
                </c:pt>
                <c:pt idx="6">
                  <c:v>848</c:v>
                </c:pt>
                <c:pt idx="7">
                  <c:v>559</c:v>
                </c:pt>
                <c:pt idx="8">
                  <c:v>336</c:v>
                </c:pt>
                <c:pt idx="9">
                  <c:v>244</c:v>
                </c:pt>
                <c:pt idx="10">
                  <c:v>185</c:v>
                </c:pt>
                <c:pt idx="11">
                  <c:v>205</c:v>
                </c:pt>
                <c:pt idx="12">
                  <c:v>83</c:v>
                </c:pt>
                <c:pt idx="13">
                  <c:v>177</c:v>
                </c:pt>
                <c:pt idx="14">
                  <c:v>3766</c:v>
                </c:pt>
                <c:pt idx="15">
                  <c:v>9827</c:v>
                </c:pt>
                <c:pt idx="16">
                  <c:v>5675</c:v>
                </c:pt>
                <c:pt idx="17">
                  <c:v>5213</c:v>
                </c:pt>
                <c:pt idx="18">
                  <c:v>5206</c:v>
                </c:pt>
                <c:pt idx="19">
                  <c:v>5562</c:v>
                </c:pt>
                <c:pt idx="20">
                  <c:v>4372</c:v>
                </c:pt>
                <c:pt idx="21">
                  <c:v>3680</c:v>
                </c:pt>
                <c:pt idx="22">
                  <c:v>4082</c:v>
                </c:pt>
                <c:pt idx="23">
                  <c:v>4121</c:v>
                </c:pt>
                <c:pt idx="24">
                  <c:v>4739</c:v>
                </c:pt>
                <c:pt idx="25">
                  <c:v>3780</c:v>
                </c:pt>
                <c:pt idx="26">
                  <c:v>590</c:v>
                </c:pt>
                <c:pt idx="27">
                  <c:v>424</c:v>
                </c:pt>
                <c:pt idx="28">
                  <c:v>419</c:v>
                </c:pt>
                <c:pt idx="29">
                  <c:v>413</c:v>
                </c:pt>
                <c:pt idx="30">
                  <c:v>360</c:v>
                </c:pt>
                <c:pt idx="31">
                  <c:v>339</c:v>
                </c:pt>
                <c:pt idx="32">
                  <c:v>453</c:v>
                </c:pt>
                <c:pt idx="33">
                  <c:v>348</c:v>
                </c:pt>
                <c:pt idx="34">
                  <c:v>354</c:v>
                </c:pt>
                <c:pt idx="35">
                  <c:v>481</c:v>
                </c:pt>
                <c:pt idx="36">
                  <c:v>381</c:v>
                </c:pt>
                <c:pt idx="37">
                  <c:v>289</c:v>
                </c:pt>
                <c:pt idx="38">
                  <c:v>488</c:v>
                </c:pt>
                <c:pt idx="39">
                  <c:v>2545</c:v>
                </c:pt>
                <c:pt idx="40">
                  <c:v>4292</c:v>
                </c:pt>
                <c:pt idx="41">
                  <c:v>5424</c:v>
                </c:pt>
                <c:pt idx="42">
                  <c:v>4197</c:v>
                </c:pt>
                <c:pt idx="43">
                  <c:v>4485</c:v>
                </c:pt>
                <c:pt idx="44">
                  <c:v>4010</c:v>
                </c:pt>
                <c:pt idx="45">
                  <c:v>3308</c:v>
                </c:pt>
                <c:pt idx="46">
                  <c:v>3307</c:v>
                </c:pt>
                <c:pt idx="47">
                  <c:v>2023</c:v>
                </c:pt>
                <c:pt idx="48">
                  <c:v>2416</c:v>
                </c:pt>
                <c:pt idx="49">
                  <c:v>1679</c:v>
                </c:pt>
                <c:pt idx="50">
                  <c:v>2137</c:v>
                </c:pt>
                <c:pt idx="51">
                  <c:v>1838</c:v>
                </c:pt>
                <c:pt idx="52">
                  <c:v>593</c:v>
                </c:pt>
                <c:pt idx="53">
                  <c:v>309</c:v>
                </c:pt>
                <c:pt idx="54">
                  <c:v>225</c:v>
                </c:pt>
                <c:pt idx="55">
                  <c:v>262</c:v>
                </c:pt>
                <c:pt idx="56">
                  <c:v>251</c:v>
                </c:pt>
                <c:pt idx="57">
                  <c:v>232</c:v>
                </c:pt>
                <c:pt idx="58">
                  <c:v>203</c:v>
                </c:pt>
                <c:pt idx="59">
                  <c:v>170</c:v>
                </c:pt>
                <c:pt idx="60">
                  <c:v>179</c:v>
                </c:pt>
                <c:pt idx="61">
                  <c:v>205</c:v>
                </c:pt>
                <c:pt idx="62">
                  <c:v>666</c:v>
                </c:pt>
                <c:pt idx="63">
                  <c:v>1667</c:v>
                </c:pt>
                <c:pt idx="64">
                  <c:v>1764</c:v>
                </c:pt>
                <c:pt idx="65">
                  <c:v>1897</c:v>
                </c:pt>
                <c:pt idx="66">
                  <c:v>1770</c:v>
                </c:pt>
                <c:pt idx="67">
                  <c:v>1966</c:v>
                </c:pt>
                <c:pt idx="68">
                  <c:v>1560</c:v>
                </c:pt>
                <c:pt idx="69">
                  <c:v>1395</c:v>
                </c:pt>
                <c:pt idx="70">
                  <c:v>1444</c:v>
                </c:pt>
                <c:pt idx="71">
                  <c:v>1097</c:v>
                </c:pt>
                <c:pt idx="72">
                  <c:v>553</c:v>
                </c:pt>
                <c:pt idx="73">
                  <c:v>190</c:v>
                </c:pt>
                <c:pt idx="74">
                  <c:v>159</c:v>
                </c:pt>
                <c:pt idx="75">
                  <c:v>188</c:v>
                </c:pt>
                <c:pt idx="76">
                  <c:v>175</c:v>
                </c:pt>
                <c:pt idx="77">
                  <c:v>114</c:v>
                </c:pt>
                <c:pt idx="78">
                  <c:v>100</c:v>
                </c:pt>
                <c:pt idx="79">
                  <c:v>107</c:v>
                </c:pt>
                <c:pt idx="80">
                  <c:v>77</c:v>
                </c:pt>
                <c:pt idx="81">
                  <c:v>68</c:v>
                </c:pt>
                <c:pt idx="82">
                  <c:v>77</c:v>
                </c:pt>
                <c:pt idx="83">
                  <c:v>104</c:v>
                </c:pt>
                <c:pt idx="84">
                  <c:v>152</c:v>
                </c:pt>
                <c:pt idx="85">
                  <c:v>169</c:v>
                </c:pt>
                <c:pt idx="86">
                  <c:v>439</c:v>
                </c:pt>
                <c:pt idx="87">
                  <c:v>721</c:v>
                </c:pt>
                <c:pt idx="88">
                  <c:v>714</c:v>
                </c:pt>
                <c:pt idx="89">
                  <c:v>950</c:v>
                </c:pt>
                <c:pt idx="90">
                  <c:v>875</c:v>
                </c:pt>
                <c:pt idx="91">
                  <c:v>775</c:v>
                </c:pt>
                <c:pt idx="92">
                  <c:v>353</c:v>
                </c:pt>
                <c:pt idx="93">
                  <c:v>214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7744128"/>
        <c:axId val="38649152"/>
      </c:barChart>
      <c:catAx>
        <c:axId val="15774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"/>
          <a:lstStyle/>
          <a:p>
            <a:pPr>
              <a:defRPr/>
            </a:pPr>
            <a:endParaRPr lang="zh-TW"/>
          </a:p>
        </c:txPr>
        <c:crossAx val="38649152"/>
        <c:crosses val="autoZero"/>
        <c:auto val="1"/>
        <c:lblAlgn val="ctr"/>
        <c:lblOffset val="100"/>
        <c:noMultiLvlLbl val="0"/>
      </c:catAx>
      <c:valAx>
        <c:axId val="3864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744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68902020842679"/>
          <c:y val="4.9134587891901622E-2"/>
          <c:w val="0.87276421697287843"/>
          <c:h val="0.83724919801691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工作表4!$V$1</c:f>
              <c:strCache>
                <c:ptCount val="1"/>
                <c:pt idx="0">
                  <c:v>2006</c:v>
                </c:pt>
              </c:strCache>
            </c:strRef>
          </c:tx>
          <c:invertIfNegative val="0"/>
          <c:cat>
            <c:numRef>
              <c:f>工作表4!$U$2:$U$102</c:f>
              <c:numCache>
                <c:formatCode>General</c:formatCode>
                <c:ptCount val="101"/>
                <c:pt idx="0">
                  <c:v>0</c:v>
                </c:pt>
                <c:pt idx="20">
                  <c:v>20</c:v>
                </c:pt>
                <c:pt idx="40">
                  <c:v>40</c:v>
                </c:pt>
                <c:pt idx="60">
                  <c:v>60</c:v>
                </c:pt>
                <c:pt idx="80">
                  <c:v>80</c:v>
                </c:pt>
                <c:pt idx="100">
                  <c:v>100</c:v>
                </c:pt>
              </c:numCache>
            </c:numRef>
          </c:cat>
          <c:val>
            <c:numRef>
              <c:f>工作表4!$V$2:$V$102</c:f>
              <c:numCache>
                <c:formatCode>General</c:formatCode>
                <c:ptCount val="101"/>
                <c:pt idx="0">
                  <c:v>0</c:v>
                </c:pt>
                <c:pt idx="1">
                  <c:v>12</c:v>
                </c:pt>
                <c:pt idx="2">
                  <c:v>1777</c:v>
                </c:pt>
                <c:pt idx="3">
                  <c:v>1774</c:v>
                </c:pt>
                <c:pt idx="4">
                  <c:v>978</c:v>
                </c:pt>
                <c:pt idx="5">
                  <c:v>208</c:v>
                </c:pt>
                <c:pt idx="6">
                  <c:v>180</c:v>
                </c:pt>
                <c:pt idx="7">
                  <c:v>149</c:v>
                </c:pt>
                <c:pt idx="8">
                  <c:v>30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3</c:v>
                </c:pt>
                <c:pt idx="13">
                  <c:v>25</c:v>
                </c:pt>
                <c:pt idx="14">
                  <c:v>707</c:v>
                </c:pt>
                <c:pt idx="15">
                  <c:v>1895</c:v>
                </c:pt>
                <c:pt idx="16">
                  <c:v>1215</c:v>
                </c:pt>
                <c:pt idx="17">
                  <c:v>1123</c:v>
                </c:pt>
                <c:pt idx="18">
                  <c:v>1097</c:v>
                </c:pt>
                <c:pt idx="19">
                  <c:v>1137</c:v>
                </c:pt>
                <c:pt idx="20">
                  <c:v>988</c:v>
                </c:pt>
                <c:pt idx="21">
                  <c:v>691</c:v>
                </c:pt>
                <c:pt idx="22">
                  <c:v>824</c:v>
                </c:pt>
                <c:pt idx="23">
                  <c:v>844</c:v>
                </c:pt>
                <c:pt idx="24">
                  <c:v>965</c:v>
                </c:pt>
                <c:pt idx="25">
                  <c:v>828</c:v>
                </c:pt>
                <c:pt idx="26">
                  <c:v>56</c:v>
                </c:pt>
                <c:pt idx="27">
                  <c:v>62</c:v>
                </c:pt>
                <c:pt idx="28">
                  <c:v>46</c:v>
                </c:pt>
                <c:pt idx="29">
                  <c:v>62</c:v>
                </c:pt>
                <c:pt idx="30">
                  <c:v>33</c:v>
                </c:pt>
                <c:pt idx="31">
                  <c:v>33</c:v>
                </c:pt>
                <c:pt idx="32">
                  <c:v>69</c:v>
                </c:pt>
                <c:pt idx="33">
                  <c:v>42</c:v>
                </c:pt>
                <c:pt idx="34">
                  <c:v>27</c:v>
                </c:pt>
                <c:pt idx="35">
                  <c:v>58</c:v>
                </c:pt>
                <c:pt idx="36">
                  <c:v>55</c:v>
                </c:pt>
                <c:pt idx="37">
                  <c:v>42</c:v>
                </c:pt>
                <c:pt idx="38">
                  <c:v>45</c:v>
                </c:pt>
                <c:pt idx="39">
                  <c:v>419</c:v>
                </c:pt>
                <c:pt idx="40">
                  <c:v>888</c:v>
                </c:pt>
                <c:pt idx="41">
                  <c:v>1058</c:v>
                </c:pt>
                <c:pt idx="42">
                  <c:v>714</c:v>
                </c:pt>
                <c:pt idx="43">
                  <c:v>877</c:v>
                </c:pt>
                <c:pt idx="44">
                  <c:v>769</c:v>
                </c:pt>
                <c:pt idx="45">
                  <c:v>686</c:v>
                </c:pt>
                <c:pt idx="46">
                  <c:v>610</c:v>
                </c:pt>
                <c:pt idx="47">
                  <c:v>332</c:v>
                </c:pt>
                <c:pt idx="48">
                  <c:v>358</c:v>
                </c:pt>
                <c:pt idx="49">
                  <c:v>419</c:v>
                </c:pt>
                <c:pt idx="50">
                  <c:v>587</c:v>
                </c:pt>
                <c:pt idx="51">
                  <c:v>483</c:v>
                </c:pt>
                <c:pt idx="52">
                  <c:v>128</c:v>
                </c:pt>
                <c:pt idx="53">
                  <c:v>32</c:v>
                </c:pt>
                <c:pt idx="54">
                  <c:v>9</c:v>
                </c:pt>
                <c:pt idx="55">
                  <c:v>13</c:v>
                </c:pt>
                <c:pt idx="56">
                  <c:v>12</c:v>
                </c:pt>
                <c:pt idx="57">
                  <c:v>19</c:v>
                </c:pt>
                <c:pt idx="58">
                  <c:v>13</c:v>
                </c:pt>
                <c:pt idx="59">
                  <c:v>5</c:v>
                </c:pt>
                <c:pt idx="60">
                  <c:v>6</c:v>
                </c:pt>
                <c:pt idx="61">
                  <c:v>8</c:v>
                </c:pt>
                <c:pt idx="62">
                  <c:v>77</c:v>
                </c:pt>
                <c:pt idx="63">
                  <c:v>276</c:v>
                </c:pt>
                <c:pt idx="64">
                  <c:v>331</c:v>
                </c:pt>
                <c:pt idx="65">
                  <c:v>369</c:v>
                </c:pt>
                <c:pt idx="66">
                  <c:v>352</c:v>
                </c:pt>
                <c:pt idx="67">
                  <c:v>386</c:v>
                </c:pt>
                <c:pt idx="68">
                  <c:v>246</c:v>
                </c:pt>
                <c:pt idx="69">
                  <c:v>236</c:v>
                </c:pt>
                <c:pt idx="70">
                  <c:v>218</c:v>
                </c:pt>
                <c:pt idx="71">
                  <c:v>154</c:v>
                </c:pt>
                <c:pt idx="72">
                  <c:v>82</c:v>
                </c:pt>
                <c:pt idx="73">
                  <c:v>27</c:v>
                </c:pt>
                <c:pt idx="74">
                  <c:v>41</c:v>
                </c:pt>
                <c:pt idx="75">
                  <c:v>40</c:v>
                </c:pt>
                <c:pt idx="76">
                  <c:v>36</c:v>
                </c:pt>
                <c:pt idx="77">
                  <c:v>17</c:v>
                </c:pt>
                <c:pt idx="78">
                  <c:v>8</c:v>
                </c:pt>
                <c:pt idx="79">
                  <c:v>11</c:v>
                </c:pt>
                <c:pt idx="80">
                  <c:v>5</c:v>
                </c:pt>
                <c:pt idx="81">
                  <c:v>8</c:v>
                </c:pt>
                <c:pt idx="82">
                  <c:v>10</c:v>
                </c:pt>
                <c:pt idx="83">
                  <c:v>13</c:v>
                </c:pt>
                <c:pt idx="84">
                  <c:v>8</c:v>
                </c:pt>
                <c:pt idx="85">
                  <c:v>10</c:v>
                </c:pt>
                <c:pt idx="86">
                  <c:v>58</c:v>
                </c:pt>
                <c:pt idx="87">
                  <c:v>117</c:v>
                </c:pt>
                <c:pt idx="88">
                  <c:v>117</c:v>
                </c:pt>
                <c:pt idx="89">
                  <c:v>213</c:v>
                </c:pt>
                <c:pt idx="90">
                  <c:v>228</c:v>
                </c:pt>
                <c:pt idx="91">
                  <c:v>161</c:v>
                </c:pt>
                <c:pt idx="92">
                  <c:v>42</c:v>
                </c:pt>
                <c:pt idx="93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7743616"/>
        <c:axId val="64665792"/>
      </c:barChart>
      <c:catAx>
        <c:axId val="1577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"/>
          <a:lstStyle/>
          <a:p>
            <a:pPr>
              <a:defRPr/>
            </a:pPr>
            <a:endParaRPr lang="zh-TW"/>
          </a:p>
        </c:txPr>
        <c:crossAx val="64665792"/>
        <c:crosses val="autoZero"/>
        <c:auto val="1"/>
        <c:lblAlgn val="ctr"/>
        <c:lblOffset val="100"/>
        <c:noMultiLvlLbl val="0"/>
      </c:catAx>
      <c:valAx>
        <c:axId val="6466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7436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988407699037624E-2"/>
          <c:y val="7.1055701370662E-2"/>
          <c:w val="0.88843503937007873"/>
          <c:h val="0.83611256926217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工作表5!$B$1</c:f>
              <c:strCache>
                <c:ptCount val="1"/>
                <c:pt idx="0">
                  <c:v>PeopleRank</c:v>
                </c:pt>
              </c:strCache>
            </c:strRef>
          </c:tx>
          <c:invertIfNegative val="0"/>
          <c:cat>
            <c:numRef>
              <c:f>工作表5!$A$2:$A$66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cat>
          <c:val>
            <c:numRef>
              <c:f>工作表5!$B$2:$B$66</c:f>
              <c:numCache>
                <c:formatCode>General</c:formatCode>
                <c:ptCount val="65"/>
                <c:pt idx="0">
                  <c:v>0.82418562442057897</c:v>
                </c:pt>
                <c:pt idx="1">
                  <c:v>1.6360936767391401</c:v>
                </c:pt>
                <c:pt idx="2">
                  <c:v>1.9513356632899901</c:v>
                </c:pt>
                <c:pt idx="3">
                  <c:v>0.93025782577433003</c:v>
                </c:pt>
                <c:pt idx="4">
                  <c:v>1.0125546977229001</c:v>
                </c:pt>
                <c:pt idx="5">
                  <c:v>1.1725254116779</c:v>
                </c:pt>
                <c:pt idx="6">
                  <c:v>0.96110798314099899</c:v>
                </c:pt>
                <c:pt idx="7">
                  <c:v>1.19278454022762</c:v>
                </c:pt>
                <c:pt idx="8">
                  <c:v>0.2</c:v>
                </c:pt>
                <c:pt idx="9">
                  <c:v>1.67857685332177</c:v>
                </c:pt>
                <c:pt idx="10">
                  <c:v>1.7303868979499999</c:v>
                </c:pt>
                <c:pt idx="11">
                  <c:v>1.42110840192059</c:v>
                </c:pt>
                <c:pt idx="12">
                  <c:v>0.92807091748651904</c:v>
                </c:pt>
                <c:pt idx="13">
                  <c:v>0.42761697396953202</c:v>
                </c:pt>
                <c:pt idx="14">
                  <c:v>0.78567155352070495</c:v>
                </c:pt>
                <c:pt idx="15">
                  <c:v>0.43244378313617599</c:v>
                </c:pt>
                <c:pt idx="16">
                  <c:v>0.68558563030727704</c:v>
                </c:pt>
                <c:pt idx="17">
                  <c:v>0.75652007249284503</c:v>
                </c:pt>
                <c:pt idx="18">
                  <c:v>1.1577527645115999</c:v>
                </c:pt>
                <c:pt idx="19">
                  <c:v>0.85197646220349399</c:v>
                </c:pt>
                <c:pt idx="20">
                  <c:v>0.2</c:v>
                </c:pt>
                <c:pt idx="21">
                  <c:v>0.2</c:v>
                </c:pt>
                <c:pt idx="22">
                  <c:v>1.71350131709253</c:v>
                </c:pt>
                <c:pt idx="23">
                  <c:v>0.98359624864287798</c:v>
                </c:pt>
                <c:pt idx="24">
                  <c:v>1.0631547935581001</c:v>
                </c:pt>
                <c:pt idx="25">
                  <c:v>1.0726775537122299</c:v>
                </c:pt>
                <c:pt idx="26">
                  <c:v>0.956169607296525</c:v>
                </c:pt>
                <c:pt idx="27">
                  <c:v>0.31093530098651101</c:v>
                </c:pt>
                <c:pt idx="28">
                  <c:v>0.91787295801672097</c:v>
                </c:pt>
                <c:pt idx="29">
                  <c:v>0.333754128989806</c:v>
                </c:pt>
                <c:pt idx="30">
                  <c:v>0.99471374464039097</c:v>
                </c:pt>
                <c:pt idx="31">
                  <c:v>0.35951736326488698</c:v>
                </c:pt>
                <c:pt idx="32">
                  <c:v>1.15688543617288</c:v>
                </c:pt>
                <c:pt idx="33">
                  <c:v>0.88152818477950801</c:v>
                </c:pt>
                <c:pt idx="34">
                  <c:v>1.57621886328595</c:v>
                </c:pt>
                <c:pt idx="35">
                  <c:v>1.73908503980854</c:v>
                </c:pt>
                <c:pt idx="36">
                  <c:v>0.91851351481113297</c:v>
                </c:pt>
                <c:pt idx="37">
                  <c:v>0.77433871829752599</c:v>
                </c:pt>
                <c:pt idx="38">
                  <c:v>0.71711363893068003</c:v>
                </c:pt>
                <c:pt idx="39">
                  <c:v>0.56404664915421399</c:v>
                </c:pt>
                <c:pt idx="40">
                  <c:v>1.53439647075609</c:v>
                </c:pt>
                <c:pt idx="41">
                  <c:v>0.70127289671681903</c:v>
                </c:pt>
                <c:pt idx="42">
                  <c:v>0.36071708455038898</c:v>
                </c:pt>
                <c:pt idx="43">
                  <c:v>1.1555448428607</c:v>
                </c:pt>
                <c:pt idx="44">
                  <c:v>0.88071152490374705</c:v>
                </c:pt>
                <c:pt idx="45">
                  <c:v>1.5651372311754801</c:v>
                </c:pt>
                <c:pt idx="46">
                  <c:v>0.55722870270811098</c:v>
                </c:pt>
                <c:pt idx="47">
                  <c:v>0.75031529753110504</c:v>
                </c:pt>
                <c:pt idx="48">
                  <c:v>0.89695031989982899</c:v>
                </c:pt>
                <c:pt idx="49">
                  <c:v>0.77445976843619002</c:v>
                </c:pt>
                <c:pt idx="50">
                  <c:v>0.33073329722282002</c:v>
                </c:pt>
                <c:pt idx="51">
                  <c:v>1.2316962824967199</c:v>
                </c:pt>
                <c:pt idx="52">
                  <c:v>1.2639498130406399</c:v>
                </c:pt>
                <c:pt idx="53">
                  <c:v>0.95942737251765697</c:v>
                </c:pt>
                <c:pt idx="54">
                  <c:v>1.34657272549554</c:v>
                </c:pt>
                <c:pt idx="55">
                  <c:v>0.99215571139733105</c:v>
                </c:pt>
                <c:pt idx="56">
                  <c:v>0.45363683761369999</c:v>
                </c:pt>
                <c:pt idx="57">
                  <c:v>1.72480519931276</c:v>
                </c:pt>
                <c:pt idx="58">
                  <c:v>1.0511935705564399</c:v>
                </c:pt>
                <c:pt idx="59">
                  <c:v>0.2</c:v>
                </c:pt>
                <c:pt idx="60">
                  <c:v>1.1443056031608501</c:v>
                </c:pt>
                <c:pt idx="61">
                  <c:v>0.38604074146959</c:v>
                </c:pt>
                <c:pt idx="62">
                  <c:v>0.59359029753796999</c:v>
                </c:pt>
                <c:pt idx="63">
                  <c:v>1.2367864372413</c:v>
                </c:pt>
                <c:pt idx="64">
                  <c:v>1.5381889072783499</c:v>
                </c:pt>
              </c:numCache>
            </c:numRef>
          </c:val>
        </c:ser>
        <c:ser>
          <c:idx val="1"/>
          <c:order val="1"/>
          <c:tx>
            <c:strRef>
              <c:f>工作表5!$D$1</c:f>
              <c:strCache>
                <c:ptCount val="1"/>
                <c:pt idx="0">
                  <c:v>Number of friends/Total friends</c:v>
                </c:pt>
              </c:strCache>
            </c:strRef>
          </c:tx>
          <c:invertIfNegative val="0"/>
          <c:cat>
            <c:numRef>
              <c:f>工作表5!$A$2:$A$66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cat>
          <c:val>
            <c:numRef>
              <c:f>工作表5!$D$2:$D$66</c:f>
              <c:numCache>
                <c:formatCode>General</c:formatCode>
                <c:ptCount val="65"/>
                <c:pt idx="0">
                  <c:v>0.34375</c:v>
                </c:pt>
                <c:pt idx="1">
                  <c:v>0.75</c:v>
                </c:pt>
                <c:pt idx="2">
                  <c:v>0.875</c:v>
                </c:pt>
                <c:pt idx="3">
                  <c:v>0.40625</c:v>
                </c:pt>
                <c:pt idx="4">
                  <c:v>0.4375</c:v>
                </c:pt>
                <c:pt idx="5">
                  <c:v>0.53125</c:v>
                </c:pt>
                <c:pt idx="6">
                  <c:v>0.421875</c:v>
                </c:pt>
                <c:pt idx="7">
                  <c:v>0.515625</c:v>
                </c:pt>
                <c:pt idx="8">
                  <c:v>0</c:v>
                </c:pt>
                <c:pt idx="9">
                  <c:v>0.75</c:v>
                </c:pt>
                <c:pt idx="10">
                  <c:v>0.765625</c:v>
                </c:pt>
                <c:pt idx="11">
                  <c:v>0.625</c:v>
                </c:pt>
                <c:pt idx="12">
                  <c:v>0.40625</c:v>
                </c:pt>
                <c:pt idx="13">
                  <c:v>0.140625</c:v>
                </c:pt>
                <c:pt idx="14">
                  <c:v>0.328125</c:v>
                </c:pt>
                <c:pt idx="15">
                  <c:v>0.140625</c:v>
                </c:pt>
                <c:pt idx="16">
                  <c:v>0.28125</c:v>
                </c:pt>
                <c:pt idx="17">
                  <c:v>0.296875</c:v>
                </c:pt>
                <c:pt idx="18">
                  <c:v>0.515625</c:v>
                </c:pt>
                <c:pt idx="19">
                  <c:v>0.359375</c:v>
                </c:pt>
                <c:pt idx="20">
                  <c:v>0</c:v>
                </c:pt>
                <c:pt idx="21">
                  <c:v>0</c:v>
                </c:pt>
                <c:pt idx="22">
                  <c:v>0.78125</c:v>
                </c:pt>
                <c:pt idx="23">
                  <c:v>0.421875</c:v>
                </c:pt>
                <c:pt idx="24">
                  <c:v>0.453125</c:v>
                </c:pt>
                <c:pt idx="25">
                  <c:v>0.46875</c:v>
                </c:pt>
                <c:pt idx="26">
                  <c:v>0.40625</c:v>
                </c:pt>
                <c:pt idx="27">
                  <c:v>7.8125E-2</c:v>
                </c:pt>
                <c:pt idx="28">
                  <c:v>0.390625</c:v>
                </c:pt>
                <c:pt idx="29">
                  <c:v>9.375E-2</c:v>
                </c:pt>
                <c:pt idx="30">
                  <c:v>0.4375</c:v>
                </c:pt>
                <c:pt idx="31">
                  <c:v>0.109375</c:v>
                </c:pt>
                <c:pt idx="32">
                  <c:v>0.5</c:v>
                </c:pt>
                <c:pt idx="33">
                  <c:v>0.375</c:v>
                </c:pt>
                <c:pt idx="34">
                  <c:v>0.71875</c:v>
                </c:pt>
                <c:pt idx="35">
                  <c:v>0.78125</c:v>
                </c:pt>
                <c:pt idx="36">
                  <c:v>0.390625</c:v>
                </c:pt>
                <c:pt idx="37">
                  <c:v>0.3125</c:v>
                </c:pt>
                <c:pt idx="38">
                  <c:v>0.296875</c:v>
                </c:pt>
                <c:pt idx="39">
                  <c:v>0.203125</c:v>
                </c:pt>
                <c:pt idx="40">
                  <c:v>0.703125</c:v>
                </c:pt>
                <c:pt idx="41">
                  <c:v>0.28125</c:v>
                </c:pt>
                <c:pt idx="42">
                  <c:v>0.109375</c:v>
                </c:pt>
                <c:pt idx="43">
                  <c:v>0.515625</c:v>
                </c:pt>
                <c:pt idx="44">
                  <c:v>0.375</c:v>
                </c:pt>
                <c:pt idx="45">
                  <c:v>0.71875</c:v>
                </c:pt>
                <c:pt idx="46">
                  <c:v>0.203125</c:v>
                </c:pt>
                <c:pt idx="47">
                  <c:v>0.3125</c:v>
                </c:pt>
                <c:pt idx="48">
                  <c:v>0.390625</c:v>
                </c:pt>
                <c:pt idx="49">
                  <c:v>0.3125</c:v>
                </c:pt>
                <c:pt idx="50">
                  <c:v>9.375E-2</c:v>
                </c:pt>
                <c:pt idx="51">
                  <c:v>0.546875</c:v>
                </c:pt>
                <c:pt idx="52">
                  <c:v>0.5625</c:v>
                </c:pt>
                <c:pt idx="53">
                  <c:v>0.421875</c:v>
                </c:pt>
                <c:pt idx="54">
                  <c:v>0.59375</c:v>
                </c:pt>
                <c:pt idx="55">
                  <c:v>0.421875</c:v>
                </c:pt>
                <c:pt idx="56">
                  <c:v>0.15625</c:v>
                </c:pt>
                <c:pt idx="57">
                  <c:v>0.765625</c:v>
                </c:pt>
                <c:pt idx="58">
                  <c:v>0.46875</c:v>
                </c:pt>
                <c:pt idx="59">
                  <c:v>0</c:v>
                </c:pt>
                <c:pt idx="60">
                  <c:v>0.515625</c:v>
                </c:pt>
                <c:pt idx="61">
                  <c:v>0.125</c:v>
                </c:pt>
                <c:pt idx="62">
                  <c:v>0.21875</c:v>
                </c:pt>
                <c:pt idx="63">
                  <c:v>0.5625</c:v>
                </c:pt>
                <c:pt idx="64">
                  <c:v>0.703125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112659968"/>
        <c:axId val="96064000"/>
      </c:barChart>
      <c:catAx>
        <c:axId val="11265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064000"/>
        <c:crosses val="autoZero"/>
        <c:auto val="1"/>
        <c:lblAlgn val="ctr"/>
        <c:lblOffset val="100"/>
        <c:noMultiLvlLbl val="0"/>
      </c:catAx>
      <c:valAx>
        <c:axId val="96064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659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9709451682053538"/>
          <c:y val="6.8474317161106898E-2"/>
          <c:w val="0.35230773538823551"/>
          <c:h val="0.16328113466844629"/>
        </c:manualLayout>
      </c:layout>
      <c:overlay val="0"/>
      <c:txPr>
        <a:bodyPr/>
        <a:lstStyle/>
        <a:p>
          <a:pPr>
            <a:defRPr sz="16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002405949256338E-2"/>
          <c:y val="5.8055918315155761E-2"/>
          <c:w val="0.87729928645464716"/>
          <c:h val="0.82133457917673713"/>
        </c:manualLayout>
      </c:layout>
      <c:lineChart>
        <c:grouping val="standard"/>
        <c:varyColors val="0"/>
        <c:ser>
          <c:idx val="0"/>
          <c:order val="0"/>
          <c:tx>
            <c:strRef>
              <c:f>peoplerank!$L$20</c:f>
              <c:strCache>
                <c:ptCount val="1"/>
                <c:pt idx="0">
                  <c:v>PeopleRank</c:v>
                </c:pt>
              </c:strCache>
            </c:strRef>
          </c:tx>
          <c:marker>
            <c:symbol val="none"/>
          </c:marker>
          <c:cat>
            <c:strRef>
              <c:f>peoplerank!$J$21:$J$37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peoplerank!$L$21:$L$37</c:f>
              <c:numCache>
                <c:formatCode>General</c:formatCode>
                <c:ptCount val="17"/>
                <c:pt idx="0">
                  <c:v>0.34705882352941175</c:v>
                </c:pt>
                <c:pt idx="1">
                  <c:v>0.43783783783783786</c:v>
                </c:pt>
                <c:pt idx="2">
                  <c:v>0.47115384615384615</c:v>
                </c:pt>
                <c:pt idx="3">
                  <c:v>0.5161290322580645</c:v>
                </c:pt>
                <c:pt idx="4">
                  <c:v>0.54625550660792954</c:v>
                </c:pt>
                <c:pt idx="5">
                  <c:v>0.57258064516129037</c:v>
                </c:pt>
                <c:pt idx="6">
                  <c:v>0.6785714285714286</c:v>
                </c:pt>
                <c:pt idx="7">
                  <c:v>0.72402597402597402</c:v>
                </c:pt>
                <c:pt idx="8">
                  <c:v>0.74018126888217528</c:v>
                </c:pt>
                <c:pt idx="9">
                  <c:v>0.78835978835978837</c:v>
                </c:pt>
                <c:pt idx="10">
                  <c:v>0.80885780885780889</c:v>
                </c:pt>
                <c:pt idx="11">
                  <c:v>0.81720430107526887</c:v>
                </c:pt>
                <c:pt idx="12">
                  <c:v>0.82809611829944552</c:v>
                </c:pt>
                <c:pt idx="13">
                  <c:v>0.85596026490066224</c:v>
                </c:pt>
                <c:pt idx="14">
                  <c:v>0.8988173455978975</c:v>
                </c:pt>
                <c:pt idx="15">
                  <c:v>0.9366028708133971</c:v>
                </c:pt>
                <c:pt idx="16">
                  <c:v>0.95433255269320838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peoplerank!$P$20</c:f>
              <c:strCache>
                <c:ptCount val="1"/>
                <c:pt idx="0">
                  <c:v>Degree</c:v>
                </c:pt>
              </c:strCache>
            </c:strRef>
          </c:tx>
          <c:marker>
            <c:symbol val="square"/>
            <c:size val="5"/>
          </c:marker>
          <c:cat>
            <c:strRef>
              <c:f>peoplerank!$J$21:$J$37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peoplerank!$P$21:$P$37</c:f>
              <c:numCache>
                <c:formatCode>General</c:formatCode>
                <c:ptCount val="17"/>
                <c:pt idx="0">
                  <c:v>0.34705882352941175</c:v>
                </c:pt>
                <c:pt idx="1">
                  <c:v>0.44864864864864867</c:v>
                </c:pt>
                <c:pt idx="2">
                  <c:v>0.48557692307692307</c:v>
                </c:pt>
                <c:pt idx="3">
                  <c:v>0.52073732718894006</c:v>
                </c:pt>
                <c:pt idx="4">
                  <c:v>0.5506607929515418</c:v>
                </c:pt>
                <c:pt idx="5">
                  <c:v>0.57661290322580649</c:v>
                </c:pt>
                <c:pt idx="6">
                  <c:v>0.6785714285714286</c:v>
                </c:pt>
                <c:pt idx="7">
                  <c:v>0.72077922077922074</c:v>
                </c:pt>
                <c:pt idx="8">
                  <c:v>0.73413897280966767</c:v>
                </c:pt>
                <c:pt idx="9">
                  <c:v>0.79629629629629628</c:v>
                </c:pt>
                <c:pt idx="10">
                  <c:v>0.81818181818181823</c:v>
                </c:pt>
                <c:pt idx="11">
                  <c:v>0.82580645161290323</c:v>
                </c:pt>
                <c:pt idx="12">
                  <c:v>0.83364140480591498</c:v>
                </c:pt>
                <c:pt idx="13">
                  <c:v>0.86092715231788075</c:v>
                </c:pt>
                <c:pt idx="14">
                  <c:v>0.90538764783180026</c:v>
                </c:pt>
                <c:pt idx="15">
                  <c:v>0.94377990430622005</c:v>
                </c:pt>
                <c:pt idx="16">
                  <c:v>0.95667447306791564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peoplerank!$Q$20</c:f>
              <c:strCache>
                <c:ptCount val="1"/>
                <c:pt idx="0">
                  <c:v>Epidemic</c:v>
                </c:pt>
              </c:strCache>
            </c:strRef>
          </c:tx>
          <c:marker>
            <c:symbol val="circle"/>
            <c:size val="5"/>
            <c:spPr>
              <a:noFill/>
            </c:spPr>
          </c:marker>
          <c:cat>
            <c:strRef>
              <c:f>peoplerank!$J$21:$J$37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peoplerank!$Q$21:$Q$37</c:f>
              <c:numCache>
                <c:formatCode>General</c:formatCode>
                <c:ptCount val="17"/>
                <c:pt idx="0">
                  <c:v>0.17069999999999999</c:v>
                </c:pt>
                <c:pt idx="1">
                  <c:v>0.1857</c:v>
                </c:pt>
                <c:pt idx="2">
                  <c:v>0.20880000000000001</c:v>
                </c:pt>
                <c:pt idx="3">
                  <c:v>0.21790000000000001</c:v>
                </c:pt>
                <c:pt idx="4">
                  <c:v>0.22789999999999999</c:v>
                </c:pt>
                <c:pt idx="5">
                  <c:v>0.249</c:v>
                </c:pt>
                <c:pt idx="6">
                  <c:v>0.28110000000000002</c:v>
                </c:pt>
                <c:pt idx="7">
                  <c:v>0.30919999999999997</c:v>
                </c:pt>
                <c:pt idx="8">
                  <c:v>0.33229999999999998</c:v>
                </c:pt>
                <c:pt idx="9">
                  <c:v>0.3795</c:v>
                </c:pt>
                <c:pt idx="10">
                  <c:v>0.43070000000000003</c:v>
                </c:pt>
                <c:pt idx="11">
                  <c:v>0.46689999999999998</c:v>
                </c:pt>
                <c:pt idx="12">
                  <c:v>0.54320000000000002</c:v>
                </c:pt>
                <c:pt idx="13">
                  <c:v>0.60640000000000005</c:v>
                </c:pt>
                <c:pt idx="14">
                  <c:v>0.7641</c:v>
                </c:pt>
                <c:pt idx="15">
                  <c:v>0.83940000000000003</c:v>
                </c:pt>
                <c:pt idx="16">
                  <c:v>0.85740000000000005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53536"/>
        <c:axId val="96066304"/>
      </c:lineChart>
      <c:catAx>
        <c:axId val="113153536"/>
        <c:scaling>
          <c:orientation val="minMax"/>
        </c:scaling>
        <c:delete val="0"/>
        <c:axPos val="b"/>
        <c:majorTickMark val="in"/>
        <c:minorTickMark val="none"/>
        <c:tickLblPos val="nextTo"/>
        <c:crossAx val="96066304"/>
        <c:crosses val="autoZero"/>
        <c:auto val="1"/>
        <c:lblAlgn val="ctr"/>
        <c:lblOffset val="100"/>
        <c:noMultiLvlLbl val="0"/>
      </c:catAx>
      <c:valAx>
        <c:axId val="96066304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in"/>
        <c:tickLblPos val="nextTo"/>
        <c:spPr>
          <a:noFill/>
          <a:ln>
            <a:noFill/>
          </a:ln>
        </c:spPr>
        <c:crossAx val="113153536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4419861740129325"/>
          <c:y val="0.57060248022756377"/>
          <c:w val="0.26343545165776988"/>
          <c:h val="0.257807046596499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06296653617567E-2"/>
          <c:y val="4.6622465228731202E-2"/>
          <c:w val="0.91163623165550378"/>
          <c:h val="0.84817890604747626"/>
        </c:manualLayout>
      </c:layout>
      <c:lineChart>
        <c:grouping val="standard"/>
        <c:varyColors val="0"/>
        <c:ser>
          <c:idx val="0"/>
          <c:order val="0"/>
          <c:tx>
            <c:strRef>
              <c:f>peoplerank!$C$1</c:f>
              <c:strCache>
                <c:ptCount val="1"/>
                <c:pt idx="0">
                  <c:v>PeopleRank</c:v>
                </c:pt>
              </c:strCache>
            </c:strRef>
          </c:tx>
          <c:cat>
            <c:strRef>
              <c:f>peoplerank!$A$2:$A$18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peoplerank!$C$2:$C$18</c:f>
              <c:numCache>
                <c:formatCode>General</c:formatCode>
                <c:ptCount val="17"/>
                <c:pt idx="0">
                  <c:v>5.9200000000000003E-2</c:v>
                </c:pt>
                <c:pt idx="1">
                  <c:v>8.1299999999999997E-2</c:v>
                </c:pt>
                <c:pt idx="2">
                  <c:v>9.8400000000000001E-2</c:v>
                </c:pt>
                <c:pt idx="3">
                  <c:v>0.1124</c:v>
                </c:pt>
                <c:pt idx="4">
                  <c:v>0.1245</c:v>
                </c:pt>
                <c:pt idx="5">
                  <c:v>0.1426</c:v>
                </c:pt>
                <c:pt idx="6">
                  <c:v>0.1908</c:v>
                </c:pt>
                <c:pt idx="7">
                  <c:v>0.22389999999999999</c:v>
                </c:pt>
                <c:pt idx="8">
                  <c:v>0.246</c:v>
                </c:pt>
                <c:pt idx="9">
                  <c:v>0.29920000000000002</c:v>
                </c:pt>
                <c:pt idx="10">
                  <c:v>0.34839999999999999</c:v>
                </c:pt>
                <c:pt idx="11">
                  <c:v>0.38150000000000001</c:v>
                </c:pt>
                <c:pt idx="12">
                  <c:v>0.44979999999999998</c:v>
                </c:pt>
                <c:pt idx="13">
                  <c:v>0.51910000000000001</c:v>
                </c:pt>
                <c:pt idx="14">
                  <c:v>0.68669999999999998</c:v>
                </c:pt>
                <c:pt idx="15">
                  <c:v>0.78610000000000002</c:v>
                </c:pt>
                <c:pt idx="16">
                  <c:v>0.81830000000000003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peoplerank!$G$1</c:f>
              <c:strCache>
                <c:ptCount val="1"/>
                <c:pt idx="0">
                  <c:v>Degree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cat>
            <c:strRef>
              <c:f>peoplerank!$A$2:$A$18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peoplerank!$G$2:$G$18</c:f>
              <c:numCache>
                <c:formatCode>General</c:formatCode>
                <c:ptCount val="17"/>
                <c:pt idx="0">
                  <c:v>5.9200000000000003E-2</c:v>
                </c:pt>
                <c:pt idx="1">
                  <c:v>8.3299999999999999E-2</c:v>
                </c:pt>
                <c:pt idx="2">
                  <c:v>0.1014</c:v>
                </c:pt>
                <c:pt idx="3">
                  <c:v>0.1135</c:v>
                </c:pt>
                <c:pt idx="4">
                  <c:v>0.1255</c:v>
                </c:pt>
                <c:pt idx="5">
                  <c:v>0.14360000000000001</c:v>
                </c:pt>
                <c:pt idx="6">
                  <c:v>0.1908</c:v>
                </c:pt>
                <c:pt idx="7">
                  <c:v>0.22289999999999999</c:v>
                </c:pt>
                <c:pt idx="8">
                  <c:v>0.24399999999999999</c:v>
                </c:pt>
                <c:pt idx="9">
                  <c:v>0.30220000000000002</c:v>
                </c:pt>
                <c:pt idx="10">
                  <c:v>0.35239999999999999</c:v>
                </c:pt>
                <c:pt idx="11">
                  <c:v>0.38550000000000001</c:v>
                </c:pt>
                <c:pt idx="12">
                  <c:v>0.45279999999999998</c:v>
                </c:pt>
                <c:pt idx="13">
                  <c:v>0.52210000000000001</c:v>
                </c:pt>
                <c:pt idx="14">
                  <c:v>0.69179999999999997</c:v>
                </c:pt>
                <c:pt idx="15">
                  <c:v>0.79220000000000002</c:v>
                </c:pt>
                <c:pt idx="16">
                  <c:v>0.82030000000000003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peoplerank!$H$1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peoplerank!$A$2:$A$18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peoplerank!$H$2:$H$18</c:f>
              <c:numCache>
                <c:formatCode>General</c:formatCode>
                <c:ptCount val="17"/>
                <c:pt idx="0">
                  <c:v>0.17069999999999999</c:v>
                </c:pt>
                <c:pt idx="1">
                  <c:v>0.1857</c:v>
                </c:pt>
                <c:pt idx="2">
                  <c:v>0.20880000000000001</c:v>
                </c:pt>
                <c:pt idx="3">
                  <c:v>0.21790000000000001</c:v>
                </c:pt>
                <c:pt idx="4">
                  <c:v>0.22789999999999999</c:v>
                </c:pt>
                <c:pt idx="5">
                  <c:v>0.249</c:v>
                </c:pt>
                <c:pt idx="6">
                  <c:v>0.28110000000000002</c:v>
                </c:pt>
                <c:pt idx="7">
                  <c:v>0.30919999999999997</c:v>
                </c:pt>
                <c:pt idx="8">
                  <c:v>0.33229999999999998</c:v>
                </c:pt>
                <c:pt idx="9">
                  <c:v>0.3795</c:v>
                </c:pt>
                <c:pt idx="10">
                  <c:v>0.43070000000000003</c:v>
                </c:pt>
                <c:pt idx="11">
                  <c:v>0.46689999999999998</c:v>
                </c:pt>
                <c:pt idx="12">
                  <c:v>0.54320000000000002</c:v>
                </c:pt>
                <c:pt idx="13">
                  <c:v>0.60640000000000005</c:v>
                </c:pt>
                <c:pt idx="14">
                  <c:v>0.7641</c:v>
                </c:pt>
                <c:pt idx="15">
                  <c:v>0.83940000000000003</c:v>
                </c:pt>
                <c:pt idx="16">
                  <c:v>0.85740000000000005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55072"/>
        <c:axId val="113034944"/>
      </c:lineChart>
      <c:catAx>
        <c:axId val="113155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13034944"/>
        <c:crosses val="autoZero"/>
        <c:auto val="1"/>
        <c:lblAlgn val="ctr"/>
        <c:lblOffset val="100"/>
        <c:noMultiLvlLbl val="0"/>
      </c:catAx>
      <c:valAx>
        <c:axId val="113034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155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0343213780844274"/>
          <c:y val="0.1425397178091323"/>
          <c:w val="0.27649250657972863"/>
          <c:h val="0.261399196385586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6835887966471E-2"/>
          <c:y val="4.5538221851318846E-2"/>
          <c:w val="0.89142801183010312"/>
          <c:h val="0.85170962916265114"/>
        </c:manualLayout>
      </c:layout>
      <c:lineChart>
        <c:grouping val="standard"/>
        <c:varyColors val="0"/>
        <c:ser>
          <c:idx val="0"/>
          <c:order val="0"/>
          <c:tx>
            <c:strRef>
              <c:f>peoplerank!$L$1</c:f>
              <c:strCache>
                <c:ptCount val="1"/>
                <c:pt idx="0">
                  <c:v>PeopleRank</c:v>
                </c:pt>
              </c:strCache>
            </c:strRef>
          </c:tx>
          <c:cat>
            <c:strRef>
              <c:f>peoplerank!$J$2:$J$18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peoplerank!$L$2:$L$18</c:f>
              <c:numCache>
                <c:formatCode>General</c:formatCode>
                <c:ptCount val="17"/>
                <c:pt idx="0">
                  <c:v>1.4890000000000001</c:v>
                </c:pt>
                <c:pt idx="1">
                  <c:v>1.9137</c:v>
                </c:pt>
                <c:pt idx="2">
                  <c:v>2.4056000000000002</c:v>
                </c:pt>
                <c:pt idx="3">
                  <c:v>2.7631000000000001</c:v>
                </c:pt>
                <c:pt idx="4">
                  <c:v>2.9940000000000002</c:v>
                </c:pt>
                <c:pt idx="5">
                  <c:v>3.4799000000000002</c:v>
                </c:pt>
                <c:pt idx="6">
                  <c:v>4.7018000000000004</c:v>
                </c:pt>
                <c:pt idx="7">
                  <c:v>5.6245000000000003</c:v>
                </c:pt>
                <c:pt idx="8">
                  <c:v>6.3152999999999997</c:v>
                </c:pt>
                <c:pt idx="9">
                  <c:v>7.9207000000000001</c:v>
                </c:pt>
                <c:pt idx="10">
                  <c:v>9.3051999999999992</c:v>
                </c:pt>
                <c:pt idx="11">
                  <c:v>10.2118</c:v>
                </c:pt>
                <c:pt idx="12">
                  <c:v>12.3414</c:v>
                </c:pt>
                <c:pt idx="13">
                  <c:v>14.1988</c:v>
                </c:pt>
                <c:pt idx="14">
                  <c:v>20.349399999999999</c:v>
                </c:pt>
                <c:pt idx="15">
                  <c:v>23.912700000000001</c:v>
                </c:pt>
                <c:pt idx="16">
                  <c:v>25.489000000000001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peoplerank!$P$1</c:f>
              <c:strCache>
                <c:ptCount val="1"/>
                <c:pt idx="0">
                  <c:v>Degree</c:v>
                </c:pt>
              </c:strCache>
            </c:strRef>
          </c:tx>
          <c:cat>
            <c:strRef>
              <c:f>peoplerank!$J$2:$J$18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peoplerank!$P$2:$P$18</c:f>
              <c:numCache>
                <c:formatCode>General</c:formatCode>
                <c:ptCount val="17"/>
                <c:pt idx="0">
                  <c:v>1.5703</c:v>
                </c:pt>
                <c:pt idx="1">
                  <c:v>2.0019999999999998</c:v>
                </c:pt>
                <c:pt idx="2">
                  <c:v>2.5171000000000001</c:v>
                </c:pt>
                <c:pt idx="3">
                  <c:v>2.8704999999999998</c:v>
                </c:pt>
                <c:pt idx="4">
                  <c:v>3.1034000000000002</c:v>
                </c:pt>
                <c:pt idx="5">
                  <c:v>3.6145</c:v>
                </c:pt>
                <c:pt idx="6">
                  <c:v>4.8906000000000001</c:v>
                </c:pt>
                <c:pt idx="7">
                  <c:v>5.8312999999999997</c:v>
                </c:pt>
                <c:pt idx="8">
                  <c:v>6.5621999999999998</c:v>
                </c:pt>
                <c:pt idx="9">
                  <c:v>8.2390000000000008</c:v>
                </c:pt>
                <c:pt idx="10">
                  <c:v>9.6225000000000005</c:v>
                </c:pt>
                <c:pt idx="11">
                  <c:v>10.5703</c:v>
                </c:pt>
                <c:pt idx="12">
                  <c:v>12.716900000000001</c:v>
                </c:pt>
                <c:pt idx="13">
                  <c:v>14.6275</c:v>
                </c:pt>
                <c:pt idx="14">
                  <c:v>20.988</c:v>
                </c:pt>
                <c:pt idx="15">
                  <c:v>24.634499999999999</c:v>
                </c:pt>
                <c:pt idx="16">
                  <c:v>26.177700000000002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peoplerank!$Q$1</c:f>
              <c:strCache>
                <c:ptCount val="1"/>
                <c:pt idx="0">
                  <c:v>Epidemic</c:v>
                </c:pt>
              </c:strCache>
            </c:strRef>
          </c:tx>
          <c:cat>
            <c:strRef>
              <c:f>peoplerank!$J$2:$J$18</c:f>
              <c:strCache>
                <c:ptCount val="17"/>
                <c:pt idx="0">
                  <c:v>2min</c:v>
                </c:pt>
                <c:pt idx="4">
                  <c:v>10min</c:v>
                </c:pt>
                <c:pt idx="8">
                  <c:v>1hour</c:v>
                </c:pt>
                <c:pt idx="11">
                  <c:v>3h</c:v>
                </c:pt>
                <c:pt idx="13">
                  <c:v>6h</c:v>
                </c:pt>
                <c:pt idx="16">
                  <c:v>1day</c:v>
                </c:pt>
              </c:strCache>
            </c:strRef>
          </c:cat>
          <c:val>
            <c:numRef>
              <c:f>peoplerank!$Q$2:$Q$18</c:f>
              <c:numCache>
                <c:formatCode>General</c:formatCode>
                <c:ptCount val="17"/>
                <c:pt idx="0">
                  <c:v>9.4197000000000006</c:v>
                </c:pt>
                <c:pt idx="1">
                  <c:v>10.742000000000001</c:v>
                </c:pt>
                <c:pt idx="2">
                  <c:v>11.8675</c:v>
                </c:pt>
                <c:pt idx="3">
                  <c:v>12.577299999999999</c:v>
                </c:pt>
                <c:pt idx="4">
                  <c:v>13.1586</c:v>
                </c:pt>
                <c:pt idx="5">
                  <c:v>14.4277</c:v>
                </c:pt>
                <c:pt idx="6">
                  <c:v>16.805199999999999</c:v>
                </c:pt>
                <c:pt idx="7">
                  <c:v>18.697800000000001</c:v>
                </c:pt>
                <c:pt idx="8">
                  <c:v>20.098400000000002</c:v>
                </c:pt>
                <c:pt idx="9">
                  <c:v>23.210799999999999</c:v>
                </c:pt>
                <c:pt idx="10">
                  <c:v>25.842400000000001</c:v>
                </c:pt>
                <c:pt idx="11">
                  <c:v>27.895600000000002</c:v>
                </c:pt>
                <c:pt idx="12">
                  <c:v>32.3645</c:v>
                </c:pt>
                <c:pt idx="13">
                  <c:v>36.313299999999998</c:v>
                </c:pt>
                <c:pt idx="14">
                  <c:v>47.380499999999998</c:v>
                </c:pt>
                <c:pt idx="15">
                  <c:v>52.151600000000002</c:v>
                </c:pt>
                <c:pt idx="16">
                  <c:v>53.583300000000001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155584"/>
        <c:axId val="113036672"/>
      </c:lineChart>
      <c:catAx>
        <c:axId val="11315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13036672"/>
        <c:crosses val="autoZero"/>
        <c:auto val="1"/>
        <c:lblAlgn val="ctr"/>
        <c:lblOffset val="100"/>
        <c:noMultiLvlLbl val="0"/>
      </c:catAx>
      <c:valAx>
        <c:axId val="113036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155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76441314949679"/>
          <c:y val="9.3430187343525137E-2"/>
          <c:w val="0.32525025954970516"/>
          <c:h val="0.3537588200794227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A6CE-F5AF-4767-8708-2AFFFB59A833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50A3-5FCB-4FDF-BDFB-BDC32CA988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35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350A3-5FCB-4FDF-BDFB-BDC32CA988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People Rank: Social Opportunistic Forwarding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56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35299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71" y="1340768"/>
            <a:ext cx="333395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People rank value </a:t>
            </a:r>
            <a:r>
              <a:rPr lang="en-US" altLang="zh-TW" dirty="0"/>
              <a:t>of all nodes is calculated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81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Simulation by using ONE Simulator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Scenario.StartTime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r>
              <a:rPr lang="en-US" altLang="zh-TW" dirty="0" err="1" smtClean="0"/>
              <a:t>Scenario.endTime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259200</a:t>
            </a:r>
          </a:p>
          <a:p>
            <a:r>
              <a:rPr lang="en-US" altLang="zh-TW" dirty="0" err="1"/>
              <a:t>Events.nrof</a:t>
            </a:r>
            <a:r>
              <a:rPr lang="en-US" altLang="zh-TW" dirty="0"/>
              <a:t> = 2</a:t>
            </a:r>
          </a:p>
          <a:p>
            <a:r>
              <a:rPr lang="en-US" altLang="zh-TW" dirty="0"/>
              <a:t>Events1.class = </a:t>
            </a:r>
            <a:r>
              <a:rPr lang="en-US" altLang="zh-TW" dirty="0" err="1"/>
              <a:t>ExternalEventsQueue</a:t>
            </a:r>
            <a:endParaRPr lang="en-US" altLang="zh-TW" dirty="0"/>
          </a:p>
          <a:p>
            <a:r>
              <a:rPr lang="en-US" altLang="zh-TW" dirty="0" smtClean="0"/>
              <a:t>Events2.class </a:t>
            </a:r>
            <a:r>
              <a:rPr lang="en-US" altLang="zh-TW" dirty="0"/>
              <a:t>= </a:t>
            </a:r>
            <a:r>
              <a:rPr lang="en-US" altLang="zh-TW" dirty="0" err="1" smtClean="0"/>
              <a:t>MessageEventGenerator</a:t>
            </a:r>
            <a:endParaRPr lang="en-US" altLang="zh-TW" dirty="0" smtClean="0"/>
          </a:p>
          <a:p>
            <a:r>
              <a:rPr lang="en-US" altLang="zh-TW" dirty="0"/>
              <a:t>Events2.interval = 260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91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289276" cy="418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736741"/>
              </p:ext>
            </p:extLst>
          </p:nvPr>
        </p:nvGraphicFramePr>
        <p:xfrm>
          <a:off x="4684812" y="908720"/>
          <a:ext cx="406365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827584" y="558924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(Number of </a:t>
            </a:r>
            <a:r>
              <a:rPr lang="en-US" altLang="zh-TW" dirty="0" smtClean="0"/>
              <a:t> Each </a:t>
            </a:r>
            <a:r>
              <a:rPr lang="en-US" altLang="zh-TW" dirty="0"/>
              <a:t>algorithms delivered) / (Number of </a:t>
            </a:r>
            <a:r>
              <a:rPr lang="en-US" altLang="zh-TW" dirty="0" smtClean="0"/>
              <a:t> Epidemic </a:t>
            </a:r>
            <a:r>
              <a:rPr lang="en-US" altLang="zh-TW" dirty="0"/>
              <a:t>delivered)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31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63705"/>
              </p:ext>
            </p:extLst>
          </p:nvPr>
        </p:nvGraphicFramePr>
        <p:xfrm>
          <a:off x="251520" y="2276872"/>
          <a:ext cx="4176464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01223"/>
              </p:ext>
            </p:extLst>
          </p:nvPr>
        </p:nvGraphicFramePr>
        <p:xfrm>
          <a:off x="4644008" y="2204864"/>
          <a:ext cx="417646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圓角矩形 5"/>
          <p:cNvSpPr/>
          <p:nvPr/>
        </p:nvSpPr>
        <p:spPr>
          <a:xfrm>
            <a:off x="1475656" y="1556792"/>
            <a:ext cx="1872208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Delivery prob.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796136" y="1556792"/>
            <a:ext cx="1872208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Delivery cost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38138"/>
          </a:xfrm>
        </p:spPr>
        <p:txBody>
          <a:bodyPr/>
          <a:lstStyle/>
          <a:p>
            <a:r>
              <a:rPr lang="en-US" altLang="zh-TW" dirty="0" smtClean="0"/>
              <a:t>INFOCOM2006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4" y="1412776"/>
            <a:ext cx="4392487" cy="33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615618"/>
              </p:ext>
            </p:extLst>
          </p:nvPr>
        </p:nvGraphicFramePr>
        <p:xfrm>
          <a:off x="4721186" y="1556792"/>
          <a:ext cx="402727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554056"/>
              </p:ext>
            </p:extLst>
          </p:nvPr>
        </p:nvGraphicFramePr>
        <p:xfrm>
          <a:off x="4932040" y="4869160"/>
          <a:ext cx="3878580" cy="157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869160"/>
            <a:ext cx="1361728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436096" y="220672"/>
            <a:ext cx="3302099" cy="1138411"/>
            <a:chOff x="5651326" y="0"/>
            <a:chExt cx="3590925" cy="128587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82"/>
            <a:stretch/>
          </p:blipFill>
          <p:spPr bwMode="auto">
            <a:xfrm>
              <a:off x="7956376" y="0"/>
              <a:ext cx="128587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326" y="0"/>
              <a:ext cx="2305050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03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Building </a:t>
            </a:r>
            <a:r>
              <a:rPr lang="en-US" altLang="zh-TW" dirty="0" smtClean="0"/>
              <a:t>a social </a:t>
            </a:r>
            <a:r>
              <a:rPr lang="en-US" altLang="zh-TW" dirty="0"/>
              <a:t>relationships between each device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95536" y="1255060"/>
            <a:ext cx="2160240" cy="5054258"/>
            <a:chOff x="6804248" y="493090"/>
            <a:chExt cx="2844577" cy="587360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2" b="1"/>
            <a:stretch/>
          </p:blipFill>
          <p:spPr bwMode="auto">
            <a:xfrm>
              <a:off x="6804248" y="493092"/>
              <a:ext cx="1839421" cy="5873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0"/>
            <a:stretch/>
          </p:blipFill>
          <p:spPr bwMode="auto">
            <a:xfrm>
              <a:off x="8639175" y="493090"/>
              <a:ext cx="1009650" cy="58736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699792" y="1628802"/>
            <a:ext cx="6336704" cy="454527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Total edges = (Node*Average degree)/2</a:t>
            </a:r>
          </a:p>
          <a:p>
            <a:r>
              <a:rPr lang="en-US" altLang="zh-TW" sz="2800" dirty="0"/>
              <a:t>Total edges</a:t>
            </a:r>
            <a:r>
              <a:rPr lang="en-US" altLang="zh-TW" sz="2800" dirty="0" smtClean="0"/>
              <a:t> = 65*25.7/2 = 835.25</a:t>
            </a:r>
          </a:p>
          <a:p>
            <a:r>
              <a:rPr lang="en-US" altLang="zh-TW" sz="2800" dirty="0"/>
              <a:t>Define a social relationship between two nodes u and v if they are sharing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r>
              <a:rPr lang="en-US" altLang="zh-TW" sz="2800" dirty="0"/>
              <a:t> common interests.</a:t>
            </a:r>
          </a:p>
          <a:p>
            <a:r>
              <a:rPr lang="en-US" altLang="zh-TW" sz="2800" dirty="0"/>
              <a:t>Total degree = 1676</a:t>
            </a:r>
          </a:p>
          <a:p>
            <a:r>
              <a:rPr lang="en-US" altLang="zh-TW" sz="2800" dirty="0"/>
              <a:t>Edges = 838</a:t>
            </a:r>
          </a:p>
          <a:p>
            <a:r>
              <a:rPr lang="en-US" altLang="zh-TW" sz="2800" dirty="0"/>
              <a:t>Average degree = 25.7846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18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282"/>
            <a:ext cx="5318114" cy="5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2204864"/>
            <a:ext cx="345638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71600" y="3068960"/>
            <a:ext cx="3456384" cy="59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1600" y="5589240"/>
            <a:ext cx="3456384" cy="90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8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143000"/>
          </a:xfrm>
        </p:spPr>
        <p:txBody>
          <a:bodyPr/>
          <a:lstStyle/>
          <a:p>
            <a:r>
              <a:rPr lang="en-US" altLang="zh-TW" b="1" i="1" dirty="0" smtClean="0"/>
              <a:t>Centralized </a:t>
            </a:r>
            <a:r>
              <a:rPr lang="en-US" altLang="zh-TW" dirty="0" err="1" smtClean="0"/>
              <a:t>PeopleRank</a:t>
            </a:r>
            <a:endParaRPr lang="zh-TW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0" y="3068960"/>
            <a:ext cx="851539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26368" y="3068960"/>
            <a:ext cx="158417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0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850106"/>
          </a:xfrm>
        </p:spPr>
        <p:txBody>
          <a:bodyPr/>
          <a:lstStyle/>
          <a:p>
            <a:r>
              <a:rPr lang="en-US" altLang="zh-TW" dirty="0"/>
              <a:t>PageRank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45" y="1700808"/>
            <a:ext cx="3816424" cy="102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331441" cy="445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45" y="2722933"/>
            <a:ext cx="4635686" cy="25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PeopleRank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0705"/>
            <a:ext cx="3744416" cy="86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7920880" cy="16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704595" y="4293096"/>
            <a:ext cx="7611821" cy="2088232"/>
            <a:chOff x="704595" y="4293096"/>
            <a:chExt cx="7226955" cy="1912261"/>
          </a:xfrm>
        </p:grpSpPr>
        <p:grpSp>
          <p:nvGrpSpPr>
            <p:cNvPr id="8" name="群組 7"/>
            <p:cNvGrpSpPr/>
            <p:nvPr/>
          </p:nvGrpSpPr>
          <p:grpSpPr>
            <a:xfrm>
              <a:off x="755576" y="4416257"/>
              <a:ext cx="2838266" cy="960229"/>
              <a:chOff x="926056" y="4632038"/>
              <a:chExt cx="1527292" cy="4019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926056" y="4632038"/>
                <a:ext cx="519180" cy="4019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34168" y="4632038"/>
                <a:ext cx="519180" cy="4019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接點 5"/>
              <p:cNvCxnSpPr>
                <a:stCxn id="4" idx="3"/>
                <a:endCxn id="7" idx="1"/>
              </p:cNvCxnSpPr>
              <p:nvPr/>
            </p:nvCxnSpPr>
            <p:spPr>
              <a:xfrm>
                <a:off x="1445236" y="4832997"/>
                <a:ext cx="488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3923928" y="4293096"/>
              <a:ext cx="4007622" cy="1902804"/>
              <a:chOff x="3779912" y="3862789"/>
              <a:chExt cx="3469310" cy="2038605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779912" y="3862789"/>
                <a:ext cx="3469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i="1" dirty="0">
                    <a:latin typeface="Cambria Math"/>
                  </a:rPr>
                  <a:t>PeR(A) = (1-d) + d * (PeR(B)/1)</a:t>
                </a:r>
              </a:p>
              <a:p>
                <a:r>
                  <a:rPr lang="en-US" altLang="zh-TW" i="1" dirty="0">
                    <a:latin typeface="Cambria Math"/>
                  </a:rPr>
                  <a:t>PeR(B) = (1-d) + d * (PeR(A)/1)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3779912" y="4555453"/>
                    <a:ext cx="2932066" cy="672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zh-TW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4555453"/>
                    <a:ext cx="2932066" cy="67219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3779912" y="5229200"/>
                    <a:ext cx="1630252" cy="672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𝑃𝑒𝑅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TW" altLang="zh-TW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5229200"/>
                    <a:ext cx="1630252" cy="6721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文字方塊 19"/>
            <p:cNvSpPr txBox="1"/>
            <p:nvPr/>
          </p:nvSpPr>
          <p:spPr>
            <a:xfrm>
              <a:off x="704595" y="5559026"/>
              <a:ext cx="294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>
                  <a:latin typeface="Cambria Math"/>
                </a:rPr>
                <a:t>The number of nodes N = </a:t>
              </a:r>
              <a:r>
                <a:rPr lang="en-US" altLang="zh-TW" i="1" dirty="0" smtClean="0">
                  <a:latin typeface="Cambria Math"/>
                </a:rPr>
                <a:t>2</a:t>
              </a:r>
              <a:endParaRPr lang="en-US" altLang="zh-TW" i="1" dirty="0">
                <a:latin typeface="Cambria Math"/>
              </a:endParaRPr>
            </a:p>
            <a:p>
              <a:r>
                <a:rPr lang="en-US" altLang="zh-TW" i="1" dirty="0">
                  <a:latin typeface="Cambria Math"/>
                </a:rPr>
                <a:t>The dumping factor is </a:t>
              </a:r>
              <a:r>
                <a:rPr lang="en-US" altLang="zh-TW" i="1" dirty="0" smtClean="0">
                  <a:latin typeface="Cambria Math"/>
                </a:rPr>
                <a:t>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625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First calculate each node’s people rank value by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TW" dirty="0" smtClean="0"/>
              <a:t>the </a:t>
            </a:r>
            <a:r>
              <a:rPr lang="en-US" altLang="zh-TW" dirty="0"/>
              <a:t>correctness of the </a:t>
            </a:r>
            <a:r>
              <a:rPr lang="en-US" altLang="zh-TW" dirty="0" smtClean="0"/>
              <a:t>program</a:t>
            </a:r>
          </a:p>
          <a:p>
            <a:r>
              <a:rPr lang="en-US" altLang="zh-TW" dirty="0" smtClean="0"/>
              <a:t>pagerank-pc-master.zip, get it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4" y="2859400"/>
            <a:ext cx="3625522" cy="461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2936"/>
            <a:ext cx="5297972" cy="45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55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Then Produce social graph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194377"/>
              </p:ext>
            </p:extLst>
          </p:nvPr>
        </p:nvGraphicFramePr>
        <p:xfrm>
          <a:off x="179512" y="1340768"/>
          <a:ext cx="878497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0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224</Words>
  <Application>Microsoft Office PowerPoint</Application>
  <PresentationFormat>如螢幕大小 (4:3)</PresentationFormat>
  <Paragraphs>37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People Rank: Social Opportunistic Forwarding</vt:lpstr>
      <vt:lpstr>INFOCOM2006</vt:lpstr>
      <vt:lpstr>Building a social relationships between each device</vt:lpstr>
      <vt:lpstr>Selected devices</vt:lpstr>
      <vt:lpstr>Centralized PeopleRank</vt:lpstr>
      <vt:lpstr>PageRank</vt:lpstr>
      <vt:lpstr>PeopleRank</vt:lpstr>
      <vt:lpstr>First calculate each node’s people rank value by </vt:lpstr>
      <vt:lpstr>Then Produce social graph</vt:lpstr>
      <vt:lpstr>People rank value of all nodes is calculated</vt:lpstr>
      <vt:lpstr>Simulation by using ONE Simulator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Rank: Social Opportunistic Forwarding</dc:title>
  <dc:creator>m5053</dc:creator>
  <cp:lastModifiedBy>m5053</cp:lastModifiedBy>
  <cp:revision>93</cp:revision>
  <dcterms:created xsi:type="dcterms:W3CDTF">2013-09-27T04:48:05Z</dcterms:created>
  <dcterms:modified xsi:type="dcterms:W3CDTF">2013-10-07T08:49:36Z</dcterms:modified>
</cp:coreProperties>
</file>