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cmabridgerelay!$A$18</c:f>
              <c:strCache>
                <c:ptCount val="1"/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cmabridgerelay!$B$20:$DU$20</c:f>
              <c:numCache>
                <c:formatCode>General</c:formatCode>
                <c:ptCount val="124"/>
              </c:numCache>
            </c:numRef>
          </c:val>
          <c:smooth val="0"/>
        </c:ser>
        <c:ser>
          <c:idx val="2"/>
          <c:order val="1"/>
          <c:tx>
            <c:strRef>
              <c:f>cmabridgerelay!$A$24</c:f>
              <c:strCache>
                <c:ptCount val="1"/>
                <c:pt idx="0">
                  <c:v>BubbleRap原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cmabridgerelay!$B$26:$DU$26</c:f>
              <c:numCache>
                <c:formatCode>General</c:formatCode>
                <c:ptCount val="124"/>
                <c:pt idx="0">
                  <c:v>5.4899999999999997E-2</c:v>
                </c:pt>
                <c:pt idx="19">
                  <c:v>8.6499999999999994E-2</c:v>
                </c:pt>
                <c:pt idx="40">
                  <c:v>0.12</c:v>
                </c:pt>
                <c:pt idx="53">
                  <c:v>0.2031</c:v>
                </c:pt>
                <c:pt idx="62">
                  <c:v>0.27589999999999998</c:v>
                </c:pt>
                <c:pt idx="79">
                  <c:v>0.40400000000000003</c:v>
                </c:pt>
                <c:pt idx="88">
                  <c:v>0.41189999999999999</c:v>
                </c:pt>
                <c:pt idx="97">
                  <c:v>0.41249999999999998</c:v>
                </c:pt>
                <c:pt idx="105">
                  <c:v>0.37469999999999998</c:v>
                </c:pt>
                <c:pt idx="114">
                  <c:v>0.33050000000000002</c:v>
                </c:pt>
                <c:pt idx="123">
                  <c:v>0.3211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cmabridgerelay!$A$30</c:f>
              <c:strCache>
                <c:ptCount val="1"/>
                <c:pt idx="0">
                  <c:v>BubbleRap改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cmabridgerelay!$B$32:$DU$32</c:f>
              <c:numCache>
                <c:formatCode>General</c:formatCode>
                <c:ptCount val="124"/>
                <c:pt idx="0">
                  <c:v>5.7200000000000001E-2</c:v>
                </c:pt>
                <c:pt idx="19">
                  <c:v>8.7499999999999994E-2</c:v>
                </c:pt>
                <c:pt idx="40">
                  <c:v>0.1241</c:v>
                </c:pt>
                <c:pt idx="53">
                  <c:v>0.20749999999999999</c:v>
                </c:pt>
                <c:pt idx="62">
                  <c:v>0.28000000000000003</c:v>
                </c:pt>
                <c:pt idx="79">
                  <c:v>0.40500000000000003</c:v>
                </c:pt>
                <c:pt idx="88">
                  <c:v>0.40289999999999998</c:v>
                </c:pt>
                <c:pt idx="97">
                  <c:v>0.39450000000000002</c:v>
                </c:pt>
                <c:pt idx="105">
                  <c:v>0.35780000000000001</c:v>
                </c:pt>
                <c:pt idx="114">
                  <c:v>0.30530000000000002</c:v>
                </c:pt>
                <c:pt idx="123">
                  <c:v>0.30249999999999999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255936"/>
        <c:axId val="89257856"/>
      </c:lineChart>
      <c:catAx>
        <c:axId val="892559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TTL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540000"/>
          <a:lstStyle/>
          <a:p>
            <a:pPr>
              <a:defRPr/>
            </a:pPr>
            <a:endParaRPr lang="zh-TW"/>
          </a:p>
        </c:txPr>
        <c:crossAx val="89257856"/>
        <c:crosses val="autoZero"/>
        <c:auto val="1"/>
        <c:lblAlgn val="ctr"/>
        <c:lblOffset val="100"/>
        <c:noMultiLvlLbl val="0"/>
      </c:catAx>
      <c:valAx>
        <c:axId val="89257856"/>
        <c:scaling>
          <c:orientation val="minMax"/>
          <c:max val="0.9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delivery_ratio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9255936"/>
        <c:crosses val="autoZero"/>
        <c:crossBetween val="midCat"/>
        <c:majorUnit val="0.1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0"/>
    <c:dispBlanksAs val="span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cmabridgerelay!$A$18</c:f>
              <c:strCache>
                <c:ptCount val="1"/>
              </c:strCache>
            </c:strRef>
          </c:tx>
          <c:val>
            <c:numRef>
              <c:f>cmabridgerelay!$B$21:$DU$21</c:f>
              <c:numCache>
                <c:formatCode>General</c:formatCode>
                <c:ptCount val="124"/>
              </c:numCache>
            </c:numRef>
          </c:val>
          <c:smooth val="0"/>
        </c:ser>
        <c:ser>
          <c:idx val="2"/>
          <c:order val="1"/>
          <c:tx>
            <c:strRef>
              <c:f>cmabridgerelay!$A$24</c:f>
              <c:strCache>
                <c:ptCount val="1"/>
                <c:pt idx="0">
                  <c:v>BubbleRap原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cmabridgerelay!$B$27:$DU$27</c:f>
              <c:numCache>
                <c:formatCode>General</c:formatCode>
                <c:ptCount val="124"/>
                <c:pt idx="0">
                  <c:v>1.62623038042032</c:v>
                </c:pt>
                <c:pt idx="19">
                  <c:v>2.6397978185687601</c:v>
                </c:pt>
                <c:pt idx="40">
                  <c:v>3.8192338387869098</c:v>
                </c:pt>
                <c:pt idx="53">
                  <c:v>6.6698590050545299</c:v>
                </c:pt>
                <c:pt idx="62">
                  <c:v>9.5514764565043802</c:v>
                </c:pt>
                <c:pt idx="79">
                  <c:v>70.534184623570098</c:v>
                </c:pt>
                <c:pt idx="88">
                  <c:v>175.94160681032099</c:v>
                </c:pt>
                <c:pt idx="97">
                  <c:v>246.4777</c:v>
                </c:pt>
                <c:pt idx="105">
                  <c:v>291.60347999999999</c:v>
                </c:pt>
                <c:pt idx="114">
                  <c:v>317.64</c:v>
                </c:pt>
                <c:pt idx="123">
                  <c:v>322.25618500000002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cmabridgerelay!$A$30</c:f>
              <c:strCache>
                <c:ptCount val="1"/>
                <c:pt idx="0">
                  <c:v>BubbleRap改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cmabridgerelay!$B$33:$DU$33</c:f>
              <c:numCache>
                <c:formatCode>General</c:formatCode>
                <c:ptCount val="124"/>
                <c:pt idx="0">
                  <c:v>1.77760042</c:v>
                </c:pt>
                <c:pt idx="19">
                  <c:v>2.8862729439999999</c:v>
                </c:pt>
                <c:pt idx="40">
                  <c:v>4.1805001329999998</c:v>
                </c:pt>
                <c:pt idx="53">
                  <c:v>7.23849428039372</c:v>
                </c:pt>
                <c:pt idx="62">
                  <c:v>10.2250598</c:v>
                </c:pt>
                <c:pt idx="79">
                  <c:v>82.6113328</c:v>
                </c:pt>
                <c:pt idx="88">
                  <c:v>212.10867250999999</c:v>
                </c:pt>
                <c:pt idx="97">
                  <c:v>290.75525399999998</c:v>
                </c:pt>
                <c:pt idx="105">
                  <c:v>346.34104810000002</c:v>
                </c:pt>
                <c:pt idx="114">
                  <c:v>375.72890000000001</c:v>
                </c:pt>
                <c:pt idx="123">
                  <c:v>383.18462356999999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496000"/>
        <c:axId val="48498176"/>
      </c:lineChart>
      <c:catAx>
        <c:axId val="48496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TTL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420000"/>
          <a:lstStyle/>
          <a:p>
            <a:pPr>
              <a:defRPr/>
            </a:pPr>
            <a:endParaRPr lang="zh-TW"/>
          </a:p>
        </c:txPr>
        <c:crossAx val="48498176"/>
        <c:crosses val="autoZero"/>
        <c:auto val="1"/>
        <c:lblAlgn val="ctr"/>
        <c:lblOffset val="100"/>
        <c:noMultiLvlLbl val="0"/>
      </c:catAx>
      <c:valAx>
        <c:axId val="48498176"/>
        <c:scaling>
          <c:orientation val="minMax"/>
          <c:max val="4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total_cost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8496000"/>
        <c:crosses val="autoZero"/>
        <c:crossBetween val="midCat"/>
        <c:majorUnit val="20"/>
      </c:valAx>
    </c:plotArea>
    <c:legend>
      <c:legendPos val="r"/>
      <c:layout/>
      <c:overlay val="0"/>
    </c:legend>
    <c:plotVisOnly val="0"/>
    <c:dispBlanksAs val="span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908720"/>
            <a:ext cx="4188198" cy="421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橢圓 6"/>
          <p:cNvSpPr/>
          <p:nvPr/>
        </p:nvSpPr>
        <p:spPr>
          <a:xfrm>
            <a:off x="3745078" y="4024821"/>
            <a:ext cx="1584176" cy="21602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2843808" y="3140968"/>
            <a:ext cx="28803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58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" y="1378138"/>
            <a:ext cx="4333718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02407"/>
            <a:ext cx="3960440" cy="315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491880" y="0"/>
            <a:ext cx="2696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CWindowCentrality</a:t>
            </a:r>
            <a:r>
              <a:rPr lang="zh-TW" altLang="en-US" dirty="0" smtClean="0"/>
              <a:t>的修改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568" y="809007"/>
            <a:ext cx="2562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getLocalCentrality</a:t>
            </a:r>
            <a:r>
              <a:rPr lang="zh-TW" altLang="en-US" dirty="0" smtClean="0"/>
              <a:t>修改前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07300" y="703880"/>
            <a:ext cx="2562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getLocalCentrality</a:t>
            </a:r>
            <a:r>
              <a:rPr lang="zh-TW" altLang="en-US" dirty="0" smtClean="0"/>
              <a:t>修改後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5442875" y="4293096"/>
            <a:ext cx="244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加入</a:t>
            </a:r>
            <a:r>
              <a:rPr lang="en-US" altLang="zh-TW" dirty="0"/>
              <a:t>Exception Handling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430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295994"/>
              </p:ext>
            </p:extLst>
          </p:nvPr>
        </p:nvGraphicFramePr>
        <p:xfrm>
          <a:off x="1187624" y="476672"/>
          <a:ext cx="63246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圖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3370339"/>
              </p:ext>
            </p:extLst>
          </p:nvPr>
        </p:nvGraphicFramePr>
        <p:xfrm>
          <a:off x="1187624" y="3140968"/>
          <a:ext cx="62198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9864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如螢幕大小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Ellison</dc:creator>
  <cp:lastModifiedBy>Ellison</cp:lastModifiedBy>
  <cp:revision>3</cp:revision>
  <dcterms:created xsi:type="dcterms:W3CDTF">2014-01-27T06:26:32Z</dcterms:created>
  <dcterms:modified xsi:type="dcterms:W3CDTF">2014-01-27T06:38:36Z</dcterms:modified>
</cp:coreProperties>
</file>