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  <a:endParaRPr lang="en-CA"/>
          </a:p>
          <a:p>
            <a:pPr lvl="1"/>
            <a:r>
              <a:rPr lang="en-CA"/>
              <a:t>Second level</a:t>
            </a:r>
            <a:endParaRPr lang="en-CA"/>
          </a:p>
          <a:p>
            <a:pPr lvl="2"/>
            <a:r>
              <a:rPr lang="en-CA"/>
              <a:t>Third level</a:t>
            </a:r>
            <a:endParaRPr lang="en-CA"/>
          </a:p>
          <a:p>
            <a:pPr lvl="3"/>
            <a:r>
              <a:rPr lang="en-CA"/>
              <a:t>Fourth level</a:t>
            </a:r>
            <a:endParaRPr lang="en-CA"/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  <a:endParaRPr lang="en-CA"/>
          </a:p>
          <a:p>
            <a:pPr lvl="1"/>
            <a:r>
              <a:rPr lang="en-CA"/>
              <a:t>Second level</a:t>
            </a:r>
            <a:endParaRPr lang="en-CA"/>
          </a:p>
          <a:p>
            <a:pPr lvl="2"/>
            <a:r>
              <a:rPr lang="en-CA"/>
              <a:t>Third level</a:t>
            </a:r>
            <a:endParaRPr lang="en-CA"/>
          </a:p>
          <a:p>
            <a:pPr lvl="3"/>
            <a:r>
              <a:rPr lang="en-CA"/>
              <a:t>Fourth level</a:t>
            </a:r>
            <a:endParaRPr lang="en-CA"/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  <a:endParaRPr lang="en-CA"/>
          </a:p>
          <a:p>
            <a:pPr lvl="1"/>
            <a:r>
              <a:rPr lang="en-CA"/>
              <a:t>Second level</a:t>
            </a:r>
            <a:endParaRPr lang="en-CA"/>
          </a:p>
          <a:p>
            <a:pPr lvl="2"/>
            <a:r>
              <a:rPr lang="en-CA"/>
              <a:t>Third level</a:t>
            </a:r>
            <a:endParaRPr lang="en-CA"/>
          </a:p>
          <a:p>
            <a:pPr lvl="3"/>
            <a:r>
              <a:rPr lang="en-CA"/>
              <a:t>Fourth level</a:t>
            </a:r>
            <a:endParaRPr lang="en-CA"/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  <a:endParaRPr lang="en-CA"/>
          </a:p>
          <a:p>
            <a:pPr lvl="1"/>
            <a:r>
              <a:rPr lang="en-CA"/>
              <a:t>Second level</a:t>
            </a:r>
            <a:endParaRPr lang="en-CA"/>
          </a:p>
          <a:p>
            <a:pPr lvl="2"/>
            <a:r>
              <a:rPr lang="en-CA"/>
              <a:t>Third level</a:t>
            </a:r>
            <a:endParaRPr lang="en-CA"/>
          </a:p>
          <a:p>
            <a:pPr lvl="3"/>
            <a:r>
              <a:rPr lang="en-CA"/>
              <a:t>Fourth level</a:t>
            </a:r>
            <a:endParaRPr lang="en-CA"/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  <a:endParaRPr lang="en-CA"/>
          </a:p>
          <a:p>
            <a:pPr lvl="1"/>
            <a:r>
              <a:rPr lang="en-CA"/>
              <a:t>Second level</a:t>
            </a:r>
            <a:endParaRPr lang="en-CA"/>
          </a:p>
          <a:p>
            <a:pPr lvl="2"/>
            <a:r>
              <a:rPr lang="en-CA"/>
              <a:t>Third level</a:t>
            </a:r>
            <a:endParaRPr lang="en-CA"/>
          </a:p>
          <a:p>
            <a:pPr lvl="3"/>
            <a:r>
              <a:rPr lang="en-CA"/>
              <a:t>Fourth level</a:t>
            </a:r>
            <a:endParaRPr lang="en-CA"/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  <a:endParaRPr lang="en-CA"/>
          </a:p>
          <a:p>
            <a:pPr lvl="1"/>
            <a:r>
              <a:rPr lang="en-CA"/>
              <a:t>Second level</a:t>
            </a:r>
            <a:endParaRPr lang="en-CA"/>
          </a:p>
          <a:p>
            <a:pPr lvl="2"/>
            <a:r>
              <a:rPr lang="en-CA"/>
              <a:t>Third level</a:t>
            </a:r>
            <a:endParaRPr lang="en-CA"/>
          </a:p>
          <a:p>
            <a:pPr lvl="3"/>
            <a:r>
              <a:rPr lang="en-CA"/>
              <a:t>Fourth level</a:t>
            </a:r>
            <a:endParaRPr lang="en-CA"/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  <a:endParaRPr lang="en-CA"/>
          </a:p>
          <a:p>
            <a:pPr lvl="1"/>
            <a:r>
              <a:rPr lang="en-CA"/>
              <a:t>Second level</a:t>
            </a:r>
            <a:endParaRPr lang="en-CA"/>
          </a:p>
          <a:p>
            <a:pPr lvl="2"/>
            <a:r>
              <a:rPr lang="en-CA"/>
              <a:t>Third level</a:t>
            </a:r>
            <a:endParaRPr lang="en-CA"/>
          </a:p>
          <a:p>
            <a:pPr lvl="3"/>
            <a:r>
              <a:rPr lang="en-CA"/>
              <a:t>Fourth level</a:t>
            </a:r>
            <a:endParaRPr lang="en-CA"/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  <a:endParaRPr lang="en-CA"/>
          </a:p>
          <a:p>
            <a:pPr lvl="1"/>
            <a:r>
              <a:rPr lang="en-CA"/>
              <a:t>Second level</a:t>
            </a:r>
            <a:endParaRPr lang="en-CA"/>
          </a:p>
          <a:p>
            <a:pPr lvl="2"/>
            <a:r>
              <a:rPr lang="en-CA"/>
              <a:t>Third level</a:t>
            </a:r>
            <a:endParaRPr lang="en-CA"/>
          </a:p>
          <a:p>
            <a:pPr lvl="3"/>
            <a:r>
              <a:rPr lang="en-CA"/>
              <a:t>Fourth level</a:t>
            </a:r>
            <a:endParaRPr lang="en-CA"/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  <a:endParaRPr lang="en-CA"/>
          </a:p>
          <a:p>
            <a:pPr lvl="1"/>
            <a:r>
              <a:rPr lang="en-CA"/>
              <a:t>Second level</a:t>
            </a:r>
            <a:endParaRPr lang="en-CA"/>
          </a:p>
          <a:p>
            <a:pPr lvl="2"/>
            <a:r>
              <a:rPr lang="en-CA"/>
              <a:t>Third level</a:t>
            </a:r>
            <a:endParaRPr lang="en-CA"/>
          </a:p>
          <a:p>
            <a:pPr lvl="3"/>
            <a:r>
              <a:rPr lang="en-CA"/>
              <a:t>Fourth level</a:t>
            </a:r>
            <a:endParaRPr lang="en-CA"/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868373"/>
            <a:ext cx="8858711" cy="1252941"/>
            <a:chOff x="189913" y="3381165"/>
            <a:chExt cx="8858711" cy="1252941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/>
                      <a:cs typeface="Times New Roman" panose="02020603050405020304"/>
                    </a:rPr>
                    <a:t>User</a:t>
                  </a:r>
                  <a:endParaRPr lang="en-US" sz="2400" dirty="0"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/>
                      <a:cs typeface="Times New Roman" panose="02020603050405020304"/>
                    </a:rPr>
                    <a:t>User</a:t>
                  </a:r>
                  <a:endParaRPr lang="en-US" sz="2400" dirty="0"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523744" cy="1246370"/>
              <a:chOff x="3703297" y="1721177"/>
              <a:chExt cx="152374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26309" y="2113529"/>
                <a:ext cx="15007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/>
                    <a:cs typeface="Times New Roman" panose="02020603050405020304"/>
                  </a:rPr>
                  <a:t>ProgName</a:t>
                </a:r>
                <a:endParaRPr lang="en-US" sz="24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45191" y="3577615"/>
              <a:ext cx="224663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/>
                  <a:cs typeface="Times New Roman" panose="02020603050405020304"/>
                </a:rPr>
                <a:t>Inputs: </a:t>
              </a:r>
              <a:r>
                <a:rPr lang="zh-CN" altLang="en-US" dirty="0">
                  <a:latin typeface="Times New Roman" panose="02020603050405020304"/>
                  <a:cs typeface="Times New Roman" panose="02020603050405020304"/>
                </a:rPr>
                <a:t>得法是防守打</a:t>
              </a:r>
              <a:endParaRPr lang="zh-CN" altLang="en-US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9175" y="3577615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/>
                  <a:cs typeface="Times New Roman" panose="02020603050405020304"/>
                </a:rPr>
                <a:t>Outputs: …</a:t>
              </a:r>
              <a:endParaRPr lang="en-US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Presentation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</vt:lpstr>
      <vt:lpstr>Times New Roman</vt:lpstr>
      <vt:lpstr>微软雅黑</vt:lpstr>
      <vt:lpstr>Arial Unicode MS</vt:lpstr>
      <vt:lpstr>Calibri</vt:lpstr>
      <vt:lpstr>Office Theme</vt:lpstr>
      <vt:lpstr>PowerPoint 演示文稿</vt:lpstr>
    </vt:vector>
  </TitlesOfParts>
  <Company>McMaster University, Faculty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Xingzhi Liu</cp:lastModifiedBy>
  <cp:revision>9</cp:revision>
  <dcterms:created xsi:type="dcterms:W3CDTF">2016-09-17T12:04:00Z</dcterms:created>
  <dcterms:modified xsi:type="dcterms:W3CDTF">2020-10-08T23:29:11Z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