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96" r:id="rId3"/>
    <p:sldId id="590" r:id="rId4"/>
    <p:sldId id="600" r:id="rId6"/>
    <p:sldId id="605" r:id="rId7"/>
    <p:sldId id="604" r:id="rId8"/>
    <p:sldId id="601" r:id="rId9"/>
    <p:sldId id="595" r:id="rId10"/>
    <p:sldId id="602" r:id="rId11"/>
    <p:sldId id="599" r:id="rId12"/>
    <p:sldId id="359" r:id="rId13"/>
  </p:sldIdLst>
  <p:sldSz cx="9144000" cy="6858000" type="screen4x3"/>
  <p:notesSz cx="6858000" cy="9144000"/>
  <p:custDataLst>
    <p:tags r:id="rId17"/>
  </p:custDataLst>
  <p:defaultTextStyle>
    <a:defPPr>
      <a:defRPr lang="zh-TW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DFKai-SB" panose="03000509000000000000" pitchFamily="65" charset="-120"/>
        <a:cs typeface="+mn-cs"/>
      </a:defRPr>
    </a:lvl1pPr>
    <a:lvl2pPr marL="457200" lvl="1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DFKai-SB" panose="03000509000000000000" pitchFamily="65" charset="-120"/>
        <a:cs typeface="+mn-cs"/>
      </a:defRPr>
    </a:lvl2pPr>
    <a:lvl3pPr marL="914400" lvl="2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DFKai-SB" panose="03000509000000000000" pitchFamily="65" charset="-120"/>
        <a:cs typeface="+mn-cs"/>
      </a:defRPr>
    </a:lvl3pPr>
    <a:lvl4pPr marL="1371600" lvl="3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DFKai-SB" panose="03000509000000000000" pitchFamily="65" charset="-120"/>
        <a:cs typeface="+mn-cs"/>
      </a:defRPr>
    </a:lvl4pPr>
    <a:lvl5pPr marL="1828800" lvl="4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DFKai-SB" panose="03000509000000000000" pitchFamily="65" charset="-120"/>
        <a:cs typeface="+mn-cs"/>
      </a:defRPr>
    </a:lvl5pPr>
    <a:lvl6pPr marL="2286000" lvl="5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DFKai-SB" panose="03000509000000000000" pitchFamily="65" charset="-120"/>
        <a:cs typeface="+mn-cs"/>
      </a:defRPr>
    </a:lvl6pPr>
    <a:lvl7pPr marL="2743200" lvl="6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DFKai-SB" panose="03000509000000000000" pitchFamily="65" charset="-120"/>
        <a:cs typeface="+mn-cs"/>
      </a:defRPr>
    </a:lvl7pPr>
    <a:lvl8pPr marL="3200400" lvl="7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DFKai-SB" panose="03000509000000000000" pitchFamily="65" charset="-120"/>
        <a:cs typeface="+mn-cs"/>
      </a:defRPr>
    </a:lvl8pPr>
    <a:lvl9pPr marL="3657600" lvl="8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DFKai-SB" panose="03000509000000000000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DEE8"/>
    <a:srgbClr val="0000FF"/>
    <a:srgbClr val="DBE5F1"/>
    <a:srgbClr val="D0D8E8"/>
    <a:srgbClr val="FF0000"/>
    <a:srgbClr val="E9EDF4"/>
    <a:srgbClr val="F8A45E"/>
    <a:srgbClr val="E9C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700"/>
    <p:restoredTop sz="99507"/>
  </p:normalViewPr>
  <p:slideViewPr>
    <p:cSldViewPr snapToGrid="0" snapToObjects="1" showGuides="1">
      <p:cViewPr>
        <p:scale>
          <a:sx n="100" d="100"/>
          <a:sy n="100" d="100"/>
        </p:scale>
        <p:origin x="-318" y="-96"/>
      </p:cViewPr>
      <p:guideLst>
        <p:guide orient="horz" pos="2126"/>
        <p:guide pos="2872"/>
      </p:guideLst>
    </p:cSldViewPr>
  </p:slideViewPr>
  <p:outlineViewPr>
    <p:cViewPr>
      <p:scale>
        <a:sx n="33" d="100"/>
        <a:sy n="33" d="100"/>
      </p:scale>
      <p:origin x="0" y="54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8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636B84-0B0F-4287-ABB4-9B2215E6156F}" type="doc">
      <dgm:prSet loTypeId="urn:microsoft.com/office/officeart/2005/8/layout/process1" loCatId="process" qsTypeId="urn:microsoft.com/office/officeart/2005/8/quickstyle/simple1#1" qsCatId="simple" csTypeId="urn:microsoft.com/office/officeart/2005/8/colors/accent1_2#1" csCatId="accent1" phldr="1"/>
      <dgm:spPr/>
    </dgm:pt>
    <dgm:pt modelId="{80FC8850-3CDC-4A51-855B-036764DC9E67}">
      <dgm:prSet phldrT="[文字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chemeClr val="accent1">
            <a:hueOff val="0"/>
            <a:satOff val="0"/>
            <a:lumOff val="0"/>
            <a:alpha val="69000"/>
          </a:schemeClr>
        </a:solidFill>
      </dgm:spPr>
      <dgm:t>
        <a:bodyPr/>
        <a:lstStyle/>
        <a:p>
          <a:r>
            <a:rPr lang="en-US" altLang="zh-TW" sz="10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4</a:t>
          </a:r>
          <a:r>
            <a:rPr lang="zh-CN" altLang="en-US" sz="10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月續簽功能開發</a:t>
          </a:r>
          <a:endParaRPr lang="zh-TW" altLang="en-US" sz="1000" b="1" dirty="0">
            <a:solidFill>
              <a:schemeClr val="bg1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DE57BE71-E853-4E55-84A6-2913AB320E4D}" cxnId="{5F6EC774-5AD5-4527-ACD3-B9DDD7CCDDA8}" type="parTrans">
      <dgm:prSet/>
      <dgm:spPr/>
      <dgm:t>
        <a:bodyPr/>
        <a:lstStyle/>
        <a:p>
          <a:endParaRPr lang="zh-TW" altLang="en-US" sz="1100" b="1"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DF95975C-5C54-4C59-8AAE-FA91E1701E19}" cxnId="{5F6EC774-5AD5-4527-ACD3-B9DDD7CCDDA8}" type="sibTrans">
      <dgm:prSet custT="1"/>
      <dgm:spPr/>
      <dgm:t>
        <a:bodyPr/>
        <a:lstStyle/>
        <a:p>
          <a:endParaRPr lang="zh-TW" altLang="en-US" sz="1100" b="1"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52C6EE76-3649-4FDE-B1C4-7B42FC5BCEC2}">
      <dgm:prSet phldrT="[文字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chemeClr val="accent1">
            <a:hueOff val="0"/>
            <a:satOff val="0"/>
            <a:lumOff val="0"/>
            <a:alpha val="69000"/>
          </a:schemeClr>
        </a:solidFill>
      </dgm:spPr>
      <dgm:t>
        <a:bodyPr/>
        <a:lstStyle/>
        <a:p>
          <a:r>
            <a:rPr lang="en-US" altLang="zh-TW" sz="10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5/10</a:t>
          </a:r>
          <a:r>
            <a:rPr lang="zh-CN" altLang="en-US" sz="10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續簽測試</a:t>
          </a:r>
          <a:endParaRPr lang="zh-TW" altLang="en-US" sz="1000" b="1" dirty="0">
            <a:solidFill>
              <a:schemeClr val="bg1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8324EFDE-B0ED-4AD6-BF33-B7588D1E8E2D}" cxnId="{6BC66425-04B6-4300-90A2-2CB636B1B6DC}" type="parTrans">
      <dgm:prSet/>
      <dgm:spPr/>
      <dgm:t>
        <a:bodyPr/>
        <a:lstStyle/>
        <a:p>
          <a:endParaRPr lang="zh-TW" altLang="en-US" sz="1100" b="1"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004629A1-7B08-4361-A8CA-133C70A67FC5}" cxnId="{6BC66425-04B6-4300-90A2-2CB636B1B6DC}" type="sibTrans">
      <dgm:prSet custT="1"/>
      <dgm:spPr/>
      <dgm:t>
        <a:bodyPr/>
        <a:lstStyle/>
        <a:p>
          <a:endParaRPr lang="zh-TW" altLang="en-US" sz="1100" b="1"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544879E6-4136-4CF0-8E66-BEF007818D48}">
      <dgm:prSet phldrT="[文字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chemeClr val="accent1">
            <a:hueOff val="0"/>
            <a:satOff val="0"/>
            <a:lumOff val="0"/>
            <a:alpha val="69000"/>
          </a:schemeClr>
        </a:solidFill>
      </dgm:spPr>
      <dgm:t>
        <a:bodyPr/>
        <a:lstStyle/>
        <a:p>
          <a:r>
            <a:rPr lang="en-US" altLang="zh-TW" sz="10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5</a:t>
          </a:r>
          <a:r>
            <a:rPr lang="zh-CN" altLang="en-US" sz="10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月初</a:t>
          </a:r>
          <a:r>
            <a:rPr lang="en-US" altLang="zh-CN" sz="10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/</a:t>
          </a:r>
          <a:r>
            <a:rPr lang="zh-CN" altLang="en-US" sz="10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改簽開發</a:t>
          </a:r>
          <a:endParaRPr lang="zh-TW" altLang="en-US" sz="1000" b="1" dirty="0">
            <a:solidFill>
              <a:schemeClr val="bg1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0E4ADEA9-D5E2-4657-85D2-987F89C17BB4}" cxnId="{5A22983B-22F5-4593-99A1-BB17BF807B6D}" type="parTrans">
      <dgm:prSet/>
      <dgm:spPr/>
      <dgm:t>
        <a:bodyPr/>
        <a:lstStyle/>
        <a:p>
          <a:endParaRPr lang="zh-TW" altLang="en-US" sz="1100" b="1"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4E8581A4-A17A-4A1D-A18D-8CF757A92604}" cxnId="{5A22983B-22F5-4593-99A1-BB17BF807B6D}" type="sibTrans">
      <dgm:prSet custT="1"/>
      <dgm:spPr/>
      <dgm:t>
        <a:bodyPr/>
        <a:lstStyle/>
        <a:p>
          <a:endParaRPr lang="zh-TW" altLang="en-US" sz="1100" b="1"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251F2CC3-B6B2-4839-A6D8-49A92C40F861}">
      <dgm:prSet phldrT="[文字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chemeClr val="accent1">
            <a:hueOff val="0"/>
            <a:satOff val="0"/>
            <a:lumOff val="0"/>
            <a:alpha val="69000"/>
          </a:schemeClr>
        </a:solidFill>
      </dgm:spPr>
      <dgm:t>
        <a:bodyPr/>
        <a:lstStyle/>
        <a:p>
          <a:r>
            <a:rPr lang="en-US" altLang="zh-CN" sz="11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7~9</a:t>
          </a:r>
          <a:r>
            <a:rPr lang="zh-CN" altLang="en-US" sz="11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月試運行</a:t>
          </a:r>
          <a:endParaRPr lang="zh-TW" altLang="en-US" sz="1100" b="1" dirty="0">
            <a:solidFill>
              <a:schemeClr val="bg1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71C66FF7-38DE-4382-8139-2A3E8E1E7D3F}" cxnId="{BCE3018D-7EDB-461C-8291-CF051E696A4B}" type="parTrans">
      <dgm:prSet/>
      <dgm:spPr/>
      <dgm:t>
        <a:bodyPr/>
        <a:lstStyle/>
        <a:p>
          <a:endParaRPr lang="zh-TW" altLang="en-US" sz="1100" b="1"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DB3A6532-10A9-482E-8AE8-87D0DA852910}" cxnId="{BCE3018D-7EDB-461C-8291-CF051E696A4B}" type="sibTrans">
      <dgm:prSet custT="1"/>
      <dgm:spPr/>
      <dgm:t>
        <a:bodyPr/>
        <a:lstStyle/>
        <a:p>
          <a:endParaRPr lang="zh-TW" altLang="en-US" sz="1100" b="1"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DA9AD6BA-DF65-44B4-9DBA-958D87601DB7}">
      <dgm:prSet phldrT="[文字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altLang="zh-CN" sz="11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10/1</a:t>
          </a:r>
          <a:r>
            <a:rPr lang="zh-CN" altLang="en-US" sz="11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正式上線</a:t>
          </a:r>
          <a:endParaRPr lang="zh-TW" altLang="en-US" sz="1100" b="1" dirty="0">
            <a:solidFill>
              <a:schemeClr val="bg1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67CCD280-7E2B-4DDA-9DB8-B6474DA12E9F}" cxnId="{7422CB3E-FD60-4E58-9091-09D820C7CF34}" type="parTrans">
      <dgm:prSet/>
      <dgm:spPr/>
      <dgm:t>
        <a:bodyPr/>
        <a:lstStyle/>
        <a:p>
          <a:endParaRPr lang="zh-TW" altLang="en-US" sz="1100" b="1"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3EDBEE3C-2A6E-4349-B498-E3CC622F54AD}" cxnId="{7422CB3E-FD60-4E58-9091-09D820C7CF34}" type="sibTrans">
      <dgm:prSet/>
      <dgm:spPr/>
      <dgm:t>
        <a:bodyPr/>
        <a:lstStyle/>
        <a:p>
          <a:endParaRPr lang="zh-TW" altLang="en-US" sz="1100" b="1"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4F8D332A-EAC3-4EAE-A4E6-0B71B3300169}">
      <dgm:prSet phldrT="[文字]" custT="1"/>
      <dgm:spPr>
        <a:noFill/>
      </dgm:spPr>
      <dgm:t>
        <a:bodyPr/>
        <a:lstStyle/>
        <a:p>
          <a:pPr>
            <a:lnSpc>
              <a:spcPct val="100000"/>
            </a:lnSpc>
          </a:pPr>
          <a:r>
            <a:rPr lang="en-US" altLang="zh-TW" sz="1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3</a:t>
          </a:r>
          <a:r>
            <a:rPr lang="zh-CN" altLang="en-US" sz="1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月</a:t>
          </a:r>
          <a:r>
            <a:rPr lang="en-US" altLang="zh-TW" sz="1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SA</a:t>
          </a:r>
          <a:r>
            <a:rPr lang="zh-CN" altLang="en-US" sz="1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寫</a:t>
          </a:r>
          <a:endParaRPr lang="zh-TW" altLang="en-US" sz="1000" b="1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31C09E40-1912-4262-8708-9B6A4DD31792}" cxnId="{B37EA2D9-2C36-4DCB-8667-83DE2EFAD0E9}" type="sibTrans">
      <dgm:prSet custT="1"/>
      <dgm:spPr/>
      <dgm:t>
        <a:bodyPr/>
        <a:lstStyle/>
        <a:p>
          <a:endParaRPr lang="zh-TW" altLang="en-US" sz="1100" b="1"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378A10B8-5DCD-4988-BAE4-1B9DF4708A82}" cxnId="{B37EA2D9-2C36-4DCB-8667-83DE2EFAD0E9}" type="parTrans">
      <dgm:prSet/>
      <dgm:spPr/>
      <dgm:t>
        <a:bodyPr/>
        <a:lstStyle/>
        <a:p>
          <a:endParaRPr lang="zh-TW" altLang="en-US" sz="1100" b="1"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248B0D65-EAFA-48ED-A340-5339385EB6E7}" type="pres">
      <dgm:prSet presAssocID="{A3636B84-0B0F-4287-ABB4-9B2215E6156F}" presName="Name0" presStyleCnt="0">
        <dgm:presLayoutVars>
          <dgm:dir/>
          <dgm:resizeHandles val="exact"/>
        </dgm:presLayoutVars>
      </dgm:prSet>
      <dgm:spPr/>
    </dgm:pt>
    <dgm:pt modelId="{8480994D-8A70-48E6-9884-1253C0DDF659}" type="pres">
      <dgm:prSet presAssocID="{4F8D332A-EAC3-4EAE-A4E6-0B71B330016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359CCA-86A8-4618-B633-09AFA446FE46}" type="pres">
      <dgm:prSet presAssocID="{31C09E40-1912-4262-8708-9B6A4DD31792}" presName="sibTrans" presStyleLbl="sibTrans2D1" presStyleIdx="0" presStyleCnt="5" custScaleX="100001" custLinFactNeighborX="-11308"/>
      <dgm:spPr/>
      <dgm:t>
        <a:bodyPr/>
        <a:lstStyle/>
        <a:p>
          <a:endParaRPr lang="zh-TW" altLang="en-US"/>
        </a:p>
      </dgm:t>
    </dgm:pt>
    <dgm:pt modelId="{39305E0F-25C9-41F8-9CAD-BE9C573E75D0}" type="pres">
      <dgm:prSet presAssocID="{31C09E40-1912-4262-8708-9B6A4DD31792}" presName="connectorText" presStyleLbl="sibTrans2D1" presStyleIdx="0" presStyleCnt="5"/>
      <dgm:spPr/>
      <dgm:t>
        <a:bodyPr/>
        <a:lstStyle/>
        <a:p>
          <a:endParaRPr lang="zh-TW" altLang="en-US"/>
        </a:p>
      </dgm:t>
    </dgm:pt>
    <dgm:pt modelId="{253010AD-E402-44CE-9BE9-06BF00BE9B72}" type="pres">
      <dgm:prSet presAssocID="{80FC8850-3CDC-4A51-855B-036764DC9E67}" presName="node" presStyleLbl="node1" presStyleIdx="1" presStyleCnt="6" custScaleX="111254" custLinFactNeighborX="9565" custLinFactNeighborY="96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88660C0-990E-4F45-903D-A7FD048D23B7}" type="pres">
      <dgm:prSet presAssocID="{DF95975C-5C54-4C59-8AAE-FA91E1701E19}" presName="sibTrans" presStyleLbl="sibTrans2D1" presStyleIdx="1" presStyleCnt="5"/>
      <dgm:spPr/>
      <dgm:t>
        <a:bodyPr/>
        <a:lstStyle/>
        <a:p>
          <a:endParaRPr lang="zh-TW" altLang="en-US"/>
        </a:p>
      </dgm:t>
    </dgm:pt>
    <dgm:pt modelId="{FB933A2B-C491-44FF-B2EE-E5123C47B2BA}" type="pres">
      <dgm:prSet presAssocID="{DF95975C-5C54-4C59-8AAE-FA91E1701E19}" presName="connectorText" presStyleLbl="sibTrans2D1" presStyleIdx="1" presStyleCnt="5"/>
      <dgm:spPr/>
      <dgm:t>
        <a:bodyPr/>
        <a:lstStyle/>
        <a:p>
          <a:endParaRPr lang="zh-TW" altLang="en-US"/>
        </a:p>
      </dgm:t>
    </dgm:pt>
    <dgm:pt modelId="{9C26A09B-5A8F-49E5-86FE-FC57FD2CC9B9}" type="pres">
      <dgm:prSet presAssocID="{52C6EE76-3649-4FDE-B1C4-7B42FC5BCEC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8A6731-88C8-4200-8008-003357C82F53}" type="pres">
      <dgm:prSet presAssocID="{004629A1-7B08-4361-A8CA-133C70A67FC5}" presName="sibTrans" presStyleLbl="sibTrans2D1" presStyleIdx="2" presStyleCnt="5"/>
      <dgm:spPr/>
      <dgm:t>
        <a:bodyPr/>
        <a:lstStyle/>
        <a:p>
          <a:endParaRPr lang="zh-TW" altLang="en-US"/>
        </a:p>
      </dgm:t>
    </dgm:pt>
    <dgm:pt modelId="{45255E9F-8CCE-41C1-B62C-9ED8B93500E1}" type="pres">
      <dgm:prSet presAssocID="{004629A1-7B08-4361-A8CA-133C70A67FC5}" presName="connectorText" presStyleLbl="sibTrans2D1" presStyleIdx="2" presStyleCnt="5"/>
      <dgm:spPr/>
      <dgm:t>
        <a:bodyPr/>
        <a:lstStyle/>
        <a:p>
          <a:endParaRPr lang="zh-TW" altLang="en-US"/>
        </a:p>
      </dgm:t>
    </dgm:pt>
    <dgm:pt modelId="{5BA59D75-FD7C-4A2E-9EE7-84964DFE5767}" type="pres">
      <dgm:prSet presAssocID="{544879E6-4136-4CF0-8E66-BEF007818D4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053C1B5-0481-4421-A2B2-00B9871824D9}" type="pres">
      <dgm:prSet presAssocID="{4E8581A4-A17A-4A1D-A18D-8CF757A92604}" presName="sibTrans" presStyleLbl="sibTrans2D1" presStyleIdx="3" presStyleCnt="5"/>
      <dgm:spPr/>
      <dgm:t>
        <a:bodyPr/>
        <a:lstStyle/>
        <a:p>
          <a:endParaRPr lang="zh-TW" altLang="en-US"/>
        </a:p>
      </dgm:t>
    </dgm:pt>
    <dgm:pt modelId="{B34D1095-09B4-4C46-AEE8-3093510D9C8C}" type="pres">
      <dgm:prSet presAssocID="{4E8581A4-A17A-4A1D-A18D-8CF757A92604}" presName="connectorText" presStyleLbl="sibTrans2D1" presStyleIdx="3" presStyleCnt="5"/>
      <dgm:spPr/>
      <dgm:t>
        <a:bodyPr/>
        <a:lstStyle/>
        <a:p>
          <a:endParaRPr lang="zh-TW" altLang="en-US"/>
        </a:p>
      </dgm:t>
    </dgm:pt>
    <dgm:pt modelId="{EF403468-FA1D-46A7-8A9B-C8B644D10B85}" type="pres">
      <dgm:prSet presAssocID="{251F2CC3-B6B2-4839-A6D8-49A92C40F861}" presName="node" presStyleLbl="node1" presStyleIdx="4" presStyleCnt="6" custScaleX="10131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7C88478-D297-49D3-9D2F-655F011AC195}" type="pres">
      <dgm:prSet presAssocID="{DB3A6532-10A9-482E-8AE8-87D0DA852910}" presName="sibTrans" presStyleLbl="sibTrans2D1" presStyleIdx="4" presStyleCnt="5"/>
      <dgm:spPr/>
      <dgm:t>
        <a:bodyPr/>
        <a:lstStyle/>
        <a:p>
          <a:endParaRPr lang="zh-TW" altLang="en-US"/>
        </a:p>
      </dgm:t>
    </dgm:pt>
    <dgm:pt modelId="{E2E9538E-7F74-4805-B2B5-C35CC0E6D1CF}" type="pres">
      <dgm:prSet presAssocID="{DB3A6532-10A9-482E-8AE8-87D0DA852910}" presName="connectorText" presStyleLbl="sibTrans2D1" presStyleIdx="4" presStyleCnt="5"/>
      <dgm:spPr/>
      <dgm:t>
        <a:bodyPr/>
        <a:lstStyle/>
        <a:p>
          <a:endParaRPr lang="zh-TW" altLang="en-US"/>
        </a:p>
      </dgm:t>
    </dgm:pt>
    <dgm:pt modelId="{FA03E399-4D95-47F2-8112-0E188A4AADB0}" type="pres">
      <dgm:prSet presAssocID="{DA9AD6BA-DF65-44B4-9DBA-958D87601DB7}" presName="node" presStyleLbl="node1" presStyleIdx="5" presStyleCnt="6" custScaleX="12292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2504D43-B778-46D8-B503-48761978097A}" type="presOf" srcId="{31C09E40-1912-4262-8708-9B6A4DD31792}" destId="{39305E0F-25C9-41F8-9CAD-BE9C573E75D0}" srcOrd="1" destOrd="0" presId="urn:microsoft.com/office/officeart/2005/8/layout/process1"/>
    <dgm:cxn modelId="{92CD64EB-35B9-4B5B-98D1-DA5D192B4FDD}" type="presOf" srcId="{DA9AD6BA-DF65-44B4-9DBA-958D87601DB7}" destId="{FA03E399-4D95-47F2-8112-0E188A4AADB0}" srcOrd="0" destOrd="0" presId="urn:microsoft.com/office/officeart/2005/8/layout/process1"/>
    <dgm:cxn modelId="{78040E06-B35E-44E3-80F1-BE7EAF785F68}" type="presOf" srcId="{4F8D332A-EAC3-4EAE-A4E6-0B71B3300169}" destId="{8480994D-8A70-48E6-9884-1253C0DDF659}" srcOrd="0" destOrd="0" presId="urn:microsoft.com/office/officeart/2005/8/layout/process1"/>
    <dgm:cxn modelId="{4754BFF6-56CB-4113-88B2-26F928708F59}" type="presOf" srcId="{251F2CC3-B6B2-4839-A6D8-49A92C40F861}" destId="{EF403468-FA1D-46A7-8A9B-C8B644D10B85}" srcOrd="0" destOrd="0" presId="urn:microsoft.com/office/officeart/2005/8/layout/process1"/>
    <dgm:cxn modelId="{7422CB3E-FD60-4E58-9091-09D820C7CF34}" srcId="{A3636B84-0B0F-4287-ABB4-9B2215E6156F}" destId="{DA9AD6BA-DF65-44B4-9DBA-958D87601DB7}" srcOrd="5" destOrd="0" parTransId="{67CCD280-7E2B-4DDA-9DB8-B6474DA12E9F}" sibTransId="{3EDBEE3C-2A6E-4349-B498-E3CC622F54AD}"/>
    <dgm:cxn modelId="{D30A8CB4-803F-422E-9DFB-25F317FBEEDB}" type="presOf" srcId="{544879E6-4136-4CF0-8E66-BEF007818D48}" destId="{5BA59D75-FD7C-4A2E-9EE7-84964DFE5767}" srcOrd="0" destOrd="0" presId="urn:microsoft.com/office/officeart/2005/8/layout/process1"/>
    <dgm:cxn modelId="{60147209-4431-4F23-824C-F75EF0519F96}" type="presOf" srcId="{DB3A6532-10A9-482E-8AE8-87D0DA852910}" destId="{47C88478-D297-49D3-9D2F-655F011AC195}" srcOrd="0" destOrd="0" presId="urn:microsoft.com/office/officeart/2005/8/layout/process1"/>
    <dgm:cxn modelId="{A061768F-1AD4-42FC-8EFE-D3C574FC2E2D}" type="presOf" srcId="{004629A1-7B08-4361-A8CA-133C70A67FC5}" destId="{2F8A6731-88C8-4200-8008-003357C82F53}" srcOrd="0" destOrd="0" presId="urn:microsoft.com/office/officeart/2005/8/layout/process1"/>
    <dgm:cxn modelId="{44171FFA-26CD-4C3E-9FAE-36DD0D701662}" type="presOf" srcId="{52C6EE76-3649-4FDE-B1C4-7B42FC5BCEC2}" destId="{9C26A09B-5A8F-49E5-86FE-FC57FD2CC9B9}" srcOrd="0" destOrd="0" presId="urn:microsoft.com/office/officeart/2005/8/layout/process1"/>
    <dgm:cxn modelId="{01E2AB28-363B-4D2F-947E-4B9946C49BEB}" type="presOf" srcId="{80FC8850-3CDC-4A51-855B-036764DC9E67}" destId="{253010AD-E402-44CE-9BE9-06BF00BE9B72}" srcOrd="0" destOrd="0" presId="urn:microsoft.com/office/officeart/2005/8/layout/process1"/>
    <dgm:cxn modelId="{7D7DC7FE-350F-41A7-8354-655134AD2A78}" type="presOf" srcId="{004629A1-7B08-4361-A8CA-133C70A67FC5}" destId="{45255E9F-8CCE-41C1-B62C-9ED8B93500E1}" srcOrd="1" destOrd="0" presId="urn:microsoft.com/office/officeart/2005/8/layout/process1"/>
    <dgm:cxn modelId="{D5BE2297-632C-46EC-A2E6-FF8799D4042A}" type="presOf" srcId="{A3636B84-0B0F-4287-ABB4-9B2215E6156F}" destId="{248B0D65-EAFA-48ED-A340-5339385EB6E7}" srcOrd="0" destOrd="0" presId="urn:microsoft.com/office/officeart/2005/8/layout/process1"/>
    <dgm:cxn modelId="{5A22983B-22F5-4593-99A1-BB17BF807B6D}" srcId="{A3636B84-0B0F-4287-ABB4-9B2215E6156F}" destId="{544879E6-4136-4CF0-8E66-BEF007818D48}" srcOrd="3" destOrd="0" parTransId="{0E4ADEA9-D5E2-4657-85D2-987F89C17BB4}" sibTransId="{4E8581A4-A17A-4A1D-A18D-8CF757A92604}"/>
    <dgm:cxn modelId="{D0C03BEF-69C3-47FC-A46D-C665073209C6}" type="presOf" srcId="{4E8581A4-A17A-4A1D-A18D-8CF757A92604}" destId="{B34D1095-09B4-4C46-AEE8-3093510D9C8C}" srcOrd="1" destOrd="0" presId="urn:microsoft.com/office/officeart/2005/8/layout/process1"/>
    <dgm:cxn modelId="{BCE3018D-7EDB-461C-8291-CF051E696A4B}" srcId="{A3636B84-0B0F-4287-ABB4-9B2215E6156F}" destId="{251F2CC3-B6B2-4839-A6D8-49A92C40F861}" srcOrd="4" destOrd="0" parTransId="{71C66FF7-38DE-4382-8139-2A3E8E1E7D3F}" sibTransId="{DB3A6532-10A9-482E-8AE8-87D0DA852910}"/>
    <dgm:cxn modelId="{5F6EC774-5AD5-4527-ACD3-B9DDD7CCDDA8}" srcId="{A3636B84-0B0F-4287-ABB4-9B2215E6156F}" destId="{80FC8850-3CDC-4A51-855B-036764DC9E67}" srcOrd="1" destOrd="0" parTransId="{DE57BE71-E853-4E55-84A6-2913AB320E4D}" sibTransId="{DF95975C-5C54-4C59-8AAE-FA91E1701E19}"/>
    <dgm:cxn modelId="{C1C95C71-5FF4-4E67-AA5C-DAD1E1040648}" type="presOf" srcId="{31C09E40-1912-4262-8708-9B6A4DD31792}" destId="{3F359CCA-86A8-4618-B633-09AFA446FE46}" srcOrd="0" destOrd="0" presId="urn:microsoft.com/office/officeart/2005/8/layout/process1"/>
    <dgm:cxn modelId="{6B1C8772-EC59-4B0A-AE3A-FA930548D382}" type="presOf" srcId="{4E8581A4-A17A-4A1D-A18D-8CF757A92604}" destId="{1053C1B5-0481-4421-A2B2-00B9871824D9}" srcOrd="0" destOrd="0" presId="urn:microsoft.com/office/officeart/2005/8/layout/process1"/>
    <dgm:cxn modelId="{F604C21F-DCED-4F55-B670-805FCEA2957C}" type="presOf" srcId="{DB3A6532-10A9-482E-8AE8-87D0DA852910}" destId="{E2E9538E-7F74-4805-B2B5-C35CC0E6D1CF}" srcOrd="1" destOrd="0" presId="urn:microsoft.com/office/officeart/2005/8/layout/process1"/>
    <dgm:cxn modelId="{BDA78C96-25E8-4AFF-A32C-82383E86AF7B}" type="presOf" srcId="{DF95975C-5C54-4C59-8AAE-FA91E1701E19}" destId="{FB933A2B-C491-44FF-B2EE-E5123C47B2BA}" srcOrd="1" destOrd="0" presId="urn:microsoft.com/office/officeart/2005/8/layout/process1"/>
    <dgm:cxn modelId="{2E51A7BE-F9B8-40A5-AB60-533B52528BDA}" type="presOf" srcId="{DF95975C-5C54-4C59-8AAE-FA91E1701E19}" destId="{988660C0-990E-4F45-903D-A7FD048D23B7}" srcOrd="0" destOrd="0" presId="urn:microsoft.com/office/officeart/2005/8/layout/process1"/>
    <dgm:cxn modelId="{B37EA2D9-2C36-4DCB-8667-83DE2EFAD0E9}" srcId="{A3636B84-0B0F-4287-ABB4-9B2215E6156F}" destId="{4F8D332A-EAC3-4EAE-A4E6-0B71B3300169}" srcOrd="0" destOrd="0" parTransId="{378A10B8-5DCD-4988-BAE4-1B9DF4708A82}" sibTransId="{31C09E40-1912-4262-8708-9B6A4DD31792}"/>
    <dgm:cxn modelId="{6BC66425-04B6-4300-90A2-2CB636B1B6DC}" srcId="{A3636B84-0B0F-4287-ABB4-9B2215E6156F}" destId="{52C6EE76-3649-4FDE-B1C4-7B42FC5BCEC2}" srcOrd="2" destOrd="0" parTransId="{8324EFDE-B0ED-4AD6-BF33-B7588D1E8E2D}" sibTransId="{004629A1-7B08-4361-A8CA-133C70A67FC5}"/>
    <dgm:cxn modelId="{4C082679-9180-4309-A513-E6458271CB0F}" type="presParOf" srcId="{248B0D65-EAFA-48ED-A340-5339385EB6E7}" destId="{8480994D-8A70-48E6-9884-1253C0DDF659}" srcOrd="0" destOrd="0" presId="urn:microsoft.com/office/officeart/2005/8/layout/process1"/>
    <dgm:cxn modelId="{F76DBCB1-299C-41C3-8D83-9BAB14236A69}" type="presParOf" srcId="{248B0D65-EAFA-48ED-A340-5339385EB6E7}" destId="{3F359CCA-86A8-4618-B633-09AFA446FE46}" srcOrd="1" destOrd="0" presId="urn:microsoft.com/office/officeart/2005/8/layout/process1"/>
    <dgm:cxn modelId="{98EE73BC-C2BF-460F-95C4-3DA3DA0752B2}" type="presParOf" srcId="{3F359CCA-86A8-4618-B633-09AFA446FE46}" destId="{39305E0F-25C9-41F8-9CAD-BE9C573E75D0}" srcOrd="0" destOrd="0" presId="urn:microsoft.com/office/officeart/2005/8/layout/process1"/>
    <dgm:cxn modelId="{31466AB5-B07B-4717-B5B9-4B694487BA0F}" type="presParOf" srcId="{248B0D65-EAFA-48ED-A340-5339385EB6E7}" destId="{253010AD-E402-44CE-9BE9-06BF00BE9B72}" srcOrd="2" destOrd="0" presId="urn:microsoft.com/office/officeart/2005/8/layout/process1"/>
    <dgm:cxn modelId="{00CDBE3E-61BB-473F-8C83-30DD8935F5E9}" type="presParOf" srcId="{248B0D65-EAFA-48ED-A340-5339385EB6E7}" destId="{988660C0-990E-4F45-903D-A7FD048D23B7}" srcOrd="3" destOrd="0" presId="urn:microsoft.com/office/officeart/2005/8/layout/process1"/>
    <dgm:cxn modelId="{8C8B8CC3-6DCD-461A-9BFB-E2883E03C7B3}" type="presParOf" srcId="{988660C0-990E-4F45-903D-A7FD048D23B7}" destId="{FB933A2B-C491-44FF-B2EE-E5123C47B2BA}" srcOrd="0" destOrd="0" presId="urn:microsoft.com/office/officeart/2005/8/layout/process1"/>
    <dgm:cxn modelId="{4C8964D0-FB0F-4AAB-999D-EAD12AC4E2FC}" type="presParOf" srcId="{248B0D65-EAFA-48ED-A340-5339385EB6E7}" destId="{9C26A09B-5A8F-49E5-86FE-FC57FD2CC9B9}" srcOrd="4" destOrd="0" presId="urn:microsoft.com/office/officeart/2005/8/layout/process1"/>
    <dgm:cxn modelId="{5E73AD87-7530-4F95-8C20-05C0C51B0ED2}" type="presParOf" srcId="{248B0D65-EAFA-48ED-A340-5339385EB6E7}" destId="{2F8A6731-88C8-4200-8008-003357C82F53}" srcOrd="5" destOrd="0" presId="urn:microsoft.com/office/officeart/2005/8/layout/process1"/>
    <dgm:cxn modelId="{5E985355-ED5B-44B4-9577-1803C7A14383}" type="presParOf" srcId="{2F8A6731-88C8-4200-8008-003357C82F53}" destId="{45255E9F-8CCE-41C1-B62C-9ED8B93500E1}" srcOrd="0" destOrd="0" presId="urn:microsoft.com/office/officeart/2005/8/layout/process1"/>
    <dgm:cxn modelId="{F1DE6388-130B-4A5B-9475-C4997459120A}" type="presParOf" srcId="{248B0D65-EAFA-48ED-A340-5339385EB6E7}" destId="{5BA59D75-FD7C-4A2E-9EE7-84964DFE5767}" srcOrd="6" destOrd="0" presId="urn:microsoft.com/office/officeart/2005/8/layout/process1"/>
    <dgm:cxn modelId="{8F503F1A-FF07-4269-80FC-998EC6307AA3}" type="presParOf" srcId="{248B0D65-EAFA-48ED-A340-5339385EB6E7}" destId="{1053C1B5-0481-4421-A2B2-00B9871824D9}" srcOrd="7" destOrd="0" presId="urn:microsoft.com/office/officeart/2005/8/layout/process1"/>
    <dgm:cxn modelId="{D43510C4-630E-4999-ACF4-B166116DF24E}" type="presParOf" srcId="{1053C1B5-0481-4421-A2B2-00B9871824D9}" destId="{B34D1095-09B4-4C46-AEE8-3093510D9C8C}" srcOrd="0" destOrd="0" presId="urn:microsoft.com/office/officeart/2005/8/layout/process1"/>
    <dgm:cxn modelId="{C55B31AB-0B60-4593-9B83-9F618DAF0200}" type="presParOf" srcId="{248B0D65-EAFA-48ED-A340-5339385EB6E7}" destId="{EF403468-FA1D-46A7-8A9B-C8B644D10B85}" srcOrd="8" destOrd="0" presId="urn:microsoft.com/office/officeart/2005/8/layout/process1"/>
    <dgm:cxn modelId="{A8C2DA16-FC9E-4555-A778-10AE0F581455}" type="presParOf" srcId="{248B0D65-EAFA-48ED-A340-5339385EB6E7}" destId="{47C88478-D297-49D3-9D2F-655F011AC195}" srcOrd="9" destOrd="0" presId="urn:microsoft.com/office/officeart/2005/8/layout/process1"/>
    <dgm:cxn modelId="{FBDEA2B4-1681-4EE2-A8AC-86BBB3F752D3}" type="presParOf" srcId="{47C88478-D297-49D3-9D2F-655F011AC195}" destId="{E2E9538E-7F74-4805-B2B5-C35CC0E6D1CF}" srcOrd="0" destOrd="0" presId="urn:microsoft.com/office/officeart/2005/8/layout/process1"/>
    <dgm:cxn modelId="{66817C81-8493-4A8E-AAF1-1BECE6282E49}" type="presParOf" srcId="{248B0D65-EAFA-48ED-A340-5339385EB6E7}" destId="{FA03E399-4D95-47F2-8112-0E188A4AADB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770378" cy="605625"/>
        <a:chOff x="0" y="0"/>
        <a:chExt cx="8770378" cy="605625"/>
      </a:xfrm>
    </dsp:grpSpPr>
    <dsp:sp modelId="{8480994D-8A70-48E6-9884-1253C0DDF659}">
      <dsp:nvSpPr>
        <dsp:cNvPr id="3" name="圆角矩形 2"/>
        <dsp:cNvSpPr/>
      </dsp:nvSpPr>
      <dsp:spPr bwMode="white">
        <a:xfrm>
          <a:off x="0" y="0"/>
          <a:ext cx="1096297" cy="605625"/>
        </a:xfrm>
        <a:prstGeom prst="roundRect">
          <a:avLst>
            <a:gd name="adj" fmla="val 10000"/>
          </a:avLst>
        </a:prstGeom>
        <a:noFill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8100" tIns="38100" rIns="381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3</a:t>
          </a:r>
          <a:r>
            <a:rPr lang="zh-CN" altLang="en-US" sz="1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月</a:t>
          </a:r>
          <a:r>
            <a:rPr lang="en-US" altLang="zh-TW" sz="1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SA</a:t>
          </a:r>
          <a:r>
            <a:rPr lang="zh-CN" altLang="en-US" sz="1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寫</a:t>
          </a:r>
          <a:endParaRPr lang="zh-TW" altLang="en-US" sz="1000" b="1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0" y="0"/>
        <a:ext cx="1096297" cy="605625"/>
      </dsp:txXfrm>
    </dsp:sp>
    <dsp:sp modelId="{3F359CCA-86A8-4618-B633-09AFA446FE46}">
      <dsp:nvSpPr>
        <dsp:cNvPr id="4" name="右箭头 3"/>
        <dsp:cNvSpPr/>
      </dsp:nvSpPr>
      <dsp:spPr bwMode="white">
        <a:xfrm>
          <a:off x="1097777" y="166872"/>
          <a:ext cx="254646" cy="27188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TW" altLang="en-US" sz="1100" b="1"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1097777" y="166872"/>
        <a:ext cx="254646" cy="271882"/>
      </dsp:txXfrm>
    </dsp:sp>
    <dsp:sp modelId="{253010AD-E402-44CE-9BE9-06BF00BE9B72}">
      <dsp:nvSpPr>
        <dsp:cNvPr id="5" name="圆角矩形 4"/>
        <dsp:cNvSpPr/>
      </dsp:nvSpPr>
      <dsp:spPr bwMode="white">
        <a:xfrm>
          <a:off x="1576760" y="0"/>
          <a:ext cx="1096297" cy="605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69000"/>
          </a:schemeClr>
        </a:solidFill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lIns="38100" tIns="38100" rIns="381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4</a:t>
          </a:r>
          <a:r>
            <a:rPr lang="zh-CN" altLang="en-US" sz="10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月續簽功能開發</a:t>
          </a:r>
          <a:endParaRPr lang="zh-TW" altLang="en-US" sz="1000" b="1" dirty="0">
            <a:solidFill>
              <a:schemeClr val="bg1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1576760" y="0"/>
        <a:ext cx="1096297" cy="605625"/>
      </dsp:txXfrm>
    </dsp:sp>
    <dsp:sp modelId="{988660C0-990E-4F45-903D-A7FD048D23B7}">
      <dsp:nvSpPr>
        <dsp:cNvPr id="6" name="右箭头 5"/>
        <dsp:cNvSpPr/>
      </dsp:nvSpPr>
      <dsp:spPr bwMode="white">
        <a:xfrm>
          <a:off x="2766253" y="166872"/>
          <a:ext cx="210185" cy="27188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TW" altLang="en-US" sz="1100" b="1"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2766253" y="166872"/>
        <a:ext cx="210185" cy="271882"/>
      </dsp:txXfrm>
    </dsp:sp>
    <dsp:sp modelId="{9C26A09B-5A8F-49E5-86FE-FC57FD2CC9B9}">
      <dsp:nvSpPr>
        <dsp:cNvPr id="7" name="圆角矩形 6"/>
        <dsp:cNvSpPr/>
      </dsp:nvSpPr>
      <dsp:spPr bwMode="white">
        <a:xfrm>
          <a:off x="3069632" y="0"/>
          <a:ext cx="1096297" cy="605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69000"/>
          </a:schemeClr>
        </a:solidFill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lIns="38100" tIns="38100" rIns="381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5/10</a:t>
          </a:r>
          <a:r>
            <a:rPr lang="zh-CN" altLang="en-US" sz="10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續簽測試</a:t>
          </a:r>
          <a:endParaRPr lang="zh-TW" altLang="en-US" sz="1000" b="1" dirty="0">
            <a:solidFill>
              <a:schemeClr val="bg1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3069632" y="0"/>
        <a:ext cx="1096297" cy="605625"/>
      </dsp:txXfrm>
    </dsp:sp>
    <dsp:sp modelId="{2F8A6731-88C8-4200-8008-003357C82F53}">
      <dsp:nvSpPr>
        <dsp:cNvPr id="8" name="右箭头 7"/>
        <dsp:cNvSpPr/>
      </dsp:nvSpPr>
      <dsp:spPr bwMode="white">
        <a:xfrm>
          <a:off x="4268981" y="166872"/>
          <a:ext cx="232415" cy="27188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TW" altLang="en-US" sz="1100" b="1"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4268981" y="166872"/>
        <a:ext cx="232415" cy="271882"/>
      </dsp:txXfrm>
    </dsp:sp>
    <dsp:sp modelId="{5BA59D75-FD7C-4A2E-9EE7-84964DFE5767}">
      <dsp:nvSpPr>
        <dsp:cNvPr id="9" name="圆角矩形 8"/>
        <dsp:cNvSpPr/>
      </dsp:nvSpPr>
      <dsp:spPr bwMode="white">
        <a:xfrm>
          <a:off x="4604448" y="0"/>
          <a:ext cx="1096297" cy="605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69000"/>
          </a:schemeClr>
        </a:solidFill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lIns="38100" tIns="38100" rIns="381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5</a:t>
          </a:r>
          <a:r>
            <a:rPr lang="zh-CN" altLang="en-US" sz="10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月初</a:t>
          </a:r>
          <a:r>
            <a:rPr lang="en-US" altLang="zh-CN" sz="10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/</a:t>
          </a:r>
          <a:r>
            <a:rPr lang="zh-CN" altLang="en-US" sz="10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改簽開發</a:t>
          </a:r>
          <a:endParaRPr lang="zh-TW" altLang="en-US" sz="1000" b="1" dirty="0">
            <a:solidFill>
              <a:schemeClr val="bg1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4604448" y="0"/>
        <a:ext cx="1096297" cy="605625"/>
      </dsp:txXfrm>
    </dsp:sp>
    <dsp:sp modelId="{1053C1B5-0481-4421-A2B2-00B9871824D9}">
      <dsp:nvSpPr>
        <dsp:cNvPr id="10" name="右箭头 9"/>
        <dsp:cNvSpPr/>
      </dsp:nvSpPr>
      <dsp:spPr bwMode="white">
        <a:xfrm>
          <a:off x="5803798" y="166872"/>
          <a:ext cx="232415" cy="27188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TW" altLang="en-US" sz="1100" b="1"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5803798" y="166872"/>
        <a:ext cx="232415" cy="271882"/>
      </dsp:txXfrm>
    </dsp:sp>
    <dsp:sp modelId="{EF403468-FA1D-46A7-8A9B-C8B644D10B85}">
      <dsp:nvSpPr>
        <dsp:cNvPr id="11" name="圆角矩形 10"/>
        <dsp:cNvSpPr/>
      </dsp:nvSpPr>
      <dsp:spPr bwMode="white">
        <a:xfrm>
          <a:off x="6139265" y="0"/>
          <a:ext cx="1096297" cy="605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69000"/>
          </a:schemeClr>
        </a:solidFill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lIns="41910" tIns="41910" rIns="41910" bIns="4191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7~9</a:t>
          </a:r>
          <a:r>
            <a:rPr lang="zh-CN" altLang="en-US" sz="11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月試運行</a:t>
          </a:r>
          <a:endParaRPr lang="zh-TW" altLang="en-US" sz="1100" b="1" dirty="0">
            <a:solidFill>
              <a:schemeClr val="bg1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6139265" y="0"/>
        <a:ext cx="1096297" cy="605625"/>
      </dsp:txXfrm>
    </dsp:sp>
    <dsp:sp modelId="{47C88478-D297-49D3-9D2F-655F011AC195}">
      <dsp:nvSpPr>
        <dsp:cNvPr id="12" name="右箭头 11"/>
        <dsp:cNvSpPr/>
      </dsp:nvSpPr>
      <dsp:spPr bwMode="white">
        <a:xfrm>
          <a:off x="7338614" y="166872"/>
          <a:ext cx="232415" cy="27188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TW" altLang="en-US" sz="1100" b="1"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7338614" y="166872"/>
        <a:ext cx="232415" cy="271882"/>
      </dsp:txXfrm>
    </dsp:sp>
    <dsp:sp modelId="{FA03E399-4D95-47F2-8112-0E188A4AADB0}">
      <dsp:nvSpPr>
        <dsp:cNvPr id="13" name="圆角矩形 12"/>
        <dsp:cNvSpPr/>
      </dsp:nvSpPr>
      <dsp:spPr bwMode="white">
        <a:xfrm>
          <a:off x="7674081" y="0"/>
          <a:ext cx="1096297" cy="605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</a:schemeClr>
        </a:solidFill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lIns="41910" tIns="41910" rIns="41910" bIns="4191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10/1</a:t>
          </a:r>
          <a:r>
            <a:rPr lang="zh-CN" altLang="en-US" sz="11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正式上線</a:t>
          </a:r>
          <a:endParaRPr lang="zh-TW" altLang="en-US" sz="1100" b="1" dirty="0">
            <a:solidFill>
              <a:schemeClr val="bg1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7674081" y="0"/>
        <a:ext cx="1096297" cy="605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PMingLiU" panose="02020500000000000000" pitchFamily="18" charset="-120"/>
                <a:cs typeface="+mn-cs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PMingLiU" panose="02020500000000000000" pitchFamily="18" charset="-120"/>
                <a:cs typeface="+mn-cs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74685E-A56C-41DA-97A7-F39F09FB6D2C}" type="datetime1"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PMingLiU" panose="02020500000000000000" pitchFamily="18" charset="-120"/>
                <a:cs typeface="+mn-cs"/>
              </a:rPr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5364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PMingLiU" panose="02020500000000000000" pitchFamily="18" charset="-120"/>
                <a:cs typeface="+mn-cs"/>
              </a:rPr>
              <a:t>按一下以編輯母片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PMingLiU" panose="02020500000000000000" pitchFamily="18" charset="-120"/>
              <a:cs typeface="+mn-cs"/>
            </a:endParaRP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PMingLiU" panose="02020500000000000000" pitchFamily="18" charset="-120"/>
                <a:cs typeface="+mn-cs"/>
              </a:rPr>
              <a:t>第二層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PMingLiU" panose="02020500000000000000" pitchFamily="18" charset="-120"/>
              <a:cs typeface="+mn-cs"/>
            </a:endParaRP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PMingLiU" panose="02020500000000000000" pitchFamily="18" charset="-120"/>
                <a:cs typeface="+mn-cs"/>
              </a:rPr>
              <a:t>第三層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PMingLiU" panose="02020500000000000000" pitchFamily="18" charset="-120"/>
              <a:cs typeface="+mn-cs"/>
            </a:endParaRPr>
          </a:p>
          <a:p>
            <a:pPr marL="1371600" marR="0" lvl="3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PMingLiU" panose="02020500000000000000" pitchFamily="18" charset="-120"/>
                <a:cs typeface="+mn-cs"/>
              </a:rPr>
              <a:t>第四層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PMingLiU" panose="02020500000000000000" pitchFamily="18" charset="-120"/>
              <a:cs typeface="+mn-cs"/>
            </a:endParaRPr>
          </a:p>
          <a:p>
            <a:pPr marL="1828800" marR="0" lvl="4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PMingLiU" panose="02020500000000000000" pitchFamily="18" charset="-120"/>
                <a:cs typeface="+mn-cs"/>
              </a:rPr>
              <a:t>第五層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PMingLiU" panose="02020500000000000000" pitchFamily="18" charset="-120"/>
                <a:cs typeface="+mn-cs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TW" altLang="en-US" sz="1200" dirty="0">
                <a:ea typeface="PMingLiU" panose="02020500000000000000" pitchFamily="18" charset="-120"/>
              </a:rPr>
            </a:fld>
            <a:endParaRPr lang="zh-TW" altLang="en-US" sz="1200" dirty="0">
              <a:ea typeface="PMingLiU" panose="02020500000000000000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TW" altLang="en-US" dirty="0"/>
          </a:p>
        </p:txBody>
      </p:sp>
      <p:sp>
        <p:nvSpPr>
          <p:cNvPr id="17412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None/>
            </a:pPr>
            <a:fld id="{9A0DB2DC-4C9A-4742-B13C-FB6460FD3503}" type="slidenum">
              <a:rPr lang="zh-TW" altLang="en-US" sz="1200" dirty="0">
                <a:ea typeface="PMingLiU" panose="02020500000000000000" pitchFamily="18" charset="-120"/>
              </a:rPr>
            </a:fld>
            <a:endParaRPr lang="zh-TW" altLang="en-US" sz="1200" dirty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備忘稿版面配置區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defTabSz="914400" eaLnBrk="1" hangingPunct="1"/>
            <a:endParaRPr lang="zh-TW" altLang="en-US" dirty="0"/>
          </a:p>
        </p:txBody>
      </p:sp>
      <p:sp>
        <p:nvSpPr>
          <p:cNvPr id="18436" name="投影片編號版面配置區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TW" altLang="en-US" sz="1200" dirty="0">
                <a:ea typeface="PMingLiU" panose="02020500000000000000" pitchFamily="18" charset="-120"/>
              </a:rPr>
            </a:fld>
            <a:endParaRPr lang="zh-TW" altLang="en-US" sz="1200" dirty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 </a:t>
            </a:r>
            <a:r>
              <a:rPr lang="zh-TW" altLang="en-US" smtClean="0"/>
              <a:t>按一下以編輯母片子標題樣式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BF84DE-3255-46AB-9B01-23ED8B59DA36}" type="datetimeFigureOut"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PMingLiU" panose="02020500000000000000" pitchFamily="18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Calibri" panose="020F0502020204030204" pitchFamily="34" charset="0"/>
              </a:rPr>
            </a:fld>
            <a:endParaRPr lang="zh-TW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BF84DE-3255-46AB-9B01-23ED8B59DA36}" type="datetimeFigureOut"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PMingLiU" panose="02020500000000000000" pitchFamily="18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Calibri" panose="020F0502020204030204" pitchFamily="34" charset="0"/>
              </a:rPr>
            </a:fld>
            <a:endParaRPr lang="zh-TW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BF84DE-3255-46AB-9B01-23ED8B59DA36}" type="datetimeFigureOut"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PMingLiU" panose="02020500000000000000" pitchFamily="18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Calibri" panose="020F0502020204030204" pitchFamily="34" charset="0"/>
              </a:rPr>
            </a:fld>
            <a:endParaRPr lang="zh-TW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BF84DE-3255-46AB-9B01-23ED8B59DA36}" type="datetimeFigureOut"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PMingLiU" panose="02020500000000000000" pitchFamily="18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Calibri" panose="020F0502020204030204" pitchFamily="34" charset="0"/>
              </a:rPr>
            </a:fld>
            <a:endParaRPr lang="zh-TW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BF84DE-3255-46AB-9B01-23ED8B59DA36}" type="datetimeFigureOut"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PMingLiU" panose="02020500000000000000" pitchFamily="18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Calibri" panose="020F0502020204030204" pitchFamily="34" charset="0"/>
              </a:rPr>
            </a:fld>
            <a:endParaRPr lang="zh-TW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BF84DE-3255-46AB-9B01-23ED8B59DA36}" type="datetimeFigureOut"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PMingLiU" panose="02020500000000000000" pitchFamily="18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Calibri" panose="020F0502020204030204" pitchFamily="34" charset="0"/>
              </a:rPr>
            </a:fld>
            <a:endParaRPr lang="zh-TW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BF84DE-3255-46AB-9B01-23ED8B59DA36}" type="datetimeFigureOut"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PMingLiU" panose="02020500000000000000" pitchFamily="18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Calibri" panose="020F0502020204030204" pitchFamily="34" charset="0"/>
              </a:rPr>
            </a:fld>
            <a:endParaRPr lang="zh-TW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BF84DE-3255-46AB-9B01-23ED8B59DA36}" type="datetimeFigureOut"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PMingLiU" panose="02020500000000000000" pitchFamily="18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Calibri" panose="020F0502020204030204" pitchFamily="34" charset="0"/>
              </a:rPr>
            </a:fld>
            <a:endParaRPr lang="zh-TW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BF84DE-3255-46AB-9B01-23ED8B59DA36}" type="datetimeFigureOut"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PMingLiU" panose="02020500000000000000" pitchFamily="18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Calibri" panose="020F0502020204030204" pitchFamily="34" charset="0"/>
              </a:rPr>
            </a:fld>
            <a:endParaRPr lang="zh-TW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BF84DE-3255-46AB-9B01-23ED8B59DA36}" type="datetimeFigureOut"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PMingLiU" panose="02020500000000000000" pitchFamily="18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Calibri" panose="020F0502020204030204" pitchFamily="34" charset="0"/>
              </a:rPr>
            </a:fld>
            <a:endParaRPr lang="zh-TW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BF84DE-3255-46AB-9B01-23ED8B59DA36}" type="datetimeFigureOut"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PMingLiU" panose="02020500000000000000" pitchFamily="18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Calibri" panose="020F0502020204030204" pitchFamily="34" charset="0"/>
              </a:rPr>
            </a:fld>
            <a:endParaRPr lang="zh-TW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TW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PMingLiU" panose="02020500000000000000" pitchFamily="18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BF84DE-3255-46AB-9B01-23ED8B59DA36}" type="datetimeFigureOut"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PMingLiU" panose="02020500000000000000" pitchFamily="18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Calibri" panose="020F0502020204030204" pitchFamily="34" charset="0"/>
              </a:rPr>
            </a:fld>
            <a:endParaRPr lang="zh-TW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1" descr="2222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ea typeface="PMingLiU" panose="02020500000000000000" pitchFamily="18" charset="-120"/>
                <a:cs typeface="+mn-cs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BF84DE-3255-46AB-9B01-23ED8B59DA36}" type="datetimeFigureOut"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PMingLiU" panose="02020500000000000000" pitchFamily="18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ea typeface="PMingLiU" panose="02020500000000000000" pitchFamily="18" charset="-12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Calibri" panose="020F0502020204030204" pitchFamily="34" charset="0"/>
              </a:rPr>
            </a:fld>
            <a:endParaRPr lang="zh-TW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PMingLiU" panose="02020500000000000000" pitchFamily="18" charset="-12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  <a:cs typeface="PMingLiU" panose="02020500000000000000" pitchFamily="18" charset="-12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  <a:cs typeface="PMingLiU" panose="02020500000000000000" pitchFamily="18" charset="-12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  <a:cs typeface="PMingLiU" panose="02020500000000000000" pitchFamily="18" charset="-12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  <a:cs typeface="PMingLiU" panose="02020500000000000000" pitchFamily="18" charset="-12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  <a:cs typeface="PMingLiU" panose="02020500000000000000" pitchFamily="18" charset="-12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  <a:cs typeface="PMingLiU" panose="02020500000000000000" pitchFamily="18" charset="-12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  <a:cs typeface="PMingLiU" panose="02020500000000000000" pitchFamily="18" charset="-12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  <a:cs typeface="PMingLiU" panose="02020500000000000000" pitchFamily="18" charset="-12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PMingLiU" panose="02020500000000000000" pitchFamily="18" charset="-12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jpeg"/><Relationship Id="rId8" Type="http://schemas.openxmlformats.org/officeDocument/2006/relationships/image" Target="../media/image10.png"/><Relationship Id="rId7" Type="http://schemas.openxmlformats.org/officeDocument/2006/relationships/image" Target="../media/image9.jpeg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1" Type="http://schemas.openxmlformats.org/officeDocument/2006/relationships/notesSlide" Target="../notesSlides/notesSlide2.xml"/><Relationship Id="rId20" Type="http://schemas.openxmlformats.org/officeDocument/2006/relationships/slideLayout" Target="../slideLayouts/slideLayout7.xml"/><Relationship Id="rId2" Type="http://schemas.openxmlformats.org/officeDocument/2006/relationships/hyperlink" Target="http://www.google.com.tw/imgres?imgurl=http://www.njuskalo.hr/image-w450/pc-racunala/server-hp-proliant-ml370-slika-5827034.jpg&amp;imgrefurl=http://images.linuxidx.com/go.php?filter=off&amp;page=3&amp;q=hp+server+pro+liant&amp;usg=__NxNVUirN9doadJ7zJMnhuXUAINI=&amp;h=450&amp;w=450&amp;sz=25&amp;hl=zh-TW&amp;start=4&amp;sig2=gSjNuUU6Z0G_BlNGVxv_pw&amp;zoom=1&amp;tbnid=i-5CnAW2cYS8QM:&amp;tbnh=127&amp;tbnw=127&amp;ei=UJDtTby9Eo-WvAPdsKSXBg&amp;prev=/search?q=server+HP+370&amp;um=1&amp;hl=zh-TW&amp;sa=N&amp;rlz=1G1TSHT_ZH-TWZZ347&amp;tbm=isch&amp;um=1&amp;itbs=1" TargetMode="External"/><Relationship Id="rId19" Type="http://schemas.openxmlformats.org/officeDocument/2006/relationships/image" Target="../media/image16.png"/><Relationship Id="rId18" Type="http://schemas.microsoft.com/office/2007/relationships/diagramDrawing" Target="../diagrams/drawing1.xml"/><Relationship Id="rId17" Type="http://schemas.openxmlformats.org/officeDocument/2006/relationships/diagramColors" Target="../diagrams/colors1.xml"/><Relationship Id="rId16" Type="http://schemas.openxmlformats.org/officeDocument/2006/relationships/diagramQuickStyle" Target="../diagrams/quickStyle1.xml"/><Relationship Id="rId15" Type="http://schemas.openxmlformats.org/officeDocument/2006/relationships/diagramLayout" Target="../diagrams/layout1.xml"/><Relationship Id="rId14" Type="http://schemas.openxmlformats.org/officeDocument/2006/relationships/diagramData" Target="../diagrams/data1.xml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jpeg"/><Relationship Id="rId10" Type="http://schemas.openxmlformats.org/officeDocument/2006/relationships/image" Target="../media/image12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33.png"/><Relationship Id="rId13" Type="http://schemas.openxmlformats.org/officeDocument/2006/relationships/image" Target="../media/image32.png"/><Relationship Id="rId12" Type="http://schemas.openxmlformats.org/officeDocument/2006/relationships/image" Target="../media/image31.png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圖片 1" descr="111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標題 1"/>
          <p:cNvSpPr>
            <a:spLocks noGrp="1"/>
          </p:cNvSpPr>
          <p:nvPr>
            <p:ph type="ctrTitle"/>
          </p:nvPr>
        </p:nvSpPr>
        <p:spPr>
          <a:xfrm>
            <a:off x="685800" y="3114675"/>
            <a:ext cx="7772400" cy="14700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4572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Open Sans" pitchFamily="34" charset="0"/>
              </a:rPr>
              <a:t>檔案室空間</a:t>
            </a:r>
            <a:r>
              <a:rPr kumimoji="1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Open Sans" pitchFamily="34" charset="0"/>
              </a:rPr>
              <a:t>Release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Open Sans" pitchFamily="34" charset="0"/>
              </a:rPr>
              <a:t>規劃</a:t>
            </a: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Open Sans" pitchFamily="34" charset="0"/>
            </a:endParaRPr>
          </a:p>
        </p:txBody>
      </p:sp>
      <p:sp>
        <p:nvSpPr>
          <p:cNvPr id="2052" name="副標題 3"/>
          <p:cNvSpPr>
            <a:spLocks noGrp="1"/>
          </p:cNvSpPr>
          <p:nvPr>
            <p:ph type="subTitle" idx="1"/>
          </p:nvPr>
        </p:nvSpPr>
        <p:spPr>
          <a:xfrm>
            <a:off x="1343025" y="5281613"/>
            <a:ext cx="6400800" cy="7699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Owner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：竺鈿甜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圖片 1" descr="333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5" name="圖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1713" y="511175"/>
            <a:ext cx="4600575" cy="22653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31"/>
          <p:cNvSpPr/>
          <p:nvPr/>
        </p:nvSpPr>
        <p:spPr>
          <a:xfrm>
            <a:off x="2790825" y="852488"/>
            <a:ext cx="749300" cy="1071563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-1" fmla="*/ 0 w 999976"/>
              <a:gd name="connsiteY0-2" fmla="*/ 1071590 h 1071590"/>
              <a:gd name="connsiteX1-3" fmla="*/ 621522 w 999976"/>
              <a:gd name="connsiteY1-4" fmla="*/ 0 h 1071590"/>
              <a:gd name="connsiteX2-5" fmla="*/ 999976 w 999976"/>
              <a:gd name="connsiteY2-6" fmla="*/ 492856 h 1071590"/>
              <a:gd name="connsiteX3-7" fmla="*/ 0 w 999976"/>
              <a:gd name="connsiteY3-8" fmla="*/ 1071590 h 10715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等腰三角形 31"/>
          <p:cNvSpPr/>
          <p:nvPr/>
        </p:nvSpPr>
        <p:spPr>
          <a:xfrm rot="962341">
            <a:off x="2924175" y="1624013"/>
            <a:ext cx="582613" cy="461963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-1" fmla="*/ 0 w 999976"/>
              <a:gd name="connsiteY0-2" fmla="*/ 1071590 h 1071590"/>
              <a:gd name="connsiteX1-3" fmla="*/ 621522 w 999976"/>
              <a:gd name="connsiteY1-4" fmla="*/ 0 h 1071590"/>
              <a:gd name="connsiteX2-5" fmla="*/ 999976 w 999976"/>
              <a:gd name="connsiteY2-6" fmla="*/ 492856 h 1071590"/>
              <a:gd name="connsiteX3-7" fmla="*/ 0 w 999976"/>
              <a:gd name="connsiteY3-8" fmla="*/ 1071590 h 1071590"/>
              <a:gd name="connsiteX0-9" fmla="*/ 0 w 1092640"/>
              <a:gd name="connsiteY0-10" fmla="*/ 1071590 h 1071590"/>
              <a:gd name="connsiteX1-11" fmla="*/ 621522 w 1092640"/>
              <a:gd name="connsiteY1-12" fmla="*/ 0 h 1071590"/>
              <a:gd name="connsiteX2-13" fmla="*/ 1092640 w 1092640"/>
              <a:gd name="connsiteY2-14" fmla="*/ 799396 h 1071590"/>
              <a:gd name="connsiteX3-15" fmla="*/ 0 w 1092640"/>
              <a:gd name="connsiteY3-16" fmla="*/ 1071590 h 1071590"/>
              <a:gd name="connsiteX0-17" fmla="*/ 0 w 1092640"/>
              <a:gd name="connsiteY0-18" fmla="*/ 791871 h 791871"/>
              <a:gd name="connsiteX1-19" fmla="*/ 744852 w 1092640"/>
              <a:gd name="connsiteY1-20" fmla="*/ -1 h 791871"/>
              <a:gd name="connsiteX2-21" fmla="*/ 1092640 w 1092640"/>
              <a:gd name="connsiteY2-22" fmla="*/ 519677 h 791871"/>
              <a:gd name="connsiteX3-23" fmla="*/ 0 w 1092640"/>
              <a:gd name="connsiteY3-24" fmla="*/ 791871 h 791871"/>
              <a:gd name="connsiteX0-25" fmla="*/ 1 w 1254028"/>
              <a:gd name="connsiteY0-26" fmla="*/ 706936 h 706935"/>
              <a:gd name="connsiteX1-27" fmla="*/ 906240 w 1254028"/>
              <a:gd name="connsiteY1-28" fmla="*/ 1 h 706935"/>
              <a:gd name="connsiteX2-29" fmla="*/ 1254028 w 1254028"/>
              <a:gd name="connsiteY2-30" fmla="*/ 519679 h 706935"/>
              <a:gd name="connsiteX3-31" fmla="*/ 1 w 1254028"/>
              <a:gd name="connsiteY3-32" fmla="*/ 706936 h 7069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等腰三角形 31"/>
          <p:cNvSpPr/>
          <p:nvPr/>
        </p:nvSpPr>
        <p:spPr>
          <a:xfrm rot="962341">
            <a:off x="2582863" y="1358900"/>
            <a:ext cx="255588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-1" fmla="*/ 0 w 999976"/>
              <a:gd name="connsiteY0-2" fmla="*/ 1071590 h 1071590"/>
              <a:gd name="connsiteX1-3" fmla="*/ 621522 w 999976"/>
              <a:gd name="connsiteY1-4" fmla="*/ 0 h 1071590"/>
              <a:gd name="connsiteX2-5" fmla="*/ 999976 w 999976"/>
              <a:gd name="connsiteY2-6" fmla="*/ 492856 h 1071590"/>
              <a:gd name="connsiteX3-7" fmla="*/ 0 w 999976"/>
              <a:gd name="connsiteY3-8" fmla="*/ 1071590 h 1071590"/>
              <a:gd name="connsiteX0-9" fmla="*/ 0 w 1092640"/>
              <a:gd name="connsiteY0-10" fmla="*/ 1071590 h 1071590"/>
              <a:gd name="connsiteX1-11" fmla="*/ 621522 w 1092640"/>
              <a:gd name="connsiteY1-12" fmla="*/ 0 h 1071590"/>
              <a:gd name="connsiteX2-13" fmla="*/ 1092640 w 1092640"/>
              <a:gd name="connsiteY2-14" fmla="*/ 799396 h 1071590"/>
              <a:gd name="connsiteX3-15" fmla="*/ 0 w 1092640"/>
              <a:gd name="connsiteY3-16" fmla="*/ 1071590 h 1071590"/>
              <a:gd name="connsiteX0-17" fmla="*/ 0 w 1092640"/>
              <a:gd name="connsiteY0-18" fmla="*/ 791871 h 791871"/>
              <a:gd name="connsiteX1-19" fmla="*/ 744852 w 1092640"/>
              <a:gd name="connsiteY1-20" fmla="*/ -1 h 791871"/>
              <a:gd name="connsiteX2-21" fmla="*/ 1092640 w 1092640"/>
              <a:gd name="connsiteY2-22" fmla="*/ 519677 h 791871"/>
              <a:gd name="connsiteX3-23" fmla="*/ 0 w 1092640"/>
              <a:gd name="connsiteY3-24" fmla="*/ 791871 h 791871"/>
              <a:gd name="connsiteX0-25" fmla="*/ 1 w 1254028"/>
              <a:gd name="connsiteY0-26" fmla="*/ 706936 h 706935"/>
              <a:gd name="connsiteX1-27" fmla="*/ 906240 w 1254028"/>
              <a:gd name="connsiteY1-28" fmla="*/ 1 h 706935"/>
              <a:gd name="connsiteX2-29" fmla="*/ 1254028 w 1254028"/>
              <a:gd name="connsiteY2-30" fmla="*/ 519679 h 706935"/>
              <a:gd name="connsiteX3-31" fmla="*/ 1 w 1254028"/>
              <a:gd name="connsiteY3-32" fmla="*/ 706936 h 706935"/>
              <a:gd name="connsiteX0-33" fmla="*/ 1 w 752066"/>
              <a:gd name="connsiteY0-34" fmla="*/ 1016374 h 1016375"/>
              <a:gd name="connsiteX1-35" fmla="*/ 404278 w 752066"/>
              <a:gd name="connsiteY1-36" fmla="*/ -1 h 1016375"/>
              <a:gd name="connsiteX2-37" fmla="*/ 752066 w 752066"/>
              <a:gd name="connsiteY2-38" fmla="*/ 519677 h 1016375"/>
              <a:gd name="connsiteX3-39" fmla="*/ 1 w 752066"/>
              <a:gd name="connsiteY3-40" fmla="*/ 1016374 h 1016375"/>
              <a:gd name="connsiteX0-41" fmla="*/ 56784 w 808849"/>
              <a:gd name="connsiteY0-42" fmla="*/ 1055400 h 1055399"/>
              <a:gd name="connsiteX1-43" fmla="*/ 0 w 808849"/>
              <a:gd name="connsiteY1-44" fmla="*/ 1 h 1055399"/>
              <a:gd name="connsiteX2-45" fmla="*/ 808849 w 808849"/>
              <a:gd name="connsiteY2-46" fmla="*/ 558703 h 1055399"/>
              <a:gd name="connsiteX3-47" fmla="*/ 56784 w 808849"/>
              <a:gd name="connsiteY3-48" fmla="*/ 1055400 h 1055399"/>
              <a:gd name="connsiteX0-49" fmla="*/ 56784 w 400017"/>
              <a:gd name="connsiteY0-50" fmla="*/ 1055398 h 1055399"/>
              <a:gd name="connsiteX1-51" fmla="*/ 0 w 400017"/>
              <a:gd name="connsiteY1-52" fmla="*/ -1 h 1055399"/>
              <a:gd name="connsiteX2-53" fmla="*/ 400017 w 400017"/>
              <a:gd name="connsiteY2-54" fmla="*/ 320903 h 1055399"/>
              <a:gd name="connsiteX3-55" fmla="*/ 56784 w 400017"/>
              <a:gd name="connsiteY3-56" fmla="*/ 1055398 h 1055399"/>
              <a:gd name="connsiteX0-57" fmla="*/ 468575 w 811808"/>
              <a:gd name="connsiteY0-58" fmla="*/ 734495 h 734494"/>
              <a:gd name="connsiteX1-59" fmla="*/ 0 w 811808"/>
              <a:gd name="connsiteY1-60" fmla="*/ 73278 h 734494"/>
              <a:gd name="connsiteX2-61" fmla="*/ 811808 w 811808"/>
              <a:gd name="connsiteY2-62" fmla="*/ 0 h 734494"/>
              <a:gd name="connsiteX3-63" fmla="*/ 468575 w 811808"/>
              <a:gd name="connsiteY3-64" fmla="*/ 734495 h 734494"/>
              <a:gd name="connsiteX0-65" fmla="*/ 468575 w 546206"/>
              <a:gd name="connsiteY0-66" fmla="*/ 768694 h 768694"/>
              <a:gd name="connsiteX1-67" fmla="*/ 0 w 546206"/>
              <a:gd name="connsiteY1-68" fmla="*/ 107477 h 768694"/>
              <a:gd name="connsiteX2-69" fmla="*/ 546206 w 546206"/>
              <a:gd name="connsiteY2-70" fmla="*/ 0 h 768694"/>
              <a:gd name="connsiteX3-71" fmla="*/ 468575 w 546206"/>
              <a:gd name="connsiteY3-72" fmla="*/ 768694 h 7686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组合 52"/>
          <p:cNvGrpSpPr/>
          <p:nvPr/>
        </p:nvGrpSpPr>
        <p:grpSpPr>
          <a:xfrm>
            <a:off x="4786313" y="2714625"/>
            <a:ext cx="2525712" cy="584775"/>
            <a:chOff x="7047666" y="1942357"/>
            <a:chExt cx="3367313" cy="585351"/>
          </a:xfrm>
        </p:grpSpPr>
        <p:grpSp>
          <p:nvGrpSpPr>
            <p:cNvPr id="3104" name="组合 53"/>
            <p:cNvGrpSpPr/>
            <p:nvPr/>
          </p:nvGrpSpPr>
          <p:grpSpPr>
            <a:xfrm>
              <a:off x="7047666" y="1942357"/>
              <a:ext cx="576897" cy="585351"/>
              <a:chOff x="4519974" y="1762723"/>
              <a:chExt cx="576897" cy="585351"/>
            </a:xfrm>
          </p:grpSpPr>
          <p:sp>
            <p:nvSpPr>
              <p:cNvPr id="33" name="圆角矩形 55"/>
              <p:cNvSpPr/>
              <p:nvPr/>
            </p:nvSpPr>
            <p:spPr>
              <a:xfrm>
                <a:off x="4519974" y="1829463"/>
                <a:ext cx="550284" cy="45129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" name="文本框 56"/>
              <p:cNvSpPr txBox="1"/>
              <p:nvPr/>
            </p:nvSpPr>
            <p:spPr>
              <a:xfrm>
                <a:off x="4577118" y="1762723"/>
                <a:ext cx="519753" cy="58535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R="0" defTabSz="457200">
                  <a:buClrTx/>
                  <a:buSzTx/>
                  <a:buFontTx/>
                  <a:defRPr/>
                </a:pPr>
                <a:r>
                  <a:rPr kumimoji="1" lang="en-US" altLang="zh-CN" sz="320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4</a:t>
                </a:r>
                <a:endParaRPr kumimoji="1" lang="zh-CN" altLang="en-US" sz="3200" kern="1200" cap="none" spc="0" normalizeH="0" baseline="0" noProof="0" dirty="0">
                  <a:solidFill>
                    <a:schemeClr val="bg1"/>
                  </a:solidFill>
                  <a:latin typeface="+mj-ea"/>
                  <a:ea typeface="+mj-ea"/>
                  <a:cs typeface="+mn-cs"/>
                </a:endParaRPr>
              </a:p>
            </p:txBody>
          </p:sp>
        </p:grpSp>
        <p:sp>
          <p:nvSpPr>
            <p:cNvPr id="32" name="圆角矩形 54"/>
            <p:cNvSpPr/>
            <p:nvPr/>
          </p:nvSpPr>
          <p:spPr>
            <a:xfrm>
              <a:off x="7845577" y="2009097"/>
              <a:ext cx="2569402" cy="45129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" name="组合 52"/>
          <p:cNvGrpSpPr/>
          <p:nvPr/>
        </p:nvGrpSpPr>
        <p:grpSpPr>
          <a:xfrm>
            <a:off x="4786313" y="3343275"/>
            <a:ext cx="2525712" cy="584775"/>
            <a:chOff x="7047666" y="1942357"/>
            <a:chExt cx="3367313" cy="585351"/>
          </a:xfrm>
        </p:grpSpPr>
        <p:grpSp>
          <p:nvGrpSpPr>
            <p:cNvPr id="3100" name="组合 53"/>
            <p:cNvGrpSpPr/>
            <p:nvPr/>
          </p:nvGrpSpPr>
          <p:grpSpPr>
            <a:xfrm>
              <a:off x="7047666" y="1942357"/>
              <a:ext cx="576897" cy="585351"/>
              <a:chOff x="4519974" y="1762723"/>
              <a:chExt cx="576897" cy="585351"/>
            </a:xfrm>
          </p:grpSpPr>
          <p:sp>
            <p:nvSpPr>
              <p:cNvPr id="59" name="圆角矩形 55"/>
              <p:cNvSpPr/>
              <p:nvPr/>
            </p:nvSpPr>
            <p:spPr>
              <a:xfrm>
                <a:off x="4519974" y="1829463"/>
                <a:ext cx="550284" cy="45129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0" name="文本框 56"/>
              <p:cNvSpPr txBox="1"/>
              <p:nvPr/>
            </p:nvSpPr>
            <p:spPr>
              <a:xfrm>
                <a:off x="4577118" y="1762723"/>
                <a:ext cx="519753" cy="58535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R="0" defTabSz="457200">
                  <a:buClrTx/>
                  <a:buSzTx/>
                  <a:buFontTx/>
                  <a:defRPr/>
                </a:pPr>
                <a:r>
                  <a:rPr kumimoji="1" lang="en-US" altLang="zh-CN" sz="320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5</a:t>
                </a:r>
                <a:endParaRPr kumimoji="1" lang="zh-CN" altLang="en-US" sz="3200" kern="1200" cap="none" spc="0" normalizeH="0" baseline="0" noProof="0" dirty="0">
                  <a:solidFill>
                    <a:schemeClr val="bg1"/>
                  </a:solidFill>
                  <a:latin typeface="+mj-ea"/>
                  <a:ea typeface="+mj-ea"/>
                  <a:cs typeface="+mn-cs"/>
                </a:endParaRPr>
              </a:p>
            </p:txBody>
          </p:sp>
        </p:grpSp>
        <p:sp>
          <p:nvSpPr>
            <p:cNvPr id="58" name="圆角矩形 54"/>
            <p:cNvSpPr/>
            <p:nvPr/>
          </p:nvSpPr>
          <p:spPr>
            <a:xfrm>
              <a:off x="7845577" y="2009097"/>
              <a:ext cx="2569402" cy="45129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3" name="组合 52"/>
          <p:cNvGrpSpPr/>
          <p:nvPr/>
        </p:nvGrpSpPr>
        <p:grpSpPr>
          <a:xfrm>
            <a:off x="4786313" y="4057650"/>
            <a:ext cx="2525712" cy="584775"/>
            <a:chOff x="7047666" y="1942357"/>
            <a:chExt cx="3367313" cy="585351"/>
          </a:xfrm>
        </p:grpSpPr>
        <p:grpSp>
          <p:nvGrpSpPr>
            <p:cNvPr id="3096" name="组合 53"/>
            <p:cNvGrpSpPr/>
            <p:nvPr/>
          </p:nvGrpSpPr>
          <p:grpSpPr>
            <a:xfrm>
              <a:off x="7047666" y="1942357"/>
              <a:ext cx="576897" cy="585351"/>
              <a:chOff x="4519974" y="1762723"/>
              <a:chExt cx="576897" cy="585351"/>
            </a:xfrm>
          </p:grpSpPr>
          <p:sp>
            <p:nvSpPr>
              <p:cNvPr id="64" name="圆角矩形 55"/>
              <p:cNvSpPr/>
              <p:nvPr/>
            </p:nvSpPr>
            <p:spPr>
              <a:xfrm>
                <a:off x="4519974" y="1829463"/>
                <a:ext cx="550284" cy="45129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5" name="文本框 56"/>
              <p:cNvSpPr txBox="1"/>
              <p:nvPr/>
            </p:nvSpPr>
            <p:spPr>
              <a:xfrm>
                <a:off x="4577118" y="1762723"/>
                <a:ext cx="519753" cy="58535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R="0" defTabSz="457200">
                  <a:buClrTx/>
                  <a:buSzTx/>
                  <a:buFontTx/>
                  <a:defRPr/>
                </a:pPr>
                <a:r>
                  <a:rPr kumimoji="1" lang="en-US" altLang="zh-CN" sz="320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6</a:t>
                </a:r>
                <a:endParaRPr kumimoji="1" lang="zh-CN" altLang="en-US" sz="3200" kern="1200" cap="none" spc="0" normalizeH="0" baseline="0" noProof="0" dirty="0">
                  <a:solidFill>
                    <a:schemeClr val="bg1"/>
                  </a:solidFill>
                  <a:latin typeface="+mj-ea"/>
                  <a:ea typeface="+mj-ea"/>
                  <a:cs typeface="+mn-cs"/>
                </a:endParaRPr>
              </a:p>
            </p:txBody>
          </p:sp>
        </p:grpSp>
        <p:sp>
          <p:nvSpPr>
            <p:cNvPr id="63" name="圆角矩形 54"/>
            <p:cNvSpPr/>
            <p:nvPr/>
          </p:nvSpPr>
          <p:spPr>
            <a:xfrm>
              <a:off x="7845577" y="2009097"/>
              <a:ext cx="2569402" cy="45129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4786313" y="887413"/>
            <a:ext cx="2525712" cy="584200"/>
            <a:chOff x="4786313" y="887413"/>
            <a:chExt cx="2525712" cy="584200"/>
          </a:xfrm>
        </p:grpSpPr>
        <p:grpSp>
          <p:nvGrpSpPr>
            <p:cNvPr id="2" name="组合 37"/>
            <p:cNvGrpSpPr/>
            <p:nvPr/>
          </p:nvGrpSpPr>
          <p:grpSpPr>
            <a:xfrm>
              <a:off x="4786313" y="887413"/>
              <a:ext cx="2525712" cy="584200"/>
              <a:chOff x="7047666" y="1942356"/>
              <a:chExt cx="3367313" cy="584775"/>
            </a:xfrm>
          </p:grpSpPr>
          <p:grpSp>
            <p:nvGrpSpPr>
              <p:cNvPr id="3112" name="组合 38"/>
              <p:cNvGrpSpPr/>
              <p:nvPr/>
            </p:nvGrpSpPr>
            <p:grpSpPr>
              <a:xfrm>
                <a:off x="7047666" y="1942356"/>
                <a:ext cx="576600" cy="584775"/>
                <a:chOff x="4519974" y="1762722"/>
                <a:chExt cx="576600" cy="584775"/>
              </a:xfrm>
            </p:grpSpPr>
            <p:sp>
              <p:nvSpPr>
                <p:cNvPr id="41" name="圆角矩形 40"/>
                <p:cNvSpPr/>
                <p:nvPr/>
              </p:nvSpPr>
              <p:spPr>
                <a:xfrm>
                  <a:off x="4519974" y="1829463"/>
                  <a:ext cx="550284" cy="45129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88900" dist="50800" dir="5400000" sx="97000" sy="97000" algn="ctr" rotWithShape="0">
                    <a:srgbClr val="000000">
                      <a:alpha val="46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4577118" y="1762722"/>
                  <a:ext cx="518537" cy="58477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marR="0" defTabSz="457200">
                    <a:buClrTx/>
                    <a:buSzTx/>
                    <a:buFontTx/>
                    <a:defRPr/>
                  </a:pPr>
                  <a:r>
                    <a:rPr kumimoji="1" lang="en-US" altLang="zh-CN" sz="3200" kern="1200" cap="none" spc="0" normalizeH="0" baseline="0" noProof="0" dirty="0">
                      <a:solidFill>
                        <a:schemeClr val="bg1"/>
                      </a:solidFill>
                      <a:latin typeface="+mj-ea"/>
                      <a:ea typeface="+mj-ea"/>
                      <a:cs typeface="+mn-cs"/>
                    </a:rPr>
                    <a:t>1</a:t>
                  </a:r>
                  <a:endParaRPr kumimoji="1" lang="zh-CN" altLang="en-US" sz="3200" kern="1200" cap="none" spc="0" normalizeH="0" baseline="0" noProof="0" dirty="0">
                    <a:solidFill>
                      <a:schemeClr val="bg1"/>
                    </a:solidFill>
                    <a:latin typeface="+mj-ea"/>
                    <a:ea typeface="+mj-ea"/>
                    <a:cs typeface="+mn-cs"/>
                  </a:endParaRPr>
                </a:p>
              </p:txBody>
            </p:sp>
          </p:grpSp>
          <p:sp>
            <p:nvSpPr>
              <p:cNvPr id="40" name="圆角矩形 39"/>
              <p:cNvSpPr/>
              <p:nvPr/>
            </p:nvSpPr>
            <p:spPr>
              <a:xfrm>
                <a:off x="7845577" y="2009097"/>
                <a:ext cx="2569402" cy="45129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082" name="矩形 65"/>
            <p:cNvSpPr/>
            <p:nvPr/>
          </p:nvSpPr>
          <p:spPr>
            <a:xfrm>
              <a:off x="5715000" y="1001713"/>
              <a:ext cx="11079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背景說明</a:t>
              </a:r>
              <a:endParaRPr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4786313" y="1547813"/>
            <a:ext cx="2525712" cy="584200"/>
            <a:chOff x="4786313" y="1843088"/>
            <a:chExt cx="2525712" cy="584200"/>
          </a:xfrm>
        </p:grpSpPr>
        <p:grpSp>
          <p:nvGrpSpPr>
            <p:cNvPr id="4" name="组合 52"/>
            <p:cNvGrpSpPr/>
            <p:nvPr/>
          </p:nvGrpSpPr>
          <p:grpSpPr>
            <a:xfrm>
              <a:off x="4786313" y="1843088"/>
              <a:ext cx="2525712" cy="584200"/>
              <a:chOff x="7047666" y="1942356"/>
              <a:chExt cx="3367313" cy="584775"/>
            </a:xfrm>
          </p:grpSpPr>
          <p:grpSp>
            <p:nvGrpSpPr>
              <p:cNvPr id="3108" name="组合 53"/>
              <p:cNvGrpSpPr/>
              <p:nvPr/>
            </p:nvGrpSpPr>
            <p:grpSpPr>
              <a:xfrm>
                <a:off x="7047666" y="1942356"/>
                <a:ext cx="576600" cy="584775"/>
                <a:chOff x="4519974" y="1762722"/>
                <a:chExt cx="576600" cy="584775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4519974" y="1829463"/>
                  <a:ext cx="550284" cy="45129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88900" dist="50800" dir="5400000" sx="97000" sy="97000" algn="ctr" rotWithShape="0">
                    <a:srgbClr val="000000">
                      <a:alpha val="46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4577118" y="1762722"/>
                  <a:ext cx="518537" cy="58477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marR="0" defTabSz="457200">
                    <a:buClrTx/>
                    <a:buSzTx/>
                    <a:buFontTx/>
                    <a:defRPr/>
                  </a:pPr>
                  <a:r>
                    <a:rPr kumimoji="1" lang="en-US" altLang="zh-CN" sz="3200" kern="1200" cap="none" spc="0" normalizeH="0" baseline="0" noProof="0" dirty="0">
                      <a:solidFill>
                        <a:schemeClr val="bg1"/>
                      </a:solidFill>
                      <a:latin typeface="+mj-ea"/>
                      <a:ea typeface="+mj-ea"/>
                      <a:cs typeface="+mn-cs"/>
                    </a:rPr>
                    <a:t>2</a:t>
                  </a:r>
                  <a:endParaRPr kumimoji="1" lang="zh-CN" altLang="en-US" sz="3200" kern="1200" cap="none" spc="0" normalizeH="0" baseline="0" noProof="0" dirty="0">
                    <a:solidFill>
                      <a:schemeClr val="bg1"/>
                    </a:solidFill>
                    <a:latin typeface="+mj-ea"/>
                    <a:ea typeface="+mj-ea"/>
                    <a:cs typeface="+mn-cs"/>
                  </a:endParaRPr>
                </a:p>
              </p:txBody>
            </p:sp>
          </p:grpSp>
          <p:sp>
            <p:nvSpPr>
              <p:cNvPr id="55" name="圆角矩形 54"/>
              <p:cNvSpPr/>
              <p:nvPr/>
            </p:nvSpPr>
            <p:spPr>
              <a:xfrm>
                <a:off x="7845577" y="2009097"/>
                <a:ext cx="2569402" cy="45129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083" name="矩形 67"/>
            <p:cNvSpPr/>
            <p:nvPr/>
          </p:nvSpPr>
          <p:spPr>
            <a:xfrm>
              <a:off x="5715000" y="1990725"/>
              <a:ext cx="11079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發掘問題</a:t>
              </a:r>
              <a:endParaRPr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3084" name="矩形 68"/>
          <p:cNvSpPr/>
          <p:nvPr/>
        </p:nvSpPr>
        <p:spPr>
          <a:xfrm>
            <a:off x="5715000" y="2814638"/>
            <a:ext cx="11080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研究對策</a:t>
            </a:r>
            <a:endParaRPr lang="zh-TW" altLang="en-US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85" name="矩形 69"/>
          <p:cNvSpPr/>
          <p:nvPr/>
        </p:nvSpPr>
        <p:spPr>
          <a:xfrm>
            <a:off x="5715000" y="3414713"/>
            <a:ext cx="11080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擬定方案</a:t>
            </a:r>
            <a:endParaRPr lang="zh-TW" altLang="en-US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87" name="矩形 71"/>
          <p:cNvSpPr/>
          <p:nvPr/>
        </p:nvSpPr>
        <p:spPr>
          <a:xfrm>
            <a:off x="6007100" y="5033963"/>
            <a:ext cx="11080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效果確認</a:t>
            </a:r>
            <a:endParaRPr lang="zh-TW" altLang="en-US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86313" y="5483225"/>
            <a:ext cx="2525712" cy="584835"/>
            <a:chOff x="7538" y="7515"/>
            <a:chExt cx="3977" cy="921"/>
          </a:xfrm>
        </p:grpSpPr>
        <p:grpSp>
          <p:nvGrpSpPr>
            <p:cNvPr id="15" name="组合 52"/>
            <p:cNvGrpSpPr/>
            <p:nvPr/>
          </p:nvGrpSpPr>
          <p:grpSpPr>
            <a:xfrm>
              <a:off x="7538" y="7515"/>
              <a:ext cx="3977" cy="921"/>
              <a:chOff x="7047666" y="1942356"/>
              <a:chExt cx="3367313" cy="585290"/>
            </a:xfrm>
          </p:grpSpPr>
          <p:grpSp>
            <p:nvGrpSpPr>
              <p:cNvPr id="3092" name="组合 53"/>
              <p:cNvGrpSpPr/>
              <p:nvPr/>
            </p:nvGrpSpPr>
            <p:grpSpPr>
              <a:xfrm>
                <a:off x="7047666" y="1942356"/>
                <a:ext cx="576897" cy="585290"/>
                <a:chOff x="4519974" y="1762722"/>
                <a:chExt cx="576897" cy="585290"/>
              </a:xfrm>
            </p:grpSpPr>
            <p:sp>
              <p:nvSpPr>
                <p:cNvPr id="62" name="圆角矩形 55"/>
                <p:cNvSpPr/>
                <p:nvPr/>
              </p:nvSpPr>
              <p:spPr>
                <a:xfrm>
                  <a:off x="4519974" y="1829463"/>
                  <a:ext cx="550284" cy="45129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88900" dist="50800" dir="5400000" sx="97000" sy="97000" algn="ctr" rotWithShape="0">
                    <a:srgbClr val="000000">
                      <a:alpha val="46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文本框 56"/>
                <p:cNvSpPr txBox="1"/>
                <p:nvPr/>
              </p:nvSpPr>
              <p:spPr>
                <a:xfrm>
                  <a:off x="4577118" y="1762722"/>
                  <a:ext cx="519753" cy="58529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marR="0" defTabSz="457200">
                    <a:buClrTx/>
                    <a:buSzTx/>
                    <a:buFontTx/>
                    <a:defRPr/>
                  </a:pPr>
                  <a:r>
                    <a:rPr kumimoji="1" lang="en-US" altLang="zh-CN" sz="3200" dirty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8</a:t>
                  </a:r>
                  <a:endParaRPr kumimoji="1" lang="en-US" altLang="zh-CN" sz="3200" kern="1200" cap="none" spc="0" normalizeH="0" baseline="0" noProof="0" dirty="0">
                    <a:solidFill>
                      <a:schemeClr val="bg1"/>
                    </a:solidFill>
                    <a:latin typeface="+mj-ea"/>
                    <a:ea typeface="+mj-ea"/>
                    <a:cs typeface="+mn-cs"/>
                  </a:endParaRPr>
                </a:p>
              </p:txBody>
            </p:sp>
          </p:grpSp>
          <p:sp>
            <p:nvSpPr>
              <p:cNvPr id="61" name="圆角矩形 54"/>
              <p:cNvSpPr/>
              <p:nvPr/>
            </p:nvSpPr>
            <p:spPr>
              <a:xfrm>
                <a:off x="7845577" y="2009097"/>
                <a:ext cx="2569402" cy="45129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089" name="矩形 73"/>
            <p:cNvSpPr/>
            <p:nvPr/>
          </p:nvSpPr>
          <p:spPr>
            <a:xfrm>
              <a:off x="9000" y="7720"/>
              <a:ext cx="1745" cy="5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時程安排</a:t>
              </a:r>
              <a:endParaRPr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66838" y="3119438"/>
            <a:ext cx="20288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75" name="矩形 74"/>
          <p:cNvSpPr/>
          <p:nvPr/>
        </p:nvSpPr>
        <p:spPr>
          <a:xfrm>
            <a:off x="1540274" y="2094336"/>
            <a:ext cx="164660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5400" b="1" i="0" u="none" strike="noStrike" kern="1200" cap="none" spc="300" normalizeH="0" baseline="0" noProof="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uLnTx/>
                <a:uFillTx/>
                <a:latin typeface="Calibri" panose="020F0502020204030204" pitchFamily="34" charset="0"/>
                <a:ea typeface="DFKai-SB" panose="03000509000000000000" pitchFamily="65" charset="-120"/>
                <a:cs typeface="+mn-cs"/>
              </a:rPr>
              <a:t>目錄</a:t>
            </a:r>
            <a:endParaRPr kumimoji="1" lang="zh-TW" altLang="en-US" sz="5400" b="1" i="0" u="none" strike="noStrike" kern="1200" cap="none" spc="300" normalizeH="0" baseline="0" noProof="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uLnTx/>
              <a:uFillTx/>
              <a:latin typeface="Calibri" panose="020F0502020204030204" pitchFamily="34" charset="0"/>
              <a:ea typeface="DFKai-SB" panose="03000509000000000000" pitchFamily="65" charset="-120"/>
              <a:cs typeface="+mn-cs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4786313" y="4768850"/>
            <a:ext cx="2525712" cy="584775"/>
            <a:chOff x="4786313" y="4768850"/>
            <a:chExt cx="2525712" cy="584775"/>
          </a:xfrm>
        </p:grpSpPr>
        <p:grpSp>
          <p:nvGrpSpPr>
            <p:cNvPr id="8" name="组合 52"/>
            <p:cNvGrpSpPr/>
            <p:nvPr/>
          </p:nvGrpSpPr>
          <p:grpSpPr>
            <a:xfrm>
              <a:off x="4786313" y="4768850"/>
              <a:ext cx="2525712" cy="584775"/>
              <a:chOff x="7047666" y="1942355"/>
              <a:chExt cx="3367313" cy="585350"/>
            </a:xfrm>
          </p:grpSpPr>
          <p:grpSp>
            <p:nvGrpSpPr>
              <p:cNvPr id="10" name="组合 53"/>
              <p:cNvGrpSpPr/>
              <p:nvPr/>
            </p:nvGrpSpPr>
            <p:grpSpPr>
              <a:xfrm>
                <a:off x="7047666" y="1942355"/>
                <a:ext cx="576897" cy="585350"/>
                <a:chOff x="4519974" y="1762721"/>
                <a:chExt cx="576897" cy="585350"/>
              </a:xfrm>
            </p:grpSpPr>
            <p:sp>
              <p:nvSpPr>
                <p:cNvPr id="12" name="圆角矩形 55"/>
                <p:cNvSpPr/>
                <p:nvPr/>
              </p:nvSpPr>
              <p:spPr>
                <a:xfrm>
                  <a:off x="4519974" y="1829463"/>
                  <a:ext cx="550284" cy="45129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88900" dist="50800" dir="5400000" sx="97000" sy="97000" algn="ctr" rotWithShape="0">
                    <a:srgbClr val="000000">
                      <a:alpha val="46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文本框 56"/>
                <p:cNvSpPr txBox="1"/>
                <p:nvPr/>
              </p:nvSpPr>
              <p:spPr>
                <a:xfrm>
                  <a:off x="4577118" y="1762721"/>
                  <a:ext cx="519753" cy="58535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marR="0" defTabSz="457200">
                    <a:buClrTx/>
                    <a:buSzTx/>
                    <a:buFontTx/>
                    <a:defRPr/>
                  </a:pPr>
                  <a:r>
                    <a:rPr kumimoji="1" lang="en-US" altLang="zh-CN" sz="3200" dirty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7</a:t>
                  </a:r>
                  <a:endParaRPr kumimoji="1" lang="en-US" altLang="zh-CN" sz="3200" kern="1200" cap="none" spc="0" normalizeH="0" baseline="0" noProof="0" dirty="0">
                    <a:solidFill>
                      <a:schemeClr val="bg1"/>
                    </a:solidFill>
                    <a:latin typeface="+mj-ea"/>
                    <a:ea typeface="+mj-ea"/>
                    <a:cs typeface="+mn-cs"/>
                  </a:endParaRPr>
                </a:p>
              </p:txBody>
            </p:sp>
          </p:grpSp>
          <p:sp>
            <p:nvSpPr>
              <p:cNvPr id="16" name="圆角矩形 54"/>
              <p:cNvSpPr/>
              <p:nvPr/>
            </p:nvSpPr>
            <p:spPr>
              <a:xfrm>
                <a:off x="7845577" y="2009097"/>
                <a:ext cx="2569402" cy="45129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086" name="矩形 70"/>
            <p:cNvSpPr/>
            <p:nvPr/>
          </p:nvSpPr>
          <p:spPr>
            <a:xfrm>
              <a:off x="5715000" y="4847590"/>
              <a:ext cx="1108075" cy="3698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效果確認</a:t>
              </a:r>
              <a:endParaRPr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17" name="矩形 70"/>
          <p:cNvSpPr/>
          <p:nvPr/>
        </p:nvSpPr>
        <p:spPr>
          <a:xfrm>
            <a:off x="5715000" y="4164965"/>
            <a:ext cx="110236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zh-TW" b="1" dirty="0">
                <a:solidFill>
                  <a:schemeClr val="bg1"/>
                </a:solidFill>
                <a:latin typeface="Microsoft JhengHei" panose="020B0604030504040204" pitchFamily="34" charset="-120"/>
                <a:ea typeface="宋体" panose="02010600030101010101" pitchFamily="2" charset="-122"/>
              </a:rPr>
              <a:t>實施追蹤</a:t>
            </a:r>
            <a:endParaRPr lang="zh-CN" altLang="zh-TW" b="1" dirty="0">
              <a:solidFill>
                <a:schemeClr val="bg1"/>
              </a:solidFill>
              <a:latin typeface="Microsoft JhengHei" panose="020B0604030504040204" pitchFamily="34" charset="-120"/>
              <a:ea typeface="宋体" panose="02010600030101010101" pitchFamily="2" charset="-122"/>
            </a:endParaRPr>
          </a:p>
        </p:txBody>
      </p:sp>
      <p:grpSp>
        <p:nvGrpSpPr>
          <p:cNvPr id="51" name="组合 52"/>
          <p:cNvGrpSpPr/>
          <p:nvPr/>
        </p:nvGrpSpPr>
        <p:grpSpPr>
          <a:xfrm>
            <a:off x="4791075" y="2132013"/>
            <a:ext cx="2525712" cy="584200"/>
            <a:chOff x="7047666" y="1942356"/>
            <a:chExt cx="3367313" cy="584775"/>
          </a:xfrm>
        </p:grpSpPr>
        <p:grpSp>
          <p:nvGrpSpPr>
            <p:cNvPr id="52" name="组合 53"/>
            <p:cNvGrpSpPr/>
            <p:nvPr/>
          </p:nvGrpSpPr>
          <p:grpSpPr>
            <a:xfrm>
              <a:off x="7047666" y="1942356"/>
              <a:ext cx="575681" cy="584775"/>
              <a:chOff x="4519974" y="1762722"/>
              <a:chExt cx="575681" cy="584775"/>
            </a:xfrm>
          </p:grpSpPr>
          <p:sp>
            <p:nvSpPr>
              <p:cNvPr id="54" name="圆角矩形 55"/>
              <p:cNvSpPr/>
              <p:nvPr/>
            </p:nvSpPr>
            <p:spPr>
              <a:xfrm>
                <a:off x="4519974" y="1829463"/>
                <a:ext cx="550284" cy="45129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6" name="文本框 56"/>
              <p:cNvSpPr txBox="1"/>
              <p:nvPr/>
            </p:nvSpPr>
            <p:spPr>
              <a:xfrm>
                <a:off x="4577118" y="1762722"/>
                <a:ext cx="518537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R="0" defTabSz="457200">
                  <a:buClrTx/>
                  <a:buSzTx/>
                  <a:buFontTx/>
                  <a:defRPr/>
                </a:pPr>
                <a:r>
                  <a:rPr kumimoji="1" lang="en-US" altLang="zh-CN" sz="3200" kern="1200" cap="none" spc="0" normalizeH="0" baseline="0" noProof="0" dirty="0">
                    <a:solidFill>
                      <a:schemeClr val="bg1"/>
                    </a:solidFill>
                    <a:latin typeface="+mj-ea"/>
                    <a:ea typeface="+mj-ea"/>
                    <a:cs typeface="+mn-cs"/>
                  </a:rPr>
                  <a:t>3</a:t>
                </a:r>
                <a:endParaRPr kumimoji="1" lang="zh-CN" altLang="en-US" sz="3200" kern="1200" cap="none" spc="0" normalizeH="0" baseline="0" noProof="0" dirty="0">
                  <a:solidFill>
                    <a:schemeClr val="bg1"/>
                  </a:solidFill>
                  <a:latin typeface="+mj-ea"/>
                  <a:ea typeface="+mj-ea"/>
                  <a:cs typeface="+mn-cs"/>
                </a:endParaRPr>
              </a:p>
            </p:txBody>
          </p:sp>
        </p:grpSp>
        <p:sp>
          <p:nvSpPr>
            <p:cNvPr id="53" name="圆角矩形 54"/>
            <p:cNvSpPr/>
            <p:nvPr/>
          </p:nvSpPr>
          <p:spPr>
            <a:xfrm>
              <a:off x="7845577" y="2009097"/>
              <a:ext cx="2569402" cy="45129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0" name="矩形 67"/>
          <p:cNvSpPr/>
          <p:nvPr/>
        </p:nvSpPr>
        <p:spPr>
          <a:xfrm>
            <a:off x="5715079" y="2280206"/>
            <a:ext cx="1107996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選定題目</a:t>
            </a:r>
            <a:endParaRPr lang="zh-TW" altLang="en-US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圖片 1" descr="333333333333333333333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842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Group 11"/>
          <p:cNvGrpSpPr>
            <a:grpSpLocks noChangeAspect="1"/>
          </p:cNvGrpSpPr>
          <p:nvPr/>
        </p:nvGrpSpPr>
        <p:grpSpPr bwMode="auto">
          <a:xfrm>
            <a:off x="233690" y="142854"/>
            <a:ext cx="409220" cy="355700"/>
            <a:chOff x="4838" y="1902"/>
            <a:chExt cx="497" cy="432"/>
          </a:xfrm>
          <a:solidFill>
            <a:schemeClr val="bg1"/>
          </a:solidFill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12"/>
            <p:cNvSpPr>
              <a:spLocks noEditPoints="1"/>
            </p:cNvSpPr>
            <p:nvPr/>
          </p:nvSpPr>
          <p:spPr bwMode="auto">
            <a:xfrm>
              <a:off x="5001" y="1999"/>
              <a:ext cx="334" cy="335"/>
            </a:xfrm>
            <a:custGeom>
              <a:avLst/>
              <a:gdLst>
                <a:gd name="T0" fmla="*/ 9 w 80"/>
                <a:gd name="T1" fmla="*/ 19 h 80"/>
                <a:gd name="T2" fmla="*/ 10 w 80"/>
                <a:gd name="T3" fmla="*/ 26 h 80"/>
                <a:gd name="T4" fmla="*/ 5 w 80"/>
                <a:gd name="T5" fmla="*/ 27 h 80"/>
                <a:gd name="T6" fmla="*/ 0 w 80"/>
                <a:gd name="T7" fmla="*/ 31 h 80"/>
                <a:gd name="T8" fmla="*/ 3 w 80"/>
                <a:gd name="T9" fmla="*/ 37 h 80"/>
                <a:gd name="T10" fmla="*/ 7 w 80"/>
                <a:gd name="T11" fmla="*/ 42 h 80"/>
                <a:gd name="T12" fmla="*/ 3 w 80"/>
                <a:gd name="T13" fmla="*/ 46 h 80"/>
                <a:gd name="T14" fmla="*/ 1 w 80"/>
                <a:gd name="T15" fmla="*/ 52 h 80"/>
                <a:gd name="T16" fmla="*/ 7 w 80"/>
                <a:gd name="T17" fmla="*/ 56 h 80"/>
                <a:gd name="T18" fmla="*/ 11 w 80"/>
                <a:gd name="T19" fmla="*/ 57 h 80"/>
                <a:gd name="T20" fmla="*/ 11 w 80"/>
                <a:gd name="T21" fmla="*/ 63 h 80"/>
                <a:gd name="T22" fmla="*/ 13 w 80"/>
                <a:gd name="T23" fmla="*/ 70 h 80"/>
                <a:gd name="T24" fmla="*/ 19 w 80"/>
                <a:gd name="T25" fmla="*/ 70 h 80"/>
                <a:gd name="T26" fmla="*/ 25 w 80"/>
                <a:gd name="T27" fmla="*/ 70 h 80"/>
                <a:gd name="T28" fmla="*/ 27 w 80"/>
                <a:gd name="T29" fmla="*/ 74 h 80"/>
                <a:gd name="T30" fmla="*/ 31 w 80"/>
                <a:gd name="T31" fmla="*/ 79 h 80"/>
                <a:gd name="T32" fmla="*/ 37 w 80"/>
                <a:gd name="T33" fmla="*/ 76 h 80"/>
                <a:gd name="T34" fmla="*/ 42 w 80"/>
                <a:gd name="T35" fmla="*/ 73 h 80"/>
                <a:gd name="T36" fmla="*/ 46 w 80"/>
                <a:gd name="T37" fmla="*/ 76 h 80"/>
                <a:gd name="T38" fmla="*/ 52 w 80"/>
                <a:gd name="T39" fmla="*/ 78 h 80"/>
                <a:gd name="T40" fmla="*/ 56 w 80"/>
                <a:gd name="T41" fmla="*/ 73 h 80"/>
                <a:gd name="T42" fmla="*/ 58 w 80"/>
                <a:gd name="T43" fmla="*/ 67 h 80"/>
                <a:gd name="T44" fmla="*/ 63 w 80"/>
                <a:gd name="T45" fmla="*/ 68 h 80"/>
                <a:gd name="T46" fmla="*/ 69 w 80"/>
                <a:gd name="T47" fmla="*/ 67 h 80"/>
                <a:gd name="T48" fmla="*/ 70 w 80"/>
                <a:gd name="T49" fmla="*/ 60 h 80"/>
                <a:gd name="T50" fmla="*/ 69 w 80"/>
                <a:gd name="T51" fmla="*/ 54 h 80"/>
                <a:gd name="T52" fmla="*/ 74 w 80"/>
                <a:gd name="T53" fmla="*/ 53 h 80"/>
                <a:gd name="T54" fmla="*/ 79 w 80"/>
                <a:gd name="T55" fmla="*/ 48 h 80"/>
                <a:gd name="T56" fmla="*/ 76 w 80"/>
                <a:gd name="T57" fmla="*/ 42 h 80"/>
                <a:gd name="T58" fmla="*/ 72 w 80"/>
                <a:gd name="T59" fmla="*/ 37 h 80"/>
                <a:gd name="T60" fmla="*/ 76 w 80"/>
                <a:gd name="T61" fmla="*/ 34 h 80"/>
                <a:gd name="T62" fmla="*/ 78 w 80"/>
                <a:gd name="T63" fmla="*/ 27 h 80"/>
                <a:gd name="T64" fmla="*/ 73 w 80"/>
                <a:gd name="T65" fmla="*/ 24 h 80"/>
                <a:gd name="T66" fmla="*/ 67 w 80"/>
                <a:gd name="T67" fmla="*/ 21 h 80"/>
                <a:gd name="T68" fmla="*/ 68 w 80"/>
                <a:gd name="T69" fmla="*/ 16 h 80"/>
                <a:gd name="T70" fmla="*/ 67 w 80"/>
                <a:gd name="T71" fmla="*/ 10 h 80"/>
                <a:gd name="T72" fmla="*/ 60 w 80"/>
                <a:gd name="T73" fmla="*/ 9 h 80"/>
                <a:gd name="T74" fmla="*/ 54 w 80"/>
                <a:gd name="T75" fmla="*/ 10 h 80"/>
                <a:gd name="T76" fmla="*/ 52 w 80"/>
                <a:gd name="T77" fmla="*/ 5 h 80"/>
                <a:gd name="T78" fmla="*/ 48 w 80"/>
                <a:gd name="T79" fmla="*/ 0 h 80"/>
                <a:gd name="T80" fmla="*/ 42 w 80"/>
                <a:gd name="T81" fmla="*/ 3 h 80"/>
                <a:gd name="T82" fmla="*/ 37 w 80"/>
                <a:gd name="T83" fmla="*/ 7 h 80"/>
                <a:gd name="T84" fmla="*/ 33 w 80"/>
                <a:gd name="T85" fmla="*/ 3 h 80"/>
                <a:gd name="T86" fmla="*/ 27 w 80"/>
                <a:gd name="T87" fmla="*/ 1 h 80"/>
                <a:gd name="T88" fmla="*/ 23 w 80"/>
                <a:gd name="T89" fmla="*/ 7 h 80"/>
                <a:gd name="T90" fmla="*/ 21 w 80"/>
                <a:gd name="T91" fmla="*/ 13 h 80"/>
                <a:gd name="T92" fmla="*/ 16 w 80"/>
                <a:gd name="T93" fmla="*/ 11 h 80"/>
                <a:gd name="T94" fmla="*/ 10 w 80"/>
                <a:gd name="T95" fmla="*/ 13 h 80"/>
                <a:gd name="T96" fmla="*/ 9 w 80"/>
                <a:gd name="T97" fmla="*/ 19 h 80"/>
                <a:gd name="T98" fmla="*/ 32 w 80"/>
                <a:gd name="T99" fmla="*/ 18 h 80"/>
                <a:gd name="T100" fmla="*/ 62 w 80"/>
                <a:gd name="T101" fmla="*/ 33 h 80"/>
                <a:gd name="T102" fmla="*/ 47 w 80"/>
                <a:gd name="T103" fmla="*/ 62 h 80"/>
                <a:gd name="T104" fmla="*/ 18 w 80"/>
                <a:gd name="T105" fmla="*/ 47 h 80"/>
                <a:gd name="T106" fmla="*/ 32 w 80"/>
                <a:gd name="T107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0" h="80">
                  <a:moveTo>
                    <a:pt x="9" y="19"/>
                  </a:moveTo>
                  <a:cubicBezTo>
                    <a:pt x="11" y="21"/>
                    <a:pt x="10" y="25"/>
                    <a:pt x="10" y="26"/>
                  </a:cubicBezTo>
                  <a:cubicBezTo>
                    <a:pt x="9" y="27"/>
                    <a:pt x="7" y="27"/>
                    <a:pt x="5" y="27"/>
                  </a:cubicBezTo>
                  <a:cubicBezTo>
                    <a:pt x="3" y="26"/>
                    <a:pt x="1" y="28"/>
                    <a:pt x="0" y="31"/>
                  </a:cubicBezTo>
                  <a:cubicBezTo>
                    <a:pt x="0" y="34"/>
                    <a:pt x="1" y="37"/>
                    <a:pt x="3" y="37"/>
                  </a:cubicBezTo>
                  <a:cubicBezTo>
                    <a:pt x="5" y="38"/>
                    <a:pt x="7" y="41"/>
                    <a:pt x="7" y="42"/>
                  </a:cubicBezTo>
                  <a:cubicBezTo>
                    <a:pt x="7" y="44"/>
                    <a:pt x="5" y="45"/>
                    <a:pt x="3" y="46"/>
                  </a:cubicBezTo>
                  <a:cubicBezTo>
                    <a:pt x="1" y="47"/>
                    <a:pt x="0" y="49"/>
                    <a:pt x="1" y="52"/>
                  </a:cubicBezTo>
                  <a:cubicBezTo>
                    <a:pt x="2" y="55"/>
                    <a:pt x="4" y="57"/>
                    <a:pt x="7" y="56"/>
                  </a:cubicBezTo>
                  <a:cubicBezTo>
                    <a:pt x="9" y="55"/>
                    <a:pt x="11" y="56"/>
                    <a:pt x="11" y="57"/>
                  </a:cubicBezTo>
                  <a:cubicBezTo>
                    <a:pt x="12" y="58"/>
                    <a:pt x="13" y="62"/>
                    <a:pt x="11" y="63"/>
                  </a:cubicBezTo>
                  <a:cubicBezTo>
                    <a:pt x="10" y="65"/>
                    <a:pt x="10" y="68"/>
                    <a:pt x="13" y="70"/>
                  </a:cubicBezTo>
                  <a:cubicBezTo>
                    <a:pt x="15" y="72"/>
                    <a:pt x="18" y="72"/>
                    <a:pt x="19" y="70"/>
                  </a:cubicBezTo>
                  <a:cubicBezTo>
                    <a:pt x="20" y="69"/>
                    <a:pt x="24" y="69"/>
                    <a:pt x="25" y="70"/>
                  </a:cubicBezTo>
                  <a:cubicBezTo>
                    <a:pt x="27" y="70"/>
                    <a:pt x="27" y="72"/>
                    <a:pt x="27" y="74"/>
                  </a:cubicBezTo>
                  <a:cubicBezTo>
                    <a:pt x="26" y="76"/>
                    <a:pt x="28" y="78"/>
                    <a:pt x="31" y="79"/>
                  </a:cubicBezTo>
                  <a:cubicBezTo>
                    <a:pt x="34" y="80"/>
                    <a:pt x="37" y="79"/>
                    <a:pt x="37" y="76"/>
                  </a:cubicBezTo>
                  <a:cubicBezTo>
                    <a:pt x="37" y="74"/>
                    <a:pt x="41" y="73"/>
                    <a:pt x="42" y="73"/>
                  </a:cubicBezTo>
                  <a:cubicBezTo>
                    <a:pt x="43" y="72"/>
                    <a:pt x="45" y="74"/>
                    <a:pt x="46" y="76"/>
                  </a:cubicBezTo>
                  <a:cubicBezTo>
                    <a:pt x="46" y="78"/>
                    <a:pt x="49" y="79"/>
                    <a:pt x="52" y="78"/>
                  </a:cubicBezTo>
                  <a:cubicBezTo>
                    <a:pt x="55" y="77"/>
                    <a:pt x="56" y="75"/>
                    <a:pt x="56" y="73"/>
                  </a:cubicBezTo>
                  <a:cubicBezTo>
                    <a:pt x="55" y="71"/>
                    <a:pt x="57" y="68"/>
                    <a:pt x="58" y="67"/>
                  </a:cubicBezTo>
                  <a:cubicBezTo>
                    <a:pt x="59" y="66"/>
                    <a:pt x="61" y="67"/>
                    <a:pt x="63" y="68"/>
                  </a:cubicBezTo>
                  <a:cubicBezTo>
                    <a:pt x="65" y="70"/>
                    <a:pt x="67" y="69"/>
                    <a:pt x="69" y="67"/>
                  </a:cubicBezTo>
                  <a:cubicBezTo>
                    <a:pt x="71" y="65"/>
                    <a:pt x="72" y="62"/>
                    <a:pt x="70" y="60"/>
                  </a:cubicBezTo>
                  <a:cubicBezTo>
                    <a:pt x="69" y="59"/>
                    <a:pt x="69" y="55"/>
                    <a:pt x="69" y="54"/>
                  </a:cubicBezTo>
                  <a:cubicBezTo>
                    <a:pt x="70" y="53"/>
                    <a:pt x="72" y="52"/>
                    <a:pt x="74" y="53"/>
                  </a:cubicBezTo>
                  <a:cubicBezTo>
                    <a:pt x="76" y="53"/>
                    <a:pt x="78" y="51"/>
                    <a:pt x="79" y="48"/>
                  </a:cubicBezTo>
                  <a:cubicBezTo>
                    <a:pt x="80" y="45"/>
                    <a:pt x="78" y="43"/>
                    <a:pt x="76" y="42"/>
                  </a:cubicBezTo>
                  <a:cubicBezTo>
                    <a:pt x="74" y="42"/>
                    <a:pt x="72" y="38"/>
                    <a:pt x="72" y="37"/>
                  </a:cubicBezTo>
                  <a:cubicBezTo>
                    <a:pt x="72" y="36"/>
                    <a:pt x="74" y="34"/>
                    <a:pt x="76" y="34"/>
                  </a:cubicBezTo>
                  <a:cubicBezTo>
                    <a:pt x="78" y="33"/>
                    <a:pt x="79" y="30"/>
                    <a:pt x="78" y="27"/>
                  </a:cubicBezTo>
                  <a:cubicBezTo>
                    <a:pt x="77" y="25"/>
                    <a:pt x="75" y="23"/>
                    <a:pt x="73" y="24"/>
                  </a:cubicBezTo>
                  <a:cubicBezTo>
                    <a:pt x="71" y="24"/>
                    <a:pt x="67" y="22"/>
                    <a:pt x="67" y="21"/>
                  </a:cubicBezTo>
                  <a:cubicBezTo>
                    <a:pt x="66" y="20"/>
                    <a:pt x="66" y="18"/>
                    <a:pt x="68" y="16"/>
                  </a:cubicBezTo>
                  <a:cubicBezTo>
                    <a:pt x="69" y="15"/>
                    <a:pt x="69" y="12"/>
                    <a:pt x="67" y="10"/>
                  </a:cubicBezTo>
                  <a:cubicBezTo>
                    <a:pt x="64" y="8"/>
                    <a:pt x="61" y="8"/>
                    <a:pt x="60" y="9"/>
                  </a:cubicBezTo>
                  <a:cubicBezTo>
                    <a:pt x="59" y="11"/>
                    <a:pt x="55" y="10"/>
                    <a:pt x="54" y="10"/>
                  </a:cubicBezTo>
                  <a:cubicBezTo>
                    <a:pt x="52" y="9"/>
                    <a:pt x="52" y="7"/>
                    <a:pt x="52" y="5"/>
                  </a:cubicBezTo>
                  <a:cubicBezTo>
                    <a:pt x="53" y="3"/>
                    <a:pt x="51" y="1"/>
                    <a:pt x="48" y="0"/>
                  </a:cubicBezTo>
                  <a:cubicBezTo>
                    <a:pt x="45" y="0"/>
                    <a:pt x="42" y="1"/>
                    <a:pt x="42" y="3"/>
                  </a:cubicBezTo>
                  <a:cubicBezTo>
                    <a:pt x="42" y="5"/>
                    <a:pt x="38" y="7"/>
                    <a:pt x="37" y="7"/>
                  </a:cubicBezTo>
                  <a:cubicBezTo>
                    <a:pt x="36" y="7"/>
                    <a:pt x="34" y="5"/>
                    <a:pt x="33" y="3"/>
                  </a:cubicBezTo>
                  <a:cubicBezTo>
                    <a:pt x="33" y="1"/>
                    <a:pt x="30" y="1"/>
                    <a:pt x="27" y="1"/>
                  </a:cubicBezTo>
                  <a:cubicBezTo>
                    <a:pt x="24" y="2"/>
                    <a:pt x="23" y="5"/>
                    <a:pt x="23" y="7"/>
                  </a:cubicBezTo>
                  <a:cubicBezTo>
                    <a:pt x="24" y="9"/>
                    <a:pt x="22" y="12"/>
                    <a:pt x="21" y="13"/>
                  </a:cubicBezTo>
                  <a:cubicBezTo>
                    <a:pt x="20" y="13"/>
                    <a:pt x="18" y="13"/>
                    <a:pt x="16" y="11"/>
                  </a:cubicBezTo>
                  <a:cubicBezTo>
                    <a:pt x="15" y="10"/>
                    <a:pt x="12" y="11"/>
                    <a:pt x="10" y="13"/>
                  </a:cubicBezTo>
                  <a:cubicBezTo>
                    <a:pt x="8" y="15"/>
                    <a:pt x="7" y="18"/>
                    <a:pt x="9" y="19"/>
                  </a:cubicBezTo>
                  <a:close/>
                  <a:moveTo>
                    <a:pt x="32" y="18"/>
                  </a:moveTo>
                  <a:cubicBezTo>
                    <a:pt x="45" y="14"/>
                    <a:pt x="58" y="21"/>
                    <a:pt x="62" y="33"/>
                  </a:cubicBezTo>
                  <a:cubicBezTo>
                    <a:pt x="65" y="45"/>
                    <a:pt x="59" y="58"/>
                    <a:pt x="47" y="62"/>
                  </a:cubicBezTo>
                  <a:cubicBezTo>
                    <a:pt x="34" y="66"/>
                    <a:pt x="21" y="59"/>
                    <a:pt x="18" y="47"/>
                  </a:cubicBezTo>
                  <a:cubicBezTo>
                    <a:pt x="14" y="35"/>
                    <a:pt x="20" y="22"/>
                    <a:pt x="3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Freeform 13"/>
            <p:cNvSpPr>
              <a:spLocks noEditPoints="1"/>
            </p:cNvSpPr>
            <p:nvPr/>
          </p:nvSpPr>
          <p:spPr bwMode="auto">
            <a:xfrm>
              <a:off x="4838" y="1902"/>
              <a:ext cx="217" cy="214"/>
            </a:xfrm>
            <a:custGeom>
              <a:avLst/>
              <a:gdLst>
                <a:gd name="T0" fmla="*/ 6 w 52"/>
                <a:gd name="T1" fmla="*/ 12 h 51"/>
                <a:gd name="T2" fmla="*/ 7 w 52"/>
                <a:gd name="T3" fmla="*/ 16 h 51"/>
                <a:gd name="T4" fmla="*/ 4 w 52"/>
                <a:gd name="T5" fmla="*/ 17 h 51"/>
                <a:gd name="T6" fmla="*/ 1 w 52"/>
                <a:gd name="T7" fmla="*/ 20 h 51"/>
                <a:gd name="T8" fmla="*/ 3 w 52"/>
                <a:gd name="T9" fmla="*/ 24 h 51"/>
                <a:gd name="T10" fmla="*/ 5 w 52"/>
                <a:gd name="T11" fmla="*/ 27 h 51"/>
                <a:gd name="T12" fmla="*/ 3 w 52"/>
                <a:gd name="T13" fmla="*/ 29 h 51"/>
                <a:gd name="T14" fmla="*/ 1 w 52"/>
                <a:gd name="T15" fmla="*/ 33 h 51"/>
                <a:gd name="T16" fmla="*/ 5 w 52"/>
                <a:gd name="T17" fmla="*/ 36 h 51"/>
                <a:gd name="T18" fmla="*/ 8 w 52"/>
                <a:gd name="T19" fmla="*/ 36 h 51"/>
                <a:gd name="T20" fmla="*/ 8 w 52"/>
                <a:gd name="T21" fmla="*/ 41 h 51"/>
                <a:gd name="T22" fmla="*/ 9 w 52"/>
                <a:gd name="T23" fmla="*/ 45 h 51"/>
                <a:gd name="T24" fmla="*/ 13 w 52"/>
                <a:gd name="T25" fmla="*/ 45 h 51"/>
                <a:gd name="T26" fmla="*/ 17 w 52"/>
                <a:gd name="T27" fmla="*/ 45 h 51"/>
                <a:gd name="T28" fmla="*/ 18 w 52"/>
                <a:gd name="T29" fmla="*/ 48 h 51"/>
                <a:gd name="T30" fmla="*/ 21 w 52"/>
                <a:gd name="T31" fmla="*/ 51 h 51"/>
                <a:gd name="T32" fmla="*/ 25 w 52"/>
                <a:gd name="T33" fmla="*/ 49 h 51"/>
                <a:gd name="T34" fmla="*/ 28 w 52"/>
                <a:gd name="T35" fmla="*/ 47 h 51"/>
                <a:gd name="T36" fmla="*/ 30 w 52"/>
                <a:gd name="T37" fmla="*/ 49 h 51"/>
                <a:gd name="T38" fmla="*/ 34 w 52"/>
                <a:gd name="T39" fmla="*/ 50 h 51"/>
                <a:gd name="T40" fmla="*/ 37 w 52"/>
                <a:gd name="T41" fmla="*/ 47 h 51"/>
                <a:gd name="T42" fmla="*/ 38 w 52"/>
                <a:gd name="T43" fmla="*/ 43 h 51"/>
                <a:gd name="T44" fmla="*/ 41 w 52"/>
                <a:gd name="T45" fmla="*/ 44 h 51"/>
                <a:gd name="T46" fmla="*/ 45 w 52"/>
                <a:gd name="T47" fmla="*/ 43 h 51"/>
                <a:gd name="T48" fmla="*/ 46 w 52"/>
                <a:gd name="T49" fmla="*/ 39 h 51"/>
                <a:gd name="T50" fmla="*/ 45 w 52"/>
                <a:gd name="T51" fmla="*/ 35 h 51"/>
                <a:gd name="T52" fmla="*/ 48 w 52"/>
                <a:gd name="T53" fmla="*/ 34 h 51"/>
                <a:gd name="T54" fmla="*/ 51 w 52"/>
                <a:gd name="T55" fmla="*/ 31 h 51"/>
                <a:gd name="T56" fmla="*/ 50 w 52"/>
                <a:gd name="T57" fmla="*/ 27 h 51"/>
                <a:gd name="T58" fmla="*/ 47 w 52"/>
                <a:gd name="T59" fmla="*/ 24 h 51"/>
                <a:gd name="T60" fmla="*/ 49 w 52"/>
                <a:gd name="T61" fmla="*/ 22 h 51"/>
                <a:gd name="T62" fmla="*/ 51 w 52"/>
                <a:gd name="T63" fmla="*/ 18 h 51"/>
                <a:gd name="T64" fmla="*/ 47 w 52"/>
                <a:gd name="T65" fmla="*/ 15 h 51"/>
                <a:gd name="T66" fmla="*/ 44 w 52"/>
                <a:gd name="T67" fmla="*/ 13 h 51"/>
                <a:gd name="T68" fmla="*/ 44 w 52"/>
                <a:gd name="T69" fmla="*/ 10 h 51"/>
                <a:gd name="T70" fmla="*/ 43 w 52"/>
                <a:gd name="T71" fmla="*/ 6 h 51"/>
                <a:gd name="T72" fmla="*/ 39 w 52"/>
                <a:gd name="T73" fmla="*/ 6 h 51"/>
                <a:gd name="T74" fmla="*/ 35 w 52"/>
                <a:gd name="T75" fmla="*/ 6 h 51"/>
                <a:gd name="T76" fmla="*/ 34 w 52"/>
                <a:gd name="T77" fmla="*/ 3 h 51"/>
                <a:gd name="T78" fmla="*/ 32 w 52"/>
                <a:gd name="T79" fmla="*/ 0 h 51"/>
                <a:gd name="T80" fmla="*/ 28 w 52"/>
                <a:gd name="T81" fmla="*/ 2 h 51"/>
                <a:gd name="T82" fmla="*/ 24 w 52"/>
                <a:gd name="T83" fmla="*/ 4 h 51"/>
                <a:gd name="T84" fmla="*/ 22 w 52"/>
                <a:gd name="T85" fmla="*/ 2 h 51"/>
                <a:gd name="T86" fmla="*/ 18 w 52"/>
                <a:gd name="T87" fmla="*/ 1 h 51"/>
                <a:gd name="T88" fmla="*/ 16 w 52"/>
                <a:gd name="T89" fmla="*/ 4 h 51"/>
                <a:gd name="T90" fmla="*/ 14 w 52"/>
                <a:gd name="T91" fmla="*/ 8 h 51"/>
                <a:gd name="T92" fmla="*/ 11 w 52"/>
                <a:gd name="T93" fmla="*/ 7 h 51"/>
                <a:gd name="T94" fmla="*/ 7 w 52"/>
                <a:gd name="T95" fmla="*/ 8 h 51"/>
                <a:gd name="T96" fmla="*/ 6 w 52"/>
                <a:gd name="T97" fmla="*/ 12 h 51"/>
                <a:gd name="T98" fmla="*/ 22 w 52"/>
                <a:gd name="T99" fmla="*/ 11 h 51"/>
                <a:gd name="T100" fmla="*/ 40 w 52"/>
                <a:gd name="T101" fmla="*/ 21 h 51"/>
                <a:gd name="T102" fmla="*/ 31 w 52"/>
                <a:gd name="T103" fmla="*/ 40 h 51"/>
                <a:gd name="T104" fmla="*/ 12 w 52"/>
                <a:gd name="T105" fmla="*/ 30 h 51"/>
                <a:gd name="T106" fmla="*/ 22 w 52"/>
                <a:gd name="T107" fmla="*/ 1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" h="51">
                  <a:moveTo>
                    <a:pt x="6" y="12"/>
                  </a:moveTo>
                  <a:cubicBezTo>
                    <a:pt x="7" y="13"/>
                    <a:pt x="7" y="16"/>
                    <a:pt x="7" y="16"/>
                  </a:cubicBezTo>
                  <a:cubicBezTo>
                    <a:pt x="7" y="17"/>
                    <a:pt x="5" y="18"/>
                    <a:pt x="4" y="17"/>
                  </a:cubicBezTo>
                  <a:cubicBezTo>
                    <a:pt x="3" y="17"/>
                    <a:pt x="1" y="18"/>
                    <a:pt x="1" y="20"/>
                  </a:cubicBezTo>
                  <a:cubicBezTo>
                    <a:pt x="0" y="22"/>
                    <a:pt x="1" y="24"/>
                    <a:pt x="3" y="24"/>
                  </a:cubicBezTo>
                  <a:cubicBezTo>
                    <a:pt x="4" y="24"/>
                    <a:pt x="5" y="26"/>
                    <a:pt x="5" y="27"/>
                  </a:cubicBezTo>
                  <a:cubicBezTo>
                    <a:pt x="5" y="28"/>
                    <a:pt x="4" y="29"/>
                    <a:pt x="3" y="29"/>
                  </a:cubicBezTo>
                  <a:cubicBezTo>
                    <a:pt x="1" y="30"/>
                    <a:pt x="1" y="32"/>
                    <a:pt x="1" y="33"/>
                  </a:cubicBezTo>
                  <a:cubicBezTo>
                    <a:pt x="2" y="35"/>
                    <a:pt x="4" y="36"/>
                    <a:pt x="5" y="36"/>
                  </a:cubicBezTo>
                  <a:cubicBezTo>
                    <a:pt x="6" y="36"/>
                    <a:pt x="8" y="36"/>
                    <a:pt x="8" y="36"/>
                  </a:cubicBezTo>
                  <a:cubicBezTo>
                    <a:pt x="8" y="37"/>
                    <a:pt x="9" y="40"/>
                    <a:pt x="8" y="41"/>
                  </a:cubicBezTo>
                  <a:cubicBezTo>
                    <a:pt x="7" y="42"/>
                    <a:pt x="7" y="43"/>
                    <a:pt x="9" y="45"/>
                  </a:cubicBezTo>
                  <a:cubicBezTo>
                    <a:pt x="10" y="46"/>
                    <a:pt x="12" y="46"/>
                    <a:pt x="13" y="45"/>
                  </a:cubicBezTo>
                  <a:cubicBezTo>
                    <a:pt x="14" y="44"/>
                    <a:pt x="16" y="44"/>
                    <a:pt x="17" y="45"/>
                  </a:cubicBezTo>
                  <a:cubicBezTo>
                    <a:pt x="18" y="45"/>
                    <a:pt x="18" y="46"/>
                    <a:pt x="18" y="48"/>
                  </a:cubicBezTo>
                  <a:cubicBezTo>
                    <a:pt x="18" y="49"/>
                    <a:pt x="19" y="50"/>
                    <a:pt x="21" y="51"/>
                  </a:cubicBezTo>
                  <a:cubicBezTo>
                    <a:pt x="22" y="51"/>
                    <a:pt x="24" y="50"/>
                    <a:pt x="25" y="49"/>
                  </a:cubicBezTo>
                  <a:cubicBezTo>
                    <a:pt x="25" y="48"/>
                    <a:pt x="27" y="47"/>
                    <a:pt x="28" y="47"/>
                  </a:cubicBezTo>
                  <a:cubicBezTo>
                    <a:pt x="29" y="47"/>
                    <a:pt x="30" y="48"/>
                    <a:pt x="30" y="49"/>
                  </a:cubicBezTo>
                  <a:cubicBezTo>
                    <a:pt x="30" y="50"/>
                    <a:pt x="32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6" y="45"/>
                    <a:pt x="38" y="43"/>
                    <a:pt x="38" y="43"/>
                  </a:cubicBezTo>
                  <a:cubicBezTo>
                    <a:pt x="39" y="42"/>
                    <a:pt x="40" y="43"/>
                    <a:pt x="41" y="44"/>
                  </a:cubicBezTo>
                  <a:cubicBezTo>
                    <a:pt x="42" y="45"/>
                    <a:pt x="44" y="44"/>
                    <a:pt x="45" y="43"/>
                  </a:cubicBezTo>
                  <a:cubicBezTo>
                    <a:pt x="47" y="42"/>
                    <a:pt x="47" y="40"/>
                    <a:pt x="46" y="39"/>
                  </a:cubicBezTo>
                  <a:cubicBezTo>
                    <a:pt x="45" y="38"/>
                    <a:pt x="45" y="35"/>
                    <a:pt x="45" y="35"/>
                  </a:cubicBezTo>
                  <a:cubicBezTo>
                    <a:pt x="46" y="34"/>
                    <a:pt x="47" y="34"/>
                    <a:pt x="48" y="34"/>
                  </a:cubicBezTo>
                  <a:cubicBezTo>
                    <a:pt x="50" y="34"/>
                    <a:pt x="51" y="33"/>
                    <a:pt x="51" y="31"/>
                  </a:cubicBezTo>
                  <a:cubicBezTo>
                    <a:pt x="52" y="29"/>
                    <a:pt x="51" y="27"/>
                    <a:pt x="50" y="27"/>
                  </a:cubicBezTo>
                  <a:cubicBezTo>
                    <a:pt x="48" y="27"/>
                    <a:pt x="47" y="25"/>
                    <a:pt x="47" y="24"/>
                  </a:cubicBezTo>
                  <a:cubicBezTo>
                    <a:pt x="47" y="23"/>
                    <a:pt x="48" y="22"/>
                    <a:pt x="49" y="22"/>
                  </a:cubicBezTo>
                  <a:cubicBezTo>
                    <a:pt x="51" y="21"/>
                    <a:pt x="51" y="19"/>
                    <a:pt x="51" y="18"/>
                  </a:cubicBezTo>
                  <a:cubicBezTo>
                    <a:pt x="50" y="16"/>
                    <a:pt x="49" y="15"/>
                    <a:pt x="47" y="15"/>
                  </a:cubicBezTo>
                  <a:cubicBezTo>
                    <a:pt x="46" y="16"/>
                    <a:pt x="44" y="14"/>
                    <a:pt x="44" y="13"/>
                  </a:cubicBezTo>
                  <a:cubicBezTo>
                    <a:pt x="43" y="13"/>
                    <a:pt x="43" y="11"/>
                    <a:pt x="44" y="10"/>
                  </a:cubicBezTo>
                  <a:cubicBezTo>
                    <a:pt x="45" y="9"/>
                    <a:pt x="45" y="8"/>
                    <a:pt x="43" y="6"/>
                  </a:cubicBezTo>
                  <a:cubicBezTo>
                    <a:pt x="42" y="5"/>
                    <a:pt x="40" y="5"/>
                    <a:pt x="39" y="6"/>
                  </a:cubicBezTo>
                  <a:cubicBezTo>
                    <a:pt x="38" y="7"/>
                    <a:pt x="36" y="7"/>
                    <a:pt x="35" y="6"/>
                  </a:cubicBezTo>
                  <a:cubicBezTo>
                    <a:pt x="34" y="6"/>
                    <a:pt x="34" y="5"/>
                    <a:pt x="34" y="3"/>
                  </a:cubicBezTo>
                  <a:cubicBezTo>
                    <a:pt x="35" y="2"/>
                    <a:pt x="33" y="1"/>
                    <a:pt x="32" y="0"/>
                  </a:cubicBezTo>
                  <a:cubicBezTo>
                    <a:pt x="30" y="0"/>
                    <a:pt x="28" y="1"/>
                    <a:pt x="28" y="2"/>
                  </a:cubicBezTo>
                  <a:cubicBezTo>
                    <a:pt x="27" y="3"/>
                    <a:pt x="25" y="4"/>
                    <a:pt x="24" y="4"/>
                  </a:cubicBezTo>
                  <a:cubicBezTo>
                    <a:pt x="24" y="4"/>
                    <a:pt x="23" y="3"/>
                    <a:pt x="22" y="2"/>
                  </a:cubicBezTo>
                  <a:cubicBezTo>
                    <a:pt x="22" y="1"/>
                    <a:pt x="20" y="0"/>
                    <a:pt x="18" y="1"/>
                  </a:cubicBezTo>
                  <a:cubicBezTo>
                    <a:pt x="16" y="1"/>
                    <a:pt x="15" y="3"/>
                    <a:pt x="16" y="4"/>
                  </a:cubicBezTo>
                  <a:cubicBezTo>
                    <a:pt x="16" y="6"/>
                    <a:pt x="15" y="8"/>
                    <a:pt x="14" y="8"/>
                  </a:cubicBezTo>
                  <a:cubicBezTo>
                    <a:pt x="13" y="9"/>
                    <a:pt x="12" y="8"/>
                    <a:pt x="11" y="7"/>
                  </a:cubicBezTo>
                  <a:cubicBezTo>
                    <a:pt x="10" y="6"/>
                    <a:pt x="8" y="7"/>
                    <a:pt x="7" y="8"/>
                  </a:cubicBezTo>
                  <a:cubicBezTo>
                    <a:pt x="6" y="10"/>
                    <a:pt x="5" y="11"/>
                    <a:pt x="6" y="12"/>
                  </a:cubicBezTo>
                  <a:close/>
                  <a:moveTo>
                    <a:pt x="22" y="11"/>
                  </a:moveTo>
                  <a:cubicBezTo>
                    <a:pt x="29" y="9"/>
                    <a:pt x="38" y="13"/>
                    <a:pt x="40" y="21"/>
                  </a:cubicBezTo>
                  <a:cubicBezTo>
                    <a:pt x="43" y="29"/>
                    <a:pt x="38" y="37"/>
                    <a:pt x="31" y="40"/>
                  </a:cubicBezTo>
                  <a:cubicBezTo>
                    <a:pt x="23" y="42"/>
                    <a:pt x="14" y="38"/>
                    <a:pt x="12" y="30"/>
                  </a:cubicBezTo>
                  <a:cubicBezTo>
                    <a:pt x="9" y="22"/>
                    <a:pt x="14" y="14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Freeform 14"/>
            <p:cNvSpPr>
              <a:spLocks noEditPoints="1"/>
            </p:cNvSpPr>
            <p:nvPr/>
          </p:nvSpPr>
          <p:spPr bwMode="auto">
            <a:xfrm>
              <a:off x="4842" y="2116"/>
              <a:ext cx="163" cy="168"/>
            </a:xfrm>
            <a:custGeom>
              <a:avLst/>
              <a:gdLst>
                <a:gd name="T0" fmla="*/ 4 w 39"/>
                <a:gd name="T1" fmla="*/ 10 h 40"/>
                <a:gd name="T2" fmla="*/ 5 w 39"/>
                <a:gd name="T3" fmla="*/ 13 h 40"/>
                <a:gd name="T4" fmla="*/ 2 w 39"/>
                <a:gd name="T5" fmla="*/ 13 h 40"/>
                <a:gd name="T6" fmla="*/ 0 w 39"/>
                <a:gd name="T7" fmla="*/ 16 h 40"/>
                <a:gd name="T8" fmla="*/ 1 w 39"/>
                <a:gd name="T9" fmla="*/ 19 h 40"/>
                <a:gd name="T10" fmla="*/ 3 w 39"/>
                <a:gd name="T11" fmla="*/ 21 h 40"/>
                <a:gd name="T12" fmla="*/ 2 w 39"/>
                <a:gd name="T13" fmla="*/ 23 h 40"/>
                <a:gd name="T14" fmla="*/ 1 w 39"/>
                <a:gd name="T15" fmla="*/ 26 h 40"/>
                <a:gd name="T16" fmla="*/ 3 w 39"/>
                <a:gd name="T17" fmla="*/ 28 h 40"/>
                <a:gd name="T18" fmla="*/ 5 w 39"/>
                <a:gd name="T19" fmla="*/ 28 h 40"/>
                <a:gd name="T20" fmla="*/ 5 w 39"/>
                <a:gd name="T21" fmla="*/ 31 h 40"/>
                <a:gd name="T22" fmla="*/ 6 w 39"/>
                <a:gd name="T23" fmla="*/ 35 h 40"/>
                <a:gd name="T24" fmla="*/ 9 w 39"/>
                <a:gd name="T25" fmla="*/ 35 h 40"/>
                <a:gd name="T26" fmla="*/ 13 w 39"/>
                <a:gd name="T27" fmla="*/ 34 h 40"/>
                <a:gd name="T28" fmla="*/ 13 w 39"/>
                <a:gd name="T29" fmla="*/ 37 h 40"/>
                <a:gd name="T30" fmla="*/ 15 w 39"/>
                <a:gd name="T31" fmla="*/ 39 h 40"/>
                <a:gd name="T32" fmla="*/ 18 w 39"/>
                <a:gd name="T33" fmla="*/ 38 h 40"/>
                <a:gd name="T34" fmla="*/ 21 w 39"/>
                <a:gd name="T35" fmla="*/ 36 h 40"/>
                <a:gd name="T36" fmla="*/ 22 w 39"/>
                <a:gd name="T37" fmla="*/ 38 h 40"/>
                <a:gd name="T38" fmla="*/ 26 w 39"/>
                <a:gd name="T39" fmla="*/ 39 h 40"/>
                <a:gd name="T40" fmla="*/ 27 w 39"/>
                <a:gd name="T41" fmla="*/ 36 h 40"/>
                <a:gd name="T42" fmla="*/ 29 w 39"/>
                <a:gd name="T43" fmla="*/ 33 h 40"/>
                <a:gd name="T44" fmla="*/ 31 w 39"/>
                <a:gd name="T45" fmla="*/ 34 h 40"/>
                <a:gd name="T46" fmla="*/ 34 w 39"/>
                <a:gd name="T47" fmla="*/ 33 h 40"/>
                <a:gd name="T48" fmla="*/ 35 w 39"/>
                <a:gd name="T49" fmla="*/ 30 h 40"/>
                <a:gd name="T50" fmla="*/ 34 w 39"/>
                <a:gd name="T51" fmla="*/ 27 h 40"/>
                <a:gd name="T52" fmla="*/ 36 w 39"/>
                <a:gd name="T53" fmla="*/ 26 h 40"/>
                <a:gd name="T54" fmla="*/ 39 w 39"/>
                <a:gd name="T55" fmla="*/ 24 h 40"/>
                <a:gd name="T56" fmla="*/ 38 w 39"/>
                <a:gd name="T57" fmla="*/ 21 h 40"/>
                <a:gd name="T58" fmla="*/ 36 w 39"/>
                <a:gd name="T59" fmla="*/ 18 h 40"/>
                <a:gd name="T60" fmla="*/ 37 w 39"/>
                <a:gd name="T61" fmla="*/ 17 h 40"/>
                <a:gd name="T62" fmla="*/ 38 w 39"/>
                <a:gd name="T63" fmla="*/ 14 h 40"/>
                <a:gd name="T64" fmla="*/ 36 w 39"/>
                <a:gd name="T65" fmla="*/ 12 h 40"/>
                <a:gd name="T66" fmla="*/ 33 w 39"/>
                <a:gd name="T67" fmla="*/ 10 h 40"/>
                <a:gd name="T68" fmla="*/ 33 w 39"/>
                <a:gd name="T69" fmla="*/ 8 h 40"/>
                <a:gd name="T70" fmla="*/ 33 w 39"/>
                <a:gd name="T71" fmla="*/ 5 h 40"/>
                <a:gd name="T72" fmla="*/ 30 w 39"/>
                <a:gd name="T73" fmla="*/ 5 h 40"/>
                <a:gd name="T74" fmla="*/ 26 w 39"/>
                <a:gd name="T75" fmla="*/ 5 h 40"/>
                <a:gd name="T76" fmla="*/ 26 w 39"/>
                <a:gd name="T77" fmla="*/ 3 h 40"/>
                <a:gd name="T78" fmla="*/ 24 w 39"/>
                <a:gd name="T79" fmla="*/ 0 h 40"/>
                <a:gd name="T80" fmla="*/ 21 w 39"/>
                <a:gd name="T81" fmla="*/ 2 h 40"/>
                <a:gd name="T82" fmla="*/ 18 w 39"/>
                <a:gd name="T83" fmla="*/ 4 h 40"/>
                <a:gd name="T84" fmla="*/ 16 w 39"/>
                <a:gd name="T85" fmla="*/ 2 h 40"/>
                <a:gd name="T86" fmla="*/ 13 w 39"/>
                <a:gd name="T87" fmla="*/ 1 h 40"/>
                <a:gd name="T88" fmla="*/ 11 w 39"/>
                <a:gd name="T89" fmla="*/ 3 h 40"/>
                <a:gd name="T90" fmla="*/ 10 w 39"/>
                <a:gd name="T91" fmla="*/ 6 h 40"/>
                <a:gd name="T92" fmla="*/ 8 w 39"/>
                <a:gd name="T93" fmla="*/ 6 h 40"/>
                <a:gd name="T94" fmla="*/ 5 w 39"/>
                <a:gd name="T95" fmla="*/ 6 h 40"/>
                <a:gd name="T96" fmla="*/ 4 w 39"/>
                <a:gd name="T97" fmla="*/ 10 h 40"/>
                <a:gd name="T98" fmla="*/ 16 w 39"/>
                <a:gd name="T99" fmla="*/ 9 h 40"/>
                <a:gd name="T100" fmla="*/ 30 w 39"/>
                <a:gd name="T101" fmla="*/ 16 h 40"/>
                <a:gd name="T102" fmla="*/ 23 w 39"/>
                <a:gd name="T103" fmla="*/ 31 h 40"/>
                <a:gd name="T104" fmla="*/ 9 w 39"/>
                <a:gd name="T105" fmla="*/ 23 h 40"/>
                <a:gd name="T106" fmla="*/ 16 w 39"/>
                <a:gd name="T107" fmla="*/ 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" h="40">
                  <a:moveTo>
                    <a:pt x="4" y="10"/>
                  </a:moveTo>
                  <a:cubicBezTo>
                    <a:pt x="5" y="10"/>
                    <a:pt x="5" y="12"/>
                    <a:pt x="5" y="13"/>
                  </a:cubicBezTo>
                  <a:cubicBezTo>
                    <a:pt x="4" y="13"/>
                    <a:pt x="3" y="14"/>
                    <a:pt x="2" y="13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19"/>
                    <a:pt x="3" y="20"/>
                    <a:pt x="3" y="21"/>
                  </a:cubicBezTo>
                  <a:cubicBezTo>
                    <a:pt x="3" y="22"/>
                    <a:pt x="3" y="22"/>
                    <a:pt x="2" y="23"/>
                  </a:cubicBezTo>
                  <a:cubicBezTo>
                    <a:pt x="1" y="23"/>
                    <a:pt x="0" y="24"/>
                    <a:pt x="1" y="26"/>
                  </a:cubicBezTo>
                  <a:cubicBezTo>
                    <a:pt x="1" y="27"/>
                    <a:pt x="2" y="28"/>
                    <a:pt x="3" y="28"/>
                  </a:cubicBezTo>
                  <a:cubicBezTo>
                    <a:pt x="4" y="27"/>
                    <a:pt x="5" y="28"/>
                    <a:pt x="5" y="28"/>
                  </a:cubicBezTo>
                  <a:cubicBezTo>
                    <a:pt x="6" y="29"/>
                    <a:pt x="6" y="31"/>
                    <a:pt x="5" y="31"/>
                  </a:cubicBezTo>
                  <a:cubicBezTo>
                    <a:pt x="5" y="32"/>
                    <a:pt x="5" y="34"/>
                    <a:pt x="6" y="35"/>
                  </a:cubicBezTo>
                  <a:cubicBezTo>
                    <a:pt x="7" y="35"/>
                    <a:pt x="9" y="36"/>
                    <a:pt x="9" y="35"/>
                  </a:cubicBezTo>
                  <a:cubicBezTo>
                    <a:pt x="10" y="34"/>
                    <a:pt x="12" y="34"/>
                    <a:pt x="13" y="34"/>
                  </a:cubicBezTo>
                  <a:cubicBezTo>
                    <a:pt x="13" y="35"/>
                    <a:pt x="13" y="36"/>
                    <a:pt x="13" y="37"/>
                  </a:cubicBezTo>
                  <a:cubicBezTo>
                    <a:pt x="13" y="38"/>
                    <a:pt x="14" y="39"/>
                    <a:pt x="15" y="39"/>
                  </a:cubicBezTo>
                  <a:cubicBezTo>
                    <a:pt x="17" y="40"/>
                    <a:pt x="18" y="39"/>
                    <a:pt x="18" y="38"/>
                  </a:cubicBezTo>
                  <a:cubicBezTo>
                    <a:pt x="18" y="37"/>
                    <a:pt x="20" y="36"/>
                    <a:pt x="21" y="36"/>
                  </a:cubicBezTo>
                  <a:cubicBezTo>
                    <a:pt x="21" y="36"/>
                    <a:pt x="22" y="37"/>
                    <a:pt x="22" y="38"/>
                  </a:cubicBezTo>
                  <a:cubicBezTo>
                    <a:pt x="23" y="39"/>
                    <a:pt x="24" y="39"/>
                    <a:pt x="26" y="39"/>
                  </a:cubicBezTo>
                  <a:cubicBezTo>
                    <a:pt x="27" y="38"/>
                    <a:pt x="28" y="37"/>
                    <a:pt x="27" y="36"/>
                  </a:cubicBezTo>
                  <a:cubicBezTo>
                    <a:pt x="27" y="35"/>
                    <a:pt x="28" y="33"/>
                    <a:pt x="29" y="33"/>
                  </a:cubicBezTo>
                  <a:cubicBezTo>
                    <a:pt x="29" y="33"/>
                    <a:pt x="30" y="33"/>
                    <a:pt x="31" y="34"/>
                  </a:cubicBezTo>
                  <a:cubicBezTo>
                    <a:pt x="32" y="34"/>
                    <a:pt x="33" y="34"/>
                    <a:pt x="34" y="33"/>
                  </a:cubicBezTo>
                  <a:cubicBezTo>
                    <a:pt x="35" y="32"/>
                    <a:pt x="35" y="31"/>
                    <a:pt x="35" y="30"/>
                  </a:cubicBezTo>
                  <a:cubicBezTo>
                    <a:pt x="34" y="29"/>
                    <a:pt x="34" y="27"/>
                    <a:pt x="34" y="27"/>
                  </a:cubicBezTo>
                  <a:cubicBezTo>
                    <a:pt x="34" y="26"/>
                    <a:pt x="35" y="26"/>
                    <a:pt x="36" y="26"/>
                  </a:cubicBezTo>
                  <a:cubicBezTo>
                    <a:pt x="38" y="26"/>
                    <a:pt x="39" y="25"/>
                    <a:pt x="39" y="24"/>
                  </a:cubicBezTo>
                  <a:cubicBezTo>
                    <a:pt x="39" y="23"/>
                    <a:pt x="39" y="21"/>
                    <a:pt x="38" y="21"/>
                  </a:cubicBezTo>
                  <a:cubicBezTo>
                    <a:pt x="37" y="21"/>
                    <a:pt x="36" y="19"/>
                    <a:pt x="36" y="18"/>
                  </a:cubicBezTo>
                  <a:cubicBezTo>
                    <a:pt x="36" y="18"/>
                    <a:pt x="36" y="17"/>
                    <a:pt x="37" y="17"/>
                  </a:cubicBezTo>
                  <a:cubicBezTo>
                    <a:pt x="38" y="16"/>
                    <a:pt x="39" y="15"/>
                    <a:pt x="38" y="14"/>
                  </a:cubicBezTo>
                  <a:cubicBezTo>
                    <a:pt x="38" y="12"/>
                    <a:pt x="37" y="11"/>
                    <a:pt x="36" y="12"/>
                  </a:cubicBezTo>
                  <a:cubicBezTo>
                    <a:pt x="35" y="12"/>
                    <a:pt x="33" y="11"/>
                    <a:pt x="33" y="10"/>
                  </a:cubicBezTo>
                  <a:cubicBezTo>
                    <a:pt x="32" y="10"/>
                    <a:pt x="33" y="9"/>
                    <a:pt x="33" y="8"/>
                  </a:cubicBezTo>
                  <a:cubicBezTo>
                    <a:pt x="34" y="7"/>
                    <a:pt x="34" y="6"/>
                    <a:pt x="33" y="5"/>
                  </a:cubicBezTo>
                  <a:cubicBezTo>
                    <a:pt x="32" y="4"/>
                    <a:pt x="30" y="4"/>
                    <a:pt x="30" y="5"/>
                  </a:cubicBezTo>
                  <a:cubicBezTo>
                    <a:pt x="29" y="5"/>
                    <a:pt x="27" y="5"/>
                    <a:pt x="26" y="5"/>
                  </a:cubicBezTo>
                  <a:cubicBezTo>
                    <a:pt x="26" y="5"/>
                    <a:pt x="26" y="4"/>
                    <a:pt x="26" y="3"/>
                  </a:cubicBezTo>
                  <a:cubicBezTo>
                    <a:pt x="26" y="2"/>
                    <a:pt x="25" y="1"/>
                    <a:pt x="24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20" y="3"/>
                    <a:pt x="19" y="3"/>
                    <a:pt x="18" y="4"/>
                  </a:cubicBezTo>
                  <a:cubicBezTo>
                    <a:pt x="18" y="4"/>
                    <a:pt x="17" y="3"/>
                    <a:pt x="16" y="2"/>
                  </a:cubicBezTo>
                  <a:cubicBezTo>
                    <a:pt x="16" y="1"/>
                    <a:pt x="15" y="0"/>
                    <a:pt x="13" y="1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12" y="4"/>
                    <a:pt x="11" y="6"/>
                    <a:pt x="10" y="6"/>
                  </a:cubicBezTo>
                  <a:cubicBezTo>
                    <a:pt x="10" y="7"/>
                    <a:pt x="9" y="6"/>
                    <a:pt x="8" y="6"/>
                  </a:cubicBezTo>
                  <a:cubicBezTo>
                    <a:pt x="7" y="5"/>
                    <a:pt x="6" y="5"/>
                    <a:pt x="5" y="6"/>
                  </a:cubicBezTo>
                  <a:cubicBezTo>
                    <a:pt x="4" y="7"/>
                    <a:pt x="4" y="9"/>
                    <a:pt x="4" y="10"/>
                  </a:cubicBezTo>
                  <a:close/>
                  <a:moveTo>
                    <a:pt x="16" y="9"/>
                  </a:moveTo>
                  <a:cubicBezTo>
                    <a:pt x="22" y="7"/>
                    <a:pt x="28" y="10"/>
                    <a:pt x="30" y="16"/>
                  </a:cubicBezTo>
                  <a:cubicBezTo>
                    <a:pt x="32" y="22"/>
                    <a:pt x="29" y="29"/>
                    <a:pt x="23" y="31"/>
                  </a:cubicBezTo>
                  <a:cubicBezTo>
                    <a:pt x="17" y="33"/>
                    <a:pt x="11" y="29"/>
                    <a:pt x="9" y="23"/>
                  </a:cubicBezTo>
                  <a:cubicBezTo>
                    <a:pt x="7" y="17"/>
                    <a:pt x="10" y="11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100" name="标题 1"/>
          <p:cNvSpPr txBox="1"/>
          <p:nvPr/>
        </p:nvSpPr>
        <p:spPr>
          <a:xfrm>
            <a:off x="604838" y="-33337"/>
            <a:ext cx="7910512" cy="600075"/>
          </a:xfrm>
          <a:prstGeom prst="rect">
            <a:avLst/>
          </a:prstGeom>
          <a:noFill/>
          <a:ln w="9525">
            <a:noFill/>
          </a:ln>
        </p:spPr>
        <p:txBody>
          <a:bodyPr lIns="91438" tIns="45719" rIns="91438" bIns="45719"/>
          <a:lstStyle/>
          <a:p>
            <a:pPr defTabSz="455930" eaLnBrk="0" hangingPunct="0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背景說明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929" y="723704"/>
            <a:ext cx="695297" cy="1524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38" tIns="45719" rIns="91438" bIns="45719" anchor="ctr" anchorCtr="0">
            <a:noAutofit/>
          </a:bodyPr>
          <a:lstStyle/>
          <a:p>
            <a:pPr marL="285750" marR="0" lvl="0" indent="-28575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系統</a:t>
            </a:r>
            <a:endParaRPr kumimoji="1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marR="0" lvl="0" indent="-28575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改善前</a:t>
            </a:r>
            <a:endParaRPr kumimoji="1" lang="en-US" altLang="zh-TW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4104" name="群組 159"/>
          <p:cNvGrpSpPr/>
          <p:nvPr/>
        </p:nvGrpSpPr>
        <p:grpSpPr>
          <a:xfrm>
            <a:off x="1076325" y="701675"/>
            <a:ext cx="7710488" cy="438150"/>
            <a:chOff x="1204941" y="722660"/>
            <a:chExt cx="7720097" cy="491762"/>
          </a:xfrm>
        </p:grpSpPr>
        <p:sp>
          <p:nvSpPr>
            <p:cNvPr id="10" name="矩形 9"/>
            <p:cNvSpPr/>
            <p:nvPr/>
          </p:nvSpPr>
          <p:spPr>
            <a:xfrm>
              <a:off x="1204941" y="722660"/>
              <a:ext cx="7720097" cy="491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4167" name="群組 158"/>
            <p:cNvGrpSpPr/>
            <p:nvPr/>
          </p:nvGrpSpPr>
          <p:grpSpPr>
            <a:xfrm>
              <a:off x="2129994" y="790052"/>
              <a:ext cx="6656843" cy="371814"/>
              <a:chOff x="2029440" y="790052"/>
              <a:chExt cx="6109587" cy="371814"/>
            </a:xfrm>
          </p:grpSpPr>
          <p:sp>
            <p:nvSpPr>
              <p:cNvPr id="13" name="矩形 12"/>
              <p:cNvSpPr/>
              <p:nvPr/>
            </p:nvSpPr>
            <p:spPr bwMode="auto">
              <a:xfrm>
                <a:off x="2029440" y="790052"/>
                <a:ext cx="713025" cy="35726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1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名單盤點</a:t>
                </a:r>
                <a:endParaRPr kumimoji="0" lang="zh-CN" altLang="zh-TW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3867762" y="802628"/>
                <a:ext cx="686230" cy="3573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1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員工簽訂</a:t>
                </a:r>
                <a:endParaRPr kumimoji="1" lang="zh-CN" altLang="zh-TW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5" name="矩形 3"/>
              <p:cNvSpPr/>
              <p:nvPr/>
            </p:nvSpPr>
            <p:spPr bwMode="auto">
              <a:xfrm>
                <a:off x="4741145" y="804483"/>
                <a:ext cx="686230" cy="3573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1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內容檢核</a:t>
                </a:r>
                <a:endParaRPr kumimoji="1" lang="zh-CN" altLang="zh-TW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" name="矩形 5"/>
              <p:cNvSpPr/>
              <p:nvPr/>
            </p:nvSpPr>
            <p:spPr bwMode="auto">
              <a:xfrm>
                <a:off x="5614528" y="803040"/>
                <a:ext cx="686230" cy="3573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1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蓋章排序</a:t>
                </a:r>
                <a:endParaRPr kumimoji="1" lang="zh-CN" altLang="zh-TW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2948492" y="800153"/>
                <a:ext cx="729425" cy="3573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1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發送合同</a:t>
                </a:r>
                <a:endParaRPr kumimoji="1" lang="zh-CN" altLang="zh-TW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 bwMode="auto">
              <a:xfrm>
                <a:off x="6543505" y="803243"/>
                <a:ext cx="687347" cy="3573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1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合同發放</a:t>
                </a:r>
                <a:endParaRPr kumimoji="1" lang="zh-CN" altLang="zh-TW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 bwMode="auto">
              <a:xfrm>
                <a:off x="7416888" y="797060"/>
                <a:ext cx="722139" cy="3573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1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資料歸檔</a:t>
                </a:r>
                <a:endParaRPr kumimoji="1" lang="zh-CN" altLang="zh-TW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cxnSp>
            <p:nvCxnSpPr>
              <p:cNvPr id="20" name="直接箭头连接符 30"/>
              <p:cNvCxnSpPr>
                <a:stCxn id="13" idx="3"/>
                <a:endCxn id="17" idx="1"/>
              </p:cNvCxnSpPr>
              <p:nvPr/>
            </p:nvCxnSpPr>
            <p:spPr>
              <a:xfrm>
                <a:off x="2742465" y="968687"/>
                <a:ext cx="206027" cy="10158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31"/>
              <p:cNvCxnSpPr>
                <a:stCxn id="17" idx="3"/>
                <a:endCxn id="14" idx="1"/>
              </p:cNvCxnSpPr>
              <p:nvPr/>
            </p:nvCxnSpPr>
            <p:spPr>
              <a:xfrm>
                <a:off x="3677918" y="978846"/>
                <a:ext cx="189845" cy="2475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32"/>
              <p:cNvCxnSpPr>
                <a:stCxn id="14" idx="3"/>
                <a:endCxn id="15" idx="1"/>
              </p:cNvCxnSpPr>
              <p:nvPr/>
            </p:nvCxnSpPr>
            <p:spPr>
              <a:xfrm>
                <a:off x="4553992" y="981320"/>
                <a:ext cx="187153" cy="1855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33"/>
              <p:cNvCxnSpPr>
                <a:stCxn id="15" idx="3"/>
                <a:endCxn id="16" idx="1"/>
              </p:cNvCxnSpPr>
              <p:nvPr/>
            </p:nvCxnSpPr>
            <p:spPr>
              <a:xfrm flipV="1">
                <a:off x="5427375" y="981732"/>
                <a:ext cx="187153" cy="144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34"/>
              <p:cNvCxnSpPr>
                <a:stCxn id="16" idx="3"/>
                <a:endCxn id="18" idx="1"/>
              </p:cNvCxnSpPr>
              <p:nvPr/>
            </p:nvCxnSpPr>
            <p:spPr>
              <a:xfrm>
                <a:off x="6300758" y="981732"/>
                <a:ext cx="242747" cy="204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36"/>
              <p:cNvCxnSpPr>
                <a:stCxn id="18" idx="3"/>
                <a:endCxn id="19" idx="1"/>
              </p:cNvCxnSpPr>
              <p:nvPr/>
            </p:nvCxnSpPr>
            <p:spPr>
              <a:xfrm flipV="1">
                <a:off x="7230852" y="975752"/>
                <a:ext cx="186036" cy="6183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68" name="íSľîdè"/>
            <p:cNvSpPr/>
            <p:nvPr/>
          </p:nvSpPr>
          <p:spPr>
            <a:xfrm>
              <a:off x="1340628" y="785795"/>
              <a:ext cx="641002" cy="391852"/>
            </a:xfrm>
            <a:custGeom>
              <a:avLst/>
              <a:gdLst>
                <a:gd name="txL" fmla="*/ 0 w 572779"/>
                <a:gd name="txT" fmla="*/ 0 h 606580"/>
                <a:gd name="txR" fmla="*/ 572779 w 572779"/>
                <a:gd name="txB" fmla="*/ 606580 h 606580"/>
              </a:gdLst>
              <a:ahLst/>
              <a:cxnLst>
                <a:cxn ang="0">
                  <a:pos x="230" y="82"/>
                </a:cxn>
                <a:cxn ang="0">
                  <a:pos x="225" y="95"/>
                </a:cxn>
                <a:cxn ang="0">
                  <a:pos x="245" y="82"/>
                </a:cxn>
                <a:cxn ang="0">
                  <a:pos x="274" y="172"/>
                </a:cxn>
                <a:cxn ang="0">
                  <a:pos x="250" y="292"/>
                </a:cxn>
                <a:cxn ang="0">
                  <a:pos x="204" y="309"/>
                </a:cxn>
                <a:cxn ang="0">
                  <a:pos x="203" y="172"/>
                </a:cxn>
                <a:cxn ang="0">
                  <a:pos x="214" y="95"/>
                </a:cxn>
                <a:cxn ang="0">
                  <a:pos x="209" y="82"/>
                </a:cxn>
                <a:cxn ang="0">
                  <a:pos x="127" y="82"/>
                </a:cxn>
                <a:cxn ang="0">
                  <a:pos x="148" y="82"/>
                </a:cxn>
                <a:cxn ang="0">
                  <a:pos x="145" y="124"/>
                </a:cxn>
                <a:cxn ang="0">
                  <a:pos x="170" y="82"/>
                </a:cxn>
                <a:cxn ang="0">
                  <a:pos x="170" y="195"/>
                </a:cxn>
                <a:cxn ang="0">
                  <a:pos x="152" y="309"/>
                </a:cxn>
                <a:cxn ang="0">
                  <a:pos x="107" y="292"/>
                </a:cxn>
                <a:cxn ang="0">
                  <a:pos x="82" y="172"/>
                </a:cxn>
                <a:cxn ang="0">
                  <a:pos x="112" y="82"/>
                </a:cxn>
                <a:cxn ang="0">
                  <a:pos x="131" y="95"/>
                </a:cxn>
                <a:cxn ang="0">
                  <a:pos x="127" y="82"/>
                </a:cxn>
                <a:cxn ang="0">
                  <a:pos x="44" y="82"/>
                </a:cxn>
                <a:cxn ang="0">
                  <a:pos x="66" y="82"/>
                </a:cxn>
                <a:cxn ang="0">
                  <a:pos x="63" y="124"/>
                </a:cxn>
                <a:cxn ang="0">
                  <a:pos x="86" y="200"/>
                </a:cxn>
                <a:cxn ang="0">
                  <a:pos x="55" y="294"/>
                </a:cxn>
                <a:cxn ang="0">
                  <a:pos x="25" y="195"/>
                </a:cxn>
                <a:cxn ang="0">
                  <a:pos x="0" y="104"/>
                </a:cxn>
                <a:cxn ang="0">
                  <a:pos x="38" y="124"/>
                </a:cxn>
                <a:cxn ang="0">
                  <a:pos x="49" y="94"/>
                </a:cxn>
                <a:cxn ang="0">
                  <a:pos x="45" y="82"/>
                </a:cxn>
                <a:cxn ang="0">
                  <a:pos x="219" y="0"/>
                </a:cxn>
                <a:cxn ang="0">
                  <a:pos x="219" y="67"/>
                </a:cxn>
                <a:cxn ang="0">
                  <a:pos x="188" y="34"/>
                </a:cxn>
                <a:cxn ang="0">
                  <a:pos x="137" y="0"/>
                </a:cxn>
                <a:cxn ang="0">
                  <a:pos x="137" y="67"/>
                </a:cxn>
                <a:cxn ang="0">
                  <a:pos x="106" y="34"/>
                </a:cxn>
                <a:cxn ang="0">
                  <a:pos x="55" y="0"/>
                </a:cxn>
                <a:cxn ang="0">
                  <a:pos x="55" y="67"/>
                </a:cxn>
                <a:cxn ang="0">
                  <a:pos x="23" y="34"/>
                </a:cxn>
                <a:cxn ang="0">
                  <a:pos x="188" y="34"/>
                </a:cxn>
                <a:cxn ang="0">
                  <a:pos x="219" y="67"/>
                </a:cxn>
                <a:cxn ang="0">
                  <a:pos x="250" y="25"/>
                </a:cxn>
                <a:cxn ang="0">
                  <a:pos x="55" y="0"/>
                </a:cxn>
                <a:cxn ang="0">
                  <a:pos x="55" y="67"/>
                </a:cxn>
                <a:cxn ang="0">
                  <a:pos x="87" y="34"/>
                </a:cxn>
                <a:cxn ang="0">
                  <a:pos x="55" y="0"/>
                </a:cxn>
                <a:cxn ang="0">
                  <a:pos x="107" y="42"/>
                </a:cxn>
                <a:cxn ang="0">
                  <a:pos x="137" y="67"/>
                </a:cxn>
                <a:cxn ang="0">
                  <a:pos x="137" y="0"/>
                </a:cxn>
                <a:cxn ang="0">
                  <a:pos x="219" y="0"/>
                </a:cxn>
                <a:cxn ang="0">
                  <a:pos x="219" y="67"/>
                </a:cxn>
                <a:cxn ang="0">
                  <a:pos x="187" y="34"/>
                </a:cxn>
                <a:cxn ang="0">
                  <a:pos x="137" y="0"/>
                </a:cxn>
                <a:cxn ang="0">
                  <a:pos x="137" y="67"/>
                </a:cxn>
                <a:cxn ang="0">
                  <a:pos x="105" y="34"/>
                </a:cxn>
                <a:cxn ang="0">
                  <a:pos x="55" y="0"/>
                </a:cxn>
                <a:cxn ang="0">
                  <a:pos x="55" y="67"/>
                </a:cxn>
                <a:cxn ang="0">
                  <a:pos x="23" y="34"/>
                </a:cxn>
              </a:cxnLst>
              <a:rect l="txL" t="txT" r="txR" b="txB"/>
              <a:pathLst>
                <a:path w="572779" h="606580">
                  <a:moveTo>
                    <a:pt x="435703" y="160183"/>
                  </a:moveTo>
                  <a:lnTo>
                    <a:pt x="479697" y="160183"/>
                  </a:lnTo>
                  <a:cubicBezTo>
                    <a:pt x="479639" y="160241"/>
                    <a:pt x="479639" y="160414"/>
                    <a:pt x="479581" y="160472"/>
                  </a:cubicBezTo>
                  <a:lnTo>
                    <a:pt x="479812" y="160472"/>
                  </a:lnTo>
                  <a:cubicBezTo>
                    <a:pt x="479407" y="161281"/>
                    <a:pt x="478713" y="162726"/>
                    <a:pt x="478713" y="162726"/>
                  </a:cubicBezTo>
                  <a:cubicBezTo>
                    <a:pt x="474834" y="170989"/>
                    <a:pt x="471245" y="178848"/>
                    <a:pt x="469682" y="187227"/>
                  </a:cubicBezTo>
                  <a:lnTo>
                    <a:pt x="474776" y="242470"/>
                  </a:lnTo>
                  <a:lnTo>
                    <a:pt x="494284" y="242470"/>
                  </a:lnTo>
                  <a:lnTo>
                    <a:pt x="510840" y="160183"/>
                  </a:lnTo>
                  <a:lnTo>
                    <a:pt x="527338" y="160183"/>
                  </a:lnTo>
                  <a:cubicBezTo>
                    <a:pt x="552345" y="160183"/>
                    <a:pt x="572663" y="180466"/>
                    <a:pt x="572779" y="205430"/>
                  </a:cubicBezTo>
                  <a:lnTo>
                    <a:pt x="572779" y="337413"/>
                  </a:lnTo>
                  <a:cubicBezTo>
                    <a:pt x="572779" y="362434"/>
                    <a:pt x="552519" y="382717"/>
                    <a:pt x="527396" y="382717"/>
                  </a:cubicBezTo>
                  <a:lnTo>
                    <a:pt x="521607" y="382717"/>
                  </a:lnTo>
                  <a:lnTo>
                    <a:pt x="521607" y="574624"/>
                  </a:lnTo>
                  <a:cubicBezTo>
                    <a:pt x="521607" y="592249"/>
                    <a:pt x="507251" y="606580"/>
                    <a:pt x="489595" y="606580"/>
                  </a:cubicBezTo>
                  <a:cubicBezTo>
                    <a:pt x="473155" y="606580"/>
                    <a:pt x="459552" y="594098"/>
                    <a:pt x="457815" y="578149"/>
                  </a:cubicBezTo>
                  <a:cubicBezTo>
                    <a:pt x="456021" y="594214"/>
                    <a:pt x="442417" y="606580"/>
                    <a:pt x="425978" y="606580"/>
                  </a:cubicBezTo>
                  <a:cubicBezTo>
                    <a:pt x="408322" y="606580"/>
                    <a:pt x="393966" y="592249"/>
                    <a:pt x="393966" y="574624"/>
                  </a:cubicBezTo>
                  <a:lnTo>
                    <a:pt x="393966" y="392541"/>
                  </a:lnTo>
                  <a:cubicBezTo>
                    <a:pt x="411506" y="380521"/>
                    <a:pt x="422967" y="360354"/>
                    <a:pt x="422967" y="337528"/>
                  </a:cubicBezTo>
                  <a:lnTo>
                    <a:pt x="422967" y="242528"/>
                  </a:lnTo>
                  <a:lnTo>
                    <a:pt x="440739" y="242528"/>
                  </a:lnTo>
                  <a:lnTo>
                    <a:pt x="445833" y="186996"/>
                  </a:lnTo>
                  <a:cubicBezTo>
                    <a:pt x="445659" y="186013"/>
                    <a:pt x="445428" y="184973"/>
                    <a:pt x="445196" y="183991"/>
                  </a:cubicBezTo>
                  <a:cubicBezTo>
                    <a:pt x="443459" y="176768"/>
                    <a:pt x="440276" y="169891"/>
                    <a:pt x="436860" y="162726"/>
                  </a:cubicBezTo>
                  <a:cubicBezTo>
                    <a:pt x="436860" y="162726"/>
                    <a:pt x="436166" y="161281"/>
                    <a:pt x="435818" y="160472"/>
                  </a:cubicBezTo>
                  <a:lnTo>
                    <a:pt x="435876" y="160472"/>
                  </a:lnTo>
                  <a:cubicBezTo>
                    <a:pt x="435818" y="160356"/>
                    <a:pt x="435818" y="160241"/>
                    <a:pt x="435703" y="160183"/>
                  </a:cubicBezTo>
                  <a:close/>
                  <a:moveTo>
                    <a:pt x="264349" y="160183"/>
                  </a:moveTo>
                  <a:lnTo>
                    <a:pt x="308327" y="160183"/>
                  </a:lnTo>
                  <a:cubicBezTo>
                    <a:pt x="308269" y="160241"/>
                    <a:pt x="308269" y="160414"/>
                    <a:pt x="308154" y="160472"/>
                  </a:cubicBezTo>
                  <a:lnTo>
                    <a:pt x="308385" y="160472"/>
                  </a:lnTo>
                  <a:cubicBezTo>
                    <a:pt x="308038" y="161281"/>
                    <a:pt x="307344" y="162726"/>
                    <a:pt x="307344" y="162726"/>
                  </a:cubicBezTo>
                  <a:cubicBezTo>
                    <a:pt x="303467" y="170989"/>
                    <a:pt x="299821" y="178848"/>
                    <a:pt x="298316" y="187227"/>
                  </a:cubicBezTo>
                  <a:lnTo>
                    <a:pt x="303409" y="242470"/>
                  </a:lnTo>
                  <a:lnTo>
                    <a:pt x="322910" y="242470"/>
                  </a:lnTo>
                  <a:lnTo>
                    <a:pt x="339401" y="160183"/>
                  </a:lnTo>
                  <a:lnTo>
                    <a:pt x="355951" y="160183"/>
                  </a:lnTo>
                  <a:cubicBezTo>
                    <a:pt x="380949" y="160183"/>
                    <a:pt x="401202" y="180466"/>
                    <a:pt x="401376" y="205430"/>
                  </a:cubicBezTo>
                  <a:lnTo>
                    <a:pt x="401376" y="337413"/>
                  </a:lnTo>
                  <a:cubicBezTo>
                    <a:pt x="401376" y="362434"/>
                    <a:pt x="381065" y="382717"/>
                    <a:pt x="356009" y="382717"/>
                  </a:cubicBezTo>
                  <a:lnTo>
                    <a:pt x="350222" y="382717"/>
                  </a:lnTo>
                  <a:lnTo>
                    <a:pt x="350222" y="574624"/>
                  </a:lnTo>
                  <a:cubicBezTo>
                    <a:pt x="350222" y="592249"/>
                    <a:pt x="335872" y="606580"/>
                    <a:pt x="318222" y="606580"/>
                  </a:cubicBezTo>
                  <a:cubicBezTo>
                    <a:pt x="301788" y="606580"/>
                    <a:pt x="288190" y="594098"/>
                    <a:pt x="286396" y="578149"/>
                  </a:cubicBezTo>
                  <a:cubicBezTo>
                    <a:pt x="284660" y="594214"/>
                    <a:pt x="271062" y="606580"/>
                    <a:pt x="254628" y="606580"/>
                  </a:cubicBezTo>
                  <a:cubicBezTo>
                    <a:pt x="236978" y="606580"/>
                    <a:pt x="222628" y="592249"/>
                    <a:pt x="222628" y="574624"/>
                  </a:cubicBezTo>
                  <a:lnTo>
                    <a:pt x="222628" y="382833"/>
                  </a:lnTo>
                  <a:lnTo>
                    <a:pt x="216841" y="382833"/>
                  </a:lnTo>
                  <a:cubicBezTo>
                    <a:pt x="191727" y="382833"/>
                    <a:pt x="171474" y="362608"/>
                    <a:pt x="171474" y="337528"/>
                  </a:cubicBezTo>
                  <a:lnTo>
                    <a:pt x="171474" y="205545"/>
                  </a:lnTo>
                  <a:cubicBezTo>
                    <a:pt x="171474" y="180524"/>
                    <a:pt x="191727" y="160241"/>
                    <a:pt x="216841" y="160241"/>
                  </a:cubicBezTo>
                  <a:lnTo>
                    <a:pt x="233333" y="160241"/>
                  </a:lnTo>
                  <a:lnTo>
                    <a:pt x="249825" y="242528"/>
                  </a:lnTo>
                  <a:lnTo>
                    <a:pt x="269383" y="242528"/>
                  </a:lnTo>
                  <a:lnTo>
                    <a:pt x="274476" y="186996"/>
                  </a:lnTo>
                  <a:cubicBezTo>
                    <a:pt x="274302" y="186013"/>
                    <a:pt x="274071" y="184973"/>
                    <a:pt x="273839" y="183991"/>
                  </a:cubicBezTo>
                  <a:cubicBezTo>
                    <a:pt x="272045" y="176768"/>
                    <a:pt x="268921" y="169891"/>
                    <a:pt x="265506" y="162726"/>
                  </a:cubicBezTo>
                  <a:cubicBezTo>
                    <a:pt x="265506" y="162726"/>
                    <a:pt x="264812" y="161281"/>
                    <a:pt x="264407" y="160472"/>
                  </a:cubicBezTo>
                  <a:lnTo>
                    <a:pt x="264523" y="160472"/>
                  </a:lnTo>
                  <a:cubicBezTo>
                    <a:pt x="264407" y="160356"/>
                    <a:pt x="264407" y="160241"/>
                    <a:pt x="264349" y="160183"/>
                  </a:cubicBezTo>
                  <a:close/>
                  <a:moveTo>
                    <a:pt x="92987" y="160183"/>
                  </a:moveTo>
                  <a:lnTo>
                    <a:pt x="136964" y="160183"/>
                  </a:lnTo>
                  <a:cubicBezTo>
                    <a:pt x="136848" y="160241"/>
                    <a:pt x="136848" y="160414"/>
                    <a:pt x="136791" y="160472"/>
                  </a:cubicBezTo>
                  <a:lnTo>
                    <a:pt x="137022" y="160472"/>
                  </a:lnTo>
                  <a:cubicBezTo>
                    <a:pt x="136617" y="161281"/>
                    <a:pt x="135923" y="162726"/>
                    <a:pt x="135923" y="162726"/>
                  </a:cubicBezTo>
                  <a:cubicBezTo>
                    <a:pt x="132104" y="170989"/>
                    <a:pt x="128458" y="178848"/>
                    <a:pt x="126896" y="187227"/>
                  </a:cubicBezTo>
                  <a:lnTo>
                    <a:pt x="131988" y="242470"/>
                  </a:lnTo>
                  <a:lnTo>
                    <a:pt x="149752" y="242470"/>
                  </a:lnTo>
                  <a:lnTo>
                    <a:pt x="149752" y="337471"/>
                  </a:lnTo>
                  <a:cubicBezTo>
                    <a:pt x="149752" y="360296"/>
                    <a:pt x="161267" y="380406"/>
                    <a:pt x="178742" y="392483"/>
                  </a:cubicBezTo>
                  <a:lnTo>
                    <a:pt x="178742" y="574624"/>
                  </a:lnTo>
                  <a:cubicBezTo>
                    <a:pt x="178742" y="592249"/>
                    <a:pt x="164392" y="606580"/>
                    <a:pt x="146743" y="606580"/>
                  </a:cubicBezTo>
                  <a:cubicBezTo>
                    <a:pt x="130310" y="606580"/>
                    <a:pt x="116712" y="594098"/>
                    <a:pt x="114976" y="578149"/>
                  </a:cubicBezTo>
                  <a:cubicBezTo>
                    <a:pt x="113182" y="594214"/>
                    <a:pt x="99584" y="606580"/>
                    <a:pt x="83151" y="606580"/>
                  </a:cubicBezTo>
                  <a:cubicBezTo>
                    <a:pt x="65502" y="606580"/>
                    <a:pt x="51152" y="592249"/>
                    <a:pt x="51152" y="574624"/>
                  </a:cubicBezTo>
                  <a:lnTo>
                    <a:pt x="51152" y="382833"/>
                  </a:lnTo>
                  <a:lnTo>
                    <a:pt x="45365" y="382833"/>
                  </a:lnTo>
                  <a:cubicBezTo>
                    <a:pt x="20310" y="382833"/>
                    <a:pt x="0" y="362608"/>
                    <a:pt x="0" y="337528"/>
                  </a:cubicBezTo>
                  <a:lnTo>
                    <a:pt x="0" y="205545"/>
                  </a:lnTo>
                  <a:cubicBezTo>
                    <a:pt x="0" y="180524"/>
                    <a:pt x="20310" y="160241"/>
                    <a:pt x="45365" y="160241"/>
                  </a:cubicBezTo>
                  <a:lnTo>
                    <a:pt x="61972" y="160241"/>
                  </a:lnTo>
                  <a:lnTo>
                    <a:pt x="78464" y="242528"/>
                  </a:lnTo>
                  <a:lnTo>
                    <a:pt x="97964" y="242528"/>
                  </a:lnTo>
                  <a:lnTo>
                    <a:pt x="103056" y="186996"/>
                  </a:lnTo>
                  <a:cubicBezTo>
                    <a:pt x="102940" y="186013"/>
                    <a:pt x="102709" y="184973"/>
                    <a:pt x="102477" y="183991"/>
                  </a:cubicBezTo>
                  <a:cubicBezTo>
                    <a:pt x="100683" y="176768"/>
                    <a:pt x="97501" y="169891"/>
                    <a:pt x="94145" y="162726"/>
                  </a:cubicBezTo>
                  <a:cubicBezTo>
                    <a:pt x="94145" y="162726"/>
                    <a:pt x="93450" y="161281"/>
                    <a:pt x="93045" y="160472"/>
                  </a:cubicBezTo>
                  <a:lnTo>
                    <a:pt x="93103" y="160472"/>
                  </a:lnTo>
                  <a:cubicBezTo>
                    <a:pt x="93045" y="160356"/>
                    <a:pt x="93045" y="160241"/>
                    <a:pt x="92987" y="160183"/>
                  </a:cubicBezTo>
                  <a:close/>
                  <a:moveTo>
                    <a:pt x="457411" y="751"/>
                  </a:moveTo>
                  <a:lnTo>
                    <a:pt x="458047" y="751"/>
                  </a:lnTo>
                  <a:cubicBezTo>
                    <a:pt x="488012" y="751"/>
                    <a:pt x="514158" y="20971"/>
                    <a:pt x="521621" y="49915"/>
                  </a:cubicBezTo>
                  <a:cubicBezTo>
                    <a:pt x="523009" y="55403"/>
                    <a:pt x="523761" y="61007"/>
                    <a:pt x="523761" y="66553"/>
                  </a:cubicBezTo>
                  <a:cubicBezTo>
                    <a:pt x="523761" y="102718"/>
                    <a:pt x="494317" y="132124"/>
                    <a:pt x="458105" y="132124"/>
                  </a:cubicBezTo>
                  <a:lnTo>
                    <a:pt x="457469" y="132124"/>
                  </a:lnTo>
                  <a:cubicBezTo>
                    <a:pt x="427504" y="132124"/>
                    <a:pt x="401358" y="111904"/>
                    <a:pt x="393895" y="82960"/>
                  </a:cubicBezTo>
                  <a:cubicBezTo>
                    <a:pt x="392507" y="77472"/>
                    <a:pt x="391755" y="71868"/>
                    <a:pt x="391755" y="66322"/>
                  </a:cubicBezTo>
                  <a:cubicBezTo>
                    <a:pt x="391755" y="30157"/>
                    <a:pt x="421199" y="751"/>
                    <a:pt x="457411" y="751"/>
                  </a:cubicBezTo>
                  <a:close/>
                  <a:moveTo>
                    <a:pt x="285868" y="751"/>
                  </a:moveTo>
                  <a:lnTo>
                    <a:pt x="286621" y="751"/>
                  </a:lnTo>
                  <a:cubicBezTo>
                    <a:pt x="316601" y="751"/>
                    <a:pt x="342761" y="20971"/>
                    <a:pt x="350227" y="49915"/>
                  </a:cubicBezTo>
                  <a:cubicBezTo>
                    <a:pt x="351674" y="55403"/>
                    <a:pt x="352369" y="61007"/>
                    <a:pt x="352369" y="66553"/>
                  </a:cubicBezTo>
                  <a:cubicBezTo>
                    <a:pt x="352369" y="102718"/>
                    <a:pt x="322909" y="132124"/>
                    <a:pt x="286736" y="132124"/>
                  </a:cubicBezTo>
                  <a:lnTo>
                    <a:pt x="286100" y="132124"/>
                  </a:lnTo>
                  <a:cubicBezTo>
                    <a:pt x="256119" y="132124"/>
                    <a:pt x="229959" y="111846"/>
                    <a:pt x="222493" y="82845"/>
                  </a:cubicBezTo>
                  <a:cubicBezTo>
                    <a:pt x="221046" y="77414"/>
                    <a:pt x="220351" y="71810"/>
                    <a:pt x="220351" y="66264"/>
                  </a:cubicBezTo>
                  <a:cubicBezTo>
                    <a:pt x="220351" y="30157"/>
                    <a:pt x="249753" y="751"/>
                    <a:pt x="285868" y="751"/>
                  </a:cubicBezTo>
                  <a:close/>
                  <a:moveTo>
                    <a:pt x="114639" y="751"/>
                  </a:moveTo>
                  <a:lnTo>
                    <a:pt x="115275" y="751"/>
                  </a:lnTo>
                  <a:cubicBezTo>
                    <a:pt x="145256" y="751"/>
                    <a:pt x="171416" y="20971"/>
                    <a:pt x="178882" y="49915"/>
                  </a:cubicBezTo>
                  <a:cubicBezTo>
                    <a:pt x="180329" y="55403"/>
                    <a:pt x="181024" y="61007"/>
                    <a:pt x="181024" y="66553"/>
                  </a:cubicBezTo>
                  <a:cubicBezTo>
                    <a:pt x="181024" y="102718"/>
                    <a:pt x="151564" y="132124"/>
                    <a:pt x="115333" y="132124"/>
                  </a:cubicBezTo>
                  <a:lnTo>
                    <a:pt x="114754" y="132124"/>
                  </a:lnTo>
                  <a:cubicBezTo>
                    <a:pt x="84774" y="132124"/>
                    <a:pt x="58614" y="111904"/>
                    <a:pt x="51148" y="82960"/>
                  </a:cubicBezTo>
                  <a:cubicBezTo>
                    <a:pt x="49701" y="77472"/>
                    <a:pt x="49006" y="71868"/>
                    <a:pt x="49006" y="66322"/>
                  </a:cubicBezTo>
                  <a:cubicBezTo>
                    <a:pt x="49006" y="30157"/>
                    <a:pt x="78466" y="751"/>
                    <a:pt x="114639" y="751"/>
                  </a:cubicBezTo>
                  <a:close/>
                  <a:moveTo>
                    <a:pt x="457410" y="423"/>
                  </a:moveTo>
                  <a:cubicBezTo>
                    <a:pt x="420880" y="423"/>
                    <a:pt x="391355" y="29894"/>
                    <a:pt x="391355" y="66356"/>
                  </a:cubicBezTo>
                  <a:cubicBezTo>
                    <a:pt x="391355" y="72135"/>
                    <a:pt x="392108" y="77740"/>
                    <a:pt x="393497" y="83056"/>
                  </a:cubicBezTo>
                  <a:cubicBezTo>
                    <a:pt x="400849" y="111487"/>
                    <a:pt x="426669" y="132521"/>
                    <a:pt x="457468" y="132521"/>
                  </a:cubicBezTo>
                  <a:lnTo>
                    <a:pt x="457815" y="132521"/>
                  </a:lnTo>
                  <a:lnTo>
                    <a:pt x="458104" y="132521"/>
                  </a:lnTo>
                  <a:cubicBezTo>
                    <a:pt x="494634" y="132521"/>
                    <a:pt x="524159" y="103050"/>
                    <a:pt x="524159" y="66587"/>
                  </a:cubicBezTo>
                  <a:cubicBezTo>
                    <a:pt x="524159" y="60809"/>
                    <a:pt x="523406" y="55204"/>
                    <a:pt x="522017" y="49887"/>
                  </a:cubicBezTo>
                  <a:cubicBezTo>
                    <a:pt x="514665" y="21457"/>
                    <a:pt x="488845" y="423"/>
                    <a:pt x="458046" y="423"/>
                  </a:cubicBezTo>
                  <a:lnTo>
                    <a:pt x="457699" y="423"/>
                  </a:lnTo>
                  <a:close/>
                  <a:moveTo>
                    <a:pt x="114646" y="423"/>
                  </a:moveTo>
                  <a:cubicBezTo>
                    <a:pt x="78190" y="423"/>
                    <a:pt x="48620" y="29894"/>
                    <a:pt x="48620" y="66356"/>
                  </a:cubicBezTo>
                  <a:cubicBezTo>
                    <a:pt x="48620" y="72135"/>
                    <a:pt x="49372" y="77740"/>
                    <a:pt x="50761" y="83056"/>
                  </a:cubicBezTo>
                  <a:cubicBezTo>
                    <a:pt x="58110" y="111487"/>
                    <a:pt x="83977" y="132521"/>
                    <a:pt x="114762" y="132521"/>
                  </a:cubicBezTo>
                  <a:lnTo>
                    <a:pt x="115051" y="132521"/>
                  </a:lnTo>
                  <a:lnTo>
                    <a:pt x="115340" y="132521"/>
                  </a:lnTo>
                  <a:cubicBezTo>
                    <a:pt x="151854" y="132521"/>
                    <a:pt x="181424" y="103050"/>
                    <a:pt x="181424" y="66587"/>
                  </a:cubicBezTo>
                  <a:cubicBezTo>
                    <a:pt x="181424" y="60809"/>
                    <a:pt x="180614" y="55204"/>
                    <a:pt x="179225" y="49887"/>
                  </a:cubicBezTo>
                  <a:cubicBezTo>
                    <a:pt x="171934" y="21457"/>
                    <a:pt x="146067" y="423"/>
                    <a:pt x="115282" y="423"/>
                  </a:cubicBezTo>
                  <a:lnTo>
                    <a:pt x="114993" y="423"/>
                  </a:lnTo>
                  <a:close/>
                  <a:moveTo>
                    <a:pt x="286036" y="397"/>
                  </a:moveTo>
                  <a:cubicBezTo>
                    <a:pt x="249522" y="282"/>
                    <a:pt x="219952" y="29874"/>
                    <a:pt x="219952" y="66286"/>
                  </a:cubicBezTo>
                  <a:cubicBezTo>
                    <a:pt x="219952" y="72066"/>
                    <a:pt x="220762" y="77672"/>
                    <a:pt x="222151" y="82990"/>
                  </a:cubicBezTo>
                  <a:cubicBezTo>
                    <a:pt x="229442" y="111484"/>
                    <a:pt x="255309" y="132522"/>
                    <a:pt x="286094" y="132522"/>
                  </a:cubicBezTo>
                  <a:lnTo>
                    <a:pt x="286383" y="132522"/>
                  </a:lnTo>
                  <a:lnTo>
                    <a:pt x="286730" y="132522"/>
                  </a:lnTo>
                  <a:cubicBezTo>
                    <a:pt x="323186" y="132522"/>
                    <a:pt x="352756" y="103045"/>
                    <a:pt x="352756" y="66575"/>
                  </a:cubicBezTo>
                  <a:cubicBezTo>
                    <a:pt x="352756" y="60796"/>
                    <a:pt x="352004" y="55189"/>
                    <a:pt x="350615" y="49872"/>
                  </a:cubicBezTo>
                  <a:cubicBezTo>
                    <a:pt x="343266" y="21436"/>
                    <a:pt x="317399" y="397"/>
                    <a:pt x="286614" y="397"/>
                  </a:cubicBezTo>
                  <a:lnTo>
                    <a:pt x="286325" y="397"/>
                  </a:lnTo>
                  <a:close/>
                  <a:moveTo>
                    <a:pt x="457411" y="0"/>
                  </a:moveTo>
                  <a:lnTo>
                    <a:pt x="458047" y="0"/>
                  </a:lnTo>
                  <a:cubicBezTo>
                    <a:pt x="488359" y="0"/>
                    <a:pt x="514795" y="20451"/>
                    <a:pt x="522315" y="49741"/>
                  </a:cubicBezTo>
                  <a:cubicBezTo>
                    <a:pt x="523761" y="55230"/>
                    <a:pt x="524513" y="60891"/>
                    <a:pt x="524513" y="66553"/>
                  </a:cubicBezTo>
                  <a:cubicBezTo>
                    <a:pt x="524513" y="103122"/>
                    <a:pt x="494722" y="132875"/>
                    <a:pt x="458105" y="132875"/>
                  </a:cubicBezTo>
                  <a:lnTo>
                    <a:pt x="457469" y="132875"/>
                  </a:lnTo>
                  <a:cubicBezTo>
                    <a:pt x="427157" y="132875"/>
                    <a:pt x="400721" y="112424"/>
                    <a:pt x="393201" y="83133"/>
                  </a:cubicBezTo>
                  <a:cubicBezTo>
                    <a:pt x="391755" y="77645"/>
                    <a:pt x="391003" y="71983"/>
                    <a:pt x="391003" y="66322"/>
                  </a:cubicBezTo>
                  <a:cubicBezTo>
                    <a:pt x="391003" y="29752"/>
                    <a:pt x="420794" y="0"/>
                    <a:pt x="457411" y="0"/>
                  </a:cubicBezTo>
                  <a:close/>
                  <a:moveTo>
                    <a:pt x="285868" y="0"/>
                  </a:moveTo>
                  <a:lnTo>
                    <a:pt x="286621" y="0"/>
                  </a:lnTo>
                  <a:cubicBezTo>
                    <a:pt x="316948" y="0"/>
                    <a:pt x="343456" y="20451"/>
                    <a:pt x="350980" y="49741"/>
                  </a:cubicBezTo>
                  <a:cubicBezTo>
                    <a:pt x="352427" y="55287"/>
                    <a:pt x="353179" y="60891"/>
                    <a:pt x="353179" y="66553"/>
                  </a:cubicBezTo>
                  <a:cubicBezTo>
                    <a:pt x="353179" y="103122"/>
                    <a:pt x="323372" y="132875"/>
                    <a:pt x="286736" y="132875"/>
                  </a:cubicBezTo>
                  <a:lnTo>
                    <a:pt x="286100" y="132875"/>
                  </a:lnTo>
                  <a:cubicBezTo>
                    <a:pt x="255772" y="132875"/>
                    <a:pt x="229322" y="112366"/>
                    <a:pt x="221740" y="83076"/>
                  </a:cubicBezTo>
                  <a:cubicBezTo>
                    <a:pt x="220294" y="77530"/>
                    <a:pt x="219599" y="71868"/>
                    <a:pt x="219599" y="66264"/>
                  </a:cubicBezTo>
                  <a:cubicBezTo>
                    <a:pt x="219599" y="29695"/>
                    <a:pt x="249348" y="0"/>
                    <a:pt x="285868" y="0"/>
                  </a:cubicBezTo>
                  <a:close/>
                  <a:moveTo>
                    <a:pt x="114639" y="0"/>
                  </a:moveTo>
                  <a:lnTo>
                    <a:pt x="115275" y="0"/>
                  </a:lnTo>
                  <a:cubicBezTo>
                    <a:pt x="145603" y="0"/>
                    <a:pt x="172053" y="20451"/>
                    <a:pt x="179635" y="49741"/>
                  </a:cubicBezTo>
                  <a:cubicBezTo>
                    <a:pt x="181081" y="55230"/>
                    <a:pt x="181776" y="60891"/>
                    <a:pt x="181776" y="66553"/>
                  </a:cubicBezTo>
                  <a:cubicBezTo>
                    <a:pt x="181776" y="103122"/>
                    <a:pt x="151969" y="132875"/>
                    <a:pt x="115333" y="132875"/>
                  </a:cubicBezTo>
                  <a:lnTo>
                    <a:pt x="114754" y="132875"/>
                  </a:lnTo>
                  <a:cubicBezTo>
                    <a:pt x="84427" y="132875"/>
                    <a:pt x="57919" y="112424"/>
                    <a:pt x="50395" y="83133"/>
                  </a:cubicBezTo>
                  <a:cubicBezTo>
                    <a:pt x="48948" y="77645"/>
                    <a:pt x="48196" y="71983"/>
                    <a:pt x="48196" y="66322"/>
                  </a:cubicBezTo>
                  <a:cubicBezTo>
                    <a:pt x="48196" y="29752"/>
                    <a:pt x="78003" y="0"/>
                    <a:pt x="114639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12"/>
          <p:cNvSpPr/>
          <p:nvPr/>
        </p:nvSpPr>
        <p:spPr>
          <a:xfrm>
            <a:off x="142846" y="2342967"/>
            <a:ext cx="714380" cy="16370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38" tIns="45719" rIns="91438" bIns="45719" anchor="ctr" anchorCtr="0">
            <a:noAutofit/>
          </a:bodyPr>
          <a:lstStyle/>
          <a:p>
            <a:pPr marL="285750" marR="0" lvl="0" indent="-28575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系統</a:t>
            </a:r>
            <a:endParaRPr kumimoji="1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marR="0" lvl="0" indent="-28575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上線后</a:t>
            </a:r>
            <a:endParaRPr kumimoji="1" lang="en-US" altLang="zh-TW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76325" y="2416449"/>
            <a:ext cx="7696200" cy="636798"/>
            <a:chOff x="1209621" y="2008404"/>
            <a:chExt cx="7720097" cy="740509"/>
          </a:xfrm>
          <a:solidFill>
            <a:schemeClr val="bg1"/>
          </a:solidFill>
        </p:grpSpPr>
        <p:grpSp>
          <p:nvGrpSpPr>
            <p:cNvPr id="28" name="群組 101"/>
            <p:cNvGrpSpPr/>
            <p:nvPr/>
          </p:nvGrpSpPr>
          <p:grpSpPr>
            <a:xfrm>
              <a:off x="1209621" y="2044144"/>
              <a:ext cx="7720097" cy="704769"/>
              <a:chOff x="1209621" y="2044144"/>
              <a:chExt cx="7720097" cy="704769"/>
            </a:xfrm>
            <a:grpFill/>
          </p:grpSpPr>
          <p:grpSp>
            <p:nvGrpSpPr>
              <p:cNvPr id="31" name="群組 32"/>
              <p:cNvGrpSpPr/>
              <p:nvPr/>
            </p:nvGrpSpPr>
            <p:grpSpPr>
              <a:xfrm>
                <a:off x="1209621" y="2044144"/>
                <a:ext cx="7720097" cy="704769"/>
                <a:chOff x="236855" y="742619"/>
                <a:chExt cx="8840470" cy="757555"/>
              </a:xfrm>
              <a:grpFill/>
            </p:grpSpPr>
            <p:grpSp>
              <p:nvGrpSpPr>
                <p:cNvPr id="32" name="群組 654"/>
                <p:cNvGrpSpPr/>
                <p:nvPr/>
              </p:nvGrpSpPr>
              <p:grpSpPr>
                <a:xfrm>
                  <a:off x="236855" y="742619"/>
                  <a:ext cx="8840470" cy="757555"/>
                  <a:chOff x="257548" y="787048"/>
                  <a:chExt cx="5213827" cy="504159"/>
                </a:xfrm>
                <a:grpFill/>
              </p:grpSpPr>
              <p:sp>
                <p:nvSpPr>
                  <p:cNvPr id="38" name="矩形 37"/>
                  <p:cNvSpPr/>
                  <p:nvPr/>
                </p:nvSpPr>
                <p:spPr>
                  <a:xfrm>
                    <a:off x="257548" y="787048"/>
                    <a:ext cx="5213827" cy="504159"/>
                  </a:xfrm>
                  <a:prstGeom prst="rect">
                    <a:avLst/>
                  </a:prstGeom>
                  <a:grpFill/>
                  <a:ln w="127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TW" altLang="en-US" sz="11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 bwMode="auto">
                  <a:xfrm>
                    <a:off x="956736" y="863961"/>
                    <a:ext cx="606696" cy="335966"/>
                  </a:xfrm>
                  <a:prstGeom prst="rect">
                    <a:avLst/>
                  </a:prstGeom>
                  <a:grpFill/>
                  <a:ln w="127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marL="0" marR="0" lvl="0" indent="0" algn="ctr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zh-CN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系統簽訂</a:t>
                    </a:r>
                    <a:endParaRPr kumimoji="0" lang="zh-CN" altLang="zh-TW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p:grpSp>
            <p:sp>
              <p:nvSpPr>
                <p:cNvPr id="36" name="矩形 35"/>
                <p:cNvSpPr/>
                <p:nvPr/>
              </p:nvSpPr>
              <p:spPr bwMode="auto">
                <a:xfrm>
                  <a:off x="7803207" y="846715"/>
                  <a:ext cx="1028702" cy="504826"/>
                </a:xfrm>
                <a:prstGeom prst="rect">
                  <a:avLst/>
                </a:prstGeom>
                <a:grpFill/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系統存檔</a:t>
                  </a:r>
                  <a:endParaRPr kumimoji="1" lang="zh-CN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cxnSp>
              <p:nvCxnSpPr>
                <p:cNvPr id="37" name="直接箭头连接符 30"/>
                <p:cNvCxnSpPr>
                  <a:stCxn id="39" idx="3"/>
                  <a:endCxn id="36" idx="1"/>
                </p:cNvCxnSpPr>
                <p:nvPr/>
              </p:nvCxnSpPr>
              <p:spPr>
                <a:xfrm flipV="1">
                  <a:off x="2451089" y="1099128"/>
                  <a:ext cx="5352118" cy="11475"/>
                </a:xfrm>
                <a:prstGeom prst="straightConnector1">
                  <a:avLst/>
                </a:prstGeom>
                <a:grpFill/>
                <a:ln w="12700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群組 91"/>
              <p:cNvGrpSpPr/>
              <p:nvPr/>
            </p:nvGrpSpPr>
            <p:grpSpPr>
              <a:xfrm>
                <a:off x="1331772" y="2192168"/>
                <a:ext cx="715864" cy="418569"/>
                <a:chOff x="298979" y="1584998"/>
                <a:chExt cx="436018" cy="313829"/>
              </a:xfrm>
              <a:grpFill/>
            </p:grpSpPr>
            <p:pic>
              <p:nvPicPr>
                <p:cNvPr id="33" name="Picture 2" descr="http://t0.gstatic.com/images?q=tbn:ANd9GcS3VnfFdFB0fiKtNH-SjV1gN4sgbqt7VhTd0He6SHIsXR9G6RR-NbQ6eXk">
                  <a:hlinkClick r:id="rId2"/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flipH="1">
                  <a:off x="298979" y="1584998"/>
                  <a:ext cx="235436" cy="313829"/>
                </a:xfrm>
                <a:prstGeom prst="rect">
                  <a:avLst/>
                </a:prstGeom>
                <a:grpFill/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</p:pic>
            <p:sp>
              <p:nvSpPr>
                <p:cNvPr id="34" name="圓柱 146"/>
                <p:cNvSpPr/>
                <p:nvPr/>
              </p:nvSpPr>
              <p:spPr bwMode="auto">
                <a:xfrm>
                  <a:off x="395171" y="1725899"/>
                  <a:ext cx="339826" cy="165124"/>
                </a:xfrm>
                <a:prstGeom prst="can">
                  <a:avLst/>
                </a:prstGeom>
                <a:grpFill/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TW" sz="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DB</a:t>
                  </a:r>
                  <a:endParaRPr kumimoji="0" lang="zh-TW" altLang="en-US" sz="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sp>
          <p:nvSpPr>
            <p:cNvPr id="29" name="文本框 57"/>
            <p:cNvSpPr txBox="1"/>
            <p:nvPr/>
          </p:nvSpPr>
          <p:spPr>
            <a:xfrm>
              <a:off x="3569601" y="2008404"/>
              <a:ext cx="3525638" cy="30421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線上人臉核實，實名認證</a:t>
              </a:r>
              <a:endParaRPr kumimoji="1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文本框 63"/>
            <p:cNvSpPr txBox="1"/>
            <p:nvPr/>
          </p:nvSpPr>
          <p:spPr>
            <a:xfrm>
              <a:off x="3876564" y="2381733"/>
              <a:ext cx="2846062" cy="30421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電子合同，無紙化作業</a:t>
              </a:r>
              <a:endParaRPr kumimoji="1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109" name="群組 39"/>
          <p:cNvGrpSpPr/>
          <p:nvPr/>
        </p:nvGrpSpPr>
        <p:grpSpPr>
          <a:xfrm>
            <a:off x="4500563" y="1177925"/>
            <a:ext cx="1143000" cy="1168400"/>
            <a:chOff x="4648200" y="3276600"/>
            <a:chExt cx="1143000" cy="1244224"/>
          </a:xfrm>
        </p:grpSpPr>
        <p:pic>
          <p:nvPicPr>
            <p:cNvPr id="416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8200" y="3276600"/>
              <a:ext cx="1138238" cy="106343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2" name="矩形 41"/>
            <p:cNvSpPr/>
            <p:nvPr/>
          </p:nvSpPr>
          <p:spPr>
            <a:xfrm>
              <a:off x="4648200" y="4267200"/>
              <a:ext cx="1143000" cy="253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</a:t>
              </a: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個章</a:t>
              </a:r>
              <a:r>
                <a:rPr kumimoji="1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/</a:t>
              </a: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份</a:t>
              </a:r>
              <a:endParaRPr kumimoji="1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110" name="群組 42"/>
          <p:cNvGrpSpPr/>
          <p:nvPr/>
        </p:nvGrpSpPr>
        <p:grpSpPr>
          <a:xfrm>
            <a:off x="1071563" y="1177925"/>
            <a:ext cx="1214437" cy="1203325"/>
            <a:chOff x="1371600" y="3276600"/>
            <a:chExt cx="1214446" cy="1281536"/>
          </a:xfrm>
        </p:grpSpPr>
        <p:pic>
          <p:nvPicPr>
            <p:cNvPr id="4162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1600" y="3276600"/>
              <a:ext cx="1193891" cy="10299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5" name="矩形 44"/>
            <p:cNvSpPr/>
            <p:nvPr/>
          </p:nvSpPr>
          <p:spPr>
            <a:xfrm>
              <a:off x="1371600" y="4253742"/>
              <a:ext cx="1214446" cy="3043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份</a:t>
              </a:r>
              <a:r>
                <a:rPr kumimoji="1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/</a:t>
              </a: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人</a:t>
              </a:r>
              <a:endParaRPr kumimoji="1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111" name="群組 45"/>
          <p:cNvGrpSpPr/>
          <p:nvPr/>
        </p:nvGrpSpPr>
        <p:grpSpPr>
          <a:xfrm>
            <a:off x="2714625" y="1177925"/>
            <a:ext cx="1295400" cy="1168400"/>
            <a:chOff x="2971800" y="3276600"/>
            <a:chExt cx="1295400" cy="1244224"/>
          </a:xfrm>
        </p:grpSpPr>
        <p:pic>
          <p:nvPicPr>
            <p:cNvPr id="4160" name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71800" y="3276600"/>
              <a:ext cx="1282222" cy="11061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8" name="矩形 47"/>
            <p:cNvSpPr/>
            <p:nvPr/>
          </p:nvSpPr>
          <p:spPr>
            <a:xfrm>
              <a:off x="2971800" y="4267200"/>
              <a:ext cx="1295400" cy="253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34</a:t>
              </a: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項</a:t>
              </a:r>
              <a:r>
                <a:rPr kumimoji="1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/</a:t>
              </a: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份</a:t>
              </a:r>
              <a:endParaRPr kumimoji="1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112" name="群組 48"/>
          <p:cNvGrpSpPr/>
          <p:nvPr/>
        </p:nvGrpSpPr>
        <p:grpSpPr>
          <a:xfrm>
            <a:off x="7643813" y="1177925"/>
            <a:ext cx="1143000" cy="1144588"/>
            <a:chOff x="7620000" y="3276600"/>
            <a:chExt cx="1143000" cy="1320424"/>
          </a:xfrm>
        </p:grpSpPr>
        <p:pic>
          <p:nvPicPr>
            <p:cNvPr id="4158" name="Picture 3" descr="C:\Users\tiantian01.zhu\Desktop\檔案室圖片\IMG_3290.jp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20000" y="3276600"/>
              <a:ext cx="1143000" cy="10668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" name="矩形 50"/>
            <p:cNvSpPr/>
            <p:nvPr/>
          </p:nvSpPr>
          <p:spPr>
            <a:xfrm>
              <a:off x="7620000" y="4343400"/>
              <a:ext cx="1143000" cy="253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90</a:t>
              </a: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平方</a:t>
              </a:r>
              <a:endParaRPr kumimoji="1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113" name="群組 51"/>
          <p:cNvGrpSpPr/>
          <p:nvPr/>
        </p:nvGrpSpPr>
        <p:grpSpPr>
          <a:xfrm>
            <a:off x="5857875" y="1177925"/>
            <a:ext cx="1219200" cy="1168400"/>
            <a:chOff x="6096000" y="3276600"/>
            <a:chExt cx="1219200" cy="1244224"/>
          </a:xfrm>
        </p:grpSpPr>
        <p:pic>
          <p:nvPicPr>
            <p:cNvPr id="4156" name="Picture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96000" y="3276600"/>
              <a:ext cx="1219200" cy="110435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4" name="矩形 53"/>
            <p:cNvSpPr/>
            <p:nvPr/>
          </p:nvSpPr>
          <p:spPr>
            <a:xfrm>
              <a:off x="6096000" y="4267200"/>
              <a:ext cx="1219200" cy="253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份</a:t>
              </a:r>
              <a:r>
                <a:rPr kumimoji="1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/</a:t>
              </a: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人</a:t>
              </a:r>
              <a:endParaRPr kumimoji="1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114" name="群組 54"/>
          <p:cNvGrpSpPr/>
          <p:nvPr/>
        </p:nvGrpSpPr>
        <p:grpSpPr>
          <a:xfrm>
            <a:off x="1143000" y="3082925"/>
            <a:ext cx="7643813" cy="1143000"/>
            <a:chOff x="1371600" y="5410200"/>
            <a:chExt cx="7643866" cy="1219200"/>
          </a:xfrm>
        </p:grpSpPr>
        <p:pic>
          <p:nvPicPr>
            <p:cNvPr id="4151" name="Picture 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71600" y="5410200"/>
              <a:ext cx="1143000" cy="11430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152" name="Picture 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95600" y="5410200"/>
              <a:ext cx="1371600" cy="12192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153" name="Picture 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48200" y="5410200"/>
              <a:ext cx="1143000" cy="12192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154" name="Picture 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410200"/>
              <a:ext cx="1219200" cy="121919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155" name="Picture 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91479" y="5410200"/>
              <a:ext cx="1423987" cy="121443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3" name="矩形 72"/>
          <p:cNvSpPr/>
          <p:nvPr/>
        </p:nvSpPr>
        <p:spPr>
          <a:xfrm>
            <a:off x="142844" y="4305307"/>
            <a:ext cx="714380" cy="16192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lIns="91438" tIns="45719" rIns="91438" bIns="45719" anchor="ctr" anchorCtr="1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效益檢視</a:t>
            </a:r>
            <a:endParaRPr kumimoji="1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88" name="資料庫圖表 87"/>
          <p:cNvGraphicFramePr/>
          <p:nvPr/>
        </p:nvGraphicFramePr>
        <p:xfrm>
          <a:off x="87902" y="6090194"/>
          <a:ext cx="8770378" cy="605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89" name="矩形 88"/>
          <p:cNvSpPr/>
          <p:nvPr/>
        </p:nvSpPr>
        <p:spPr>
          <a:xfrm>
            <a:off x="142844" y="6096020"/>
            <a:ext cx="1071570" cy="571504"/>
          </a:xfrm>
          <a:prstGeom prst="rect">
            <a:avLst/>
          </a:prstGeom>
          <a:solidFill>
            <a:srgbClr val="4476B2">
              <a:alpha val="69000"/>
            </a:srgb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38" tIns="45719" rIns="91438" bIns="45719" anchor="ctr" anchorCtr="0">
            <a:noAutofit/>
          </a:bodyPr>
          <a:lstStyle/>
          <a:p>
            <a:pPr marL="285750" marR="0" lvl="0" indent="-28575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進度說明</a:t>
            </a:r>
            <a:endParaRPr kumimoji="1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4122" name="圖片 4" descr="done"/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110724">
            <a:off x="2303463" y="6284913"/>
            <a:ext cx="506412" cy="5127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23" name="圖片 4" descr="done"/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110724">
            <a:off x="3678238" y="6281738"/>
            <a:ext cx="490537" cy="4968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24" name="圖片 4" descr="done"/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110724">
            <a:off x="5189538" y="6281738"/>
            <a:ext cx="490537" cy="4968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25" name="圖片 4" descr="done"/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110724">
            <a:off x="6689725" y="6281738"/>
            <a:ext cx="490538" cy="4968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26" name="圖片 4" descr="done"/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110724">
            <a:off x="8332788" y="6281738"/>
            <a:ext cx="490537" cy="49688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98" name="內容版面配置區 3"/>
          <p:cNvGraphicFramePr/>
          <p:nvPr/>
        </p:nvGraphicFramePr>
        <p:xfrm>
          <a:off x="928688" y="4321175"/>
          <a:ext cx="6215106" cy="1603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558"/>
                <a:gridCol w="5668548"/>
              </a:tblGrid>
              <a:tr h="400776">
                <a:tc>
                  <a:txBody>
                    <a:bodyPr/>
                    <a:lstStyle/>
                    <a:p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提質</a:t>
                      </a:r>
                      <a:endParaRPr lang="zh-TW" altLang="en-US" sz="1200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手動→系統，紙本→無紙化，</a:t>
                      </a:r>
                      <a:r>
                        <a:rPr lang="en-US" altLang="zh-TW" sz="1100" b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T</a:t>
                      </a:r>
                      <a:r>
                        <a:rPr lang="en-US" altLang="zh-CN" sz="1100" b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ouch</a:t>
                      </a:r>
                      <a:r>
                        <a:rPr lang="zh-CN" altLang="en-US" sz="1100" b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數</a:t>
                      </a:r>
                      <a:r>
                        <a:rPr lang="zh-CN" altLang="en-US" sz="1100" b="1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↓</a:t>
                      </a:r>
                      <a:r>
                        <a:rPr lang="en-US" altLang="zh-CN" sz="1100" b="1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857</a:t>
                      </a:r>
                      <a:r>
                        <a:rPr lang="zh-CN" altLang="en-US" sz="1100" b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；</a:t>
                      </a: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合約品質提升，減少員工爭議風險</a:t>
                      </a:r>
                      <a:endParaRPr lang="zh-CN" altLang="en-US" sz="1100" b="0" dirty="0" smtClean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0776">
                <a:tc>
                  <a:txBody>
                    <a:bodyPr/>
                    <a:lstStyle/>
                    <a:p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增效</a:t>
                      </a:r>
                      <a:endParaRPr lang="zh-TW" altLang="en-US" sz="1200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zh-CN" altLang="en-US" sz="1100" b="1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 </a:t>
                      </a:r>
                      <a:r>
                        <a:rPr lang="zh-CN" altLang="en-US" sz="1100" b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簡化流程及作業步驟，</a:t>
                      </a:r>
                      <a:r>
                        <a:rPr lang="en-US" altLang="zh-CN" sz="1100" b="1" dirty="0" smtClean="0">
                          <a:solidFill>
                            <a:srgbClr val="0000FF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19</a:t>
                      </a:r>
                      <a:r>
                        <a:rPr lang="en-US" altLang="zh-CN" sz="1100" b="1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→2</a:t>
                      </a:r>
                      <a:r>
                        <a:rPr lang="zh-CN" altLang="en-US" sz="1100" b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；</a:t>
                      </a:r>
                      <a:r>
                        <a:rPr lang="zh-CN" altLang="en-US" sz="1100" b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 系統自動串接，工時降低</a:t>
                      </a:r>
                      <a:r>
                        <a:rPr lang="zh-CN" altLang="en-US" sz="1100" b="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，目前</a:t>
                      </a:r>
                      <a:r>
                        <a:rPr lang="zh-CN" altLang="en-US" sz="1100" b="1" dirty="0" smtClean="0">
                          <a:solidFill>
                            <a:srgbClr val="0000FF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員工簽訂</a:t>
                      </a:r>
                      <a:r>
                        <a:rPr lang="en-US" altLang="zh-CN" sz="1100" b="1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30min</a:t>
                      </a:r>
                      <a:r>
                        <a:rPr lang="zh-CN" altLang="en-US" sz="1100" b="1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→</a:t>
                      </a:r>
                      <a:r>
                        <a:rPr lang="en-US" altLang="zh-CN" sz="1100" b="1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5min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T="60960" marB="60960"/>
                </a:tc>
              </a:tr>
              <a:tr h="400776">
                <a:tc>
                  <a:txBody>
                    <a:bodyPr/>
                    <a:lstStyle/>
                    <a:p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降本</a:t>
                      </a:r>
                      <a:endParaRPr lang="zh-TW" altLang="en-US" sz="1200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人力成本</a:t>
                      </a:r>
                      <a:r>
                        <a:rPr lang="zh-CN" altLang="en-US" sz="1100" b="1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↓</a:t>
                      </a:r>
                      <a:r>
                        <a:rPr lang="zh-TW" altLang="en-US" sz="1100" b="1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 </a:t>
                      </a:r>
                      <a:r>
                        <a:rPr lang="en-US" altLang="zh-TW" sz="1100" b="1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833</a:t>
                      </a:r>
                      <a:r>
                        <a:rPr lang="en-US" altLang="zh-TW" sz="1100" b="1" dirty="0" smtClean="0">
                          <a:solidFill>
                            <a:srgbClr val="0000FF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,</a:t>
                      </a:r>
                      <a:r>
                        <a:rPr lang="en-US" altLang="zh-TW" sz="1100" b="1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598</a:t>
                      </a:r>
                      <a:r>
                        <a:rPr lang="zh-TW" altLang="en-US" sz="1100" b="1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 </a:t>
                      </a:r>
                      <a:r>
                        <a:rPr lang="en-US" altLang="zh-TW" sz="1100" b="1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RMB/</a:t>
                      </a:r>
                      <a:r>
                        <a:rPr lang="zh-CN" altLang="en-US" sz="1100" b="1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年</a:t>
                      </a:r>
                      <a:r>
                        <a:rPr lang="zh-CN" altLang="en-US" sz="1100" b="1" dirty="0" smtClean="0">
                          <a:solidFill>
                            <a:srgbClr val="0000FF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 </a:t>
                      </a:r>
                      <a:r>
                        <a:rPr lang="en-US" altLang="zh-CN" sz="1100" b="1" dirty="0" smtClean="0">
                          <a:solidFill>
                            <a:srgbClr val="0000FF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(1,083,909</a:t>
                      </a:r>
                      <a:r>
                        <a:rPr lang="zh-TW" altLang="en-US" sz="1100" b="1" dirty="0" smtClean="0">
                          <a:solidFill>
                            <a:srgbClr val="0000FF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 </a:t>
                      </a:r>
                      <a:r>
                        <a:rPr lang="en-US" altLang="zh-CN" sz="1100" b="1" dirty="0" smtClean="0">
                          <a:solidFill>
                            <a:srgbClr val="0000FF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→ 250,311)</a:t>
                      </a:r>
                      <a:r>
                        <a:rPr lang="zh-CN" altLang="en-US" sz="1100" b="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，</a:t>
                      </a:r>
                      <a:r>
                        <a:rPr lang="zh-CN" altLang="en-US" sz="1100" b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節省紙質成本</a:t>
                      </a:r>
                      <a:r>
                        <a:rPr lang="en-US" altLang="zh-CN" sz="1100" b="1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10,000RMB/</a:t>
                      </a:r>
                      <a:r>
                        <a:rPr lang="zh-CN" altLang="en-US" sz="1100" b="1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年</a:t>
                      </a:r>
                      <a:endParaRPr lang="zh-CN" altLang="en-US" sz="1100" b="1" dirty="0" smtClean="0">
                        <a:solidFill>
                          <a:srgbClr val="0000FF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0776">
                <a:tc>
                  <a:txBody>
                    <a:bodyPr/>
                    <a:lstStyle/>
                    <a:p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減存</a:t>
                      </a:r>
                      <a:endParaRPr lang="zh-TW" altLang="en-US" sz="1200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檔案存放空間</a:t>
                      </a:r>
                      <a:r>
                        <a:rPr lang="en-US" altLang="zh-CN" sz="1100" b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2</a:t>
                      </a:r>
                      <a:r>
                        <a:rPr lang="zh-CN" altLang="en-US" sz="1100" b="1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間（</a:t>
                      </a:r>
                      <a:r>
                        <a:rPr lang="en-US" altLang="zh-CN" sz="1100" b="1" dirty="0" smtClean="0">
                          <a:solidFill>
                            <a:srgbClr val="0000FF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Now</a:t>
                      </a:r>
                      <a:r>
                        <a:rPr lang="zh-CN" altLang="en-US" sz="1100" b="1" dirty="0" smtClean="0">
                          <a:solidFill>
                            <a:srgbClr val="0000FF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）</a:t>
                      </a:r>
                      <a:r>
                        <a:rPr lang="zh-CN" altLang="en-US" sz="1100" b="1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→</a:t>
                      </a:r>
                      <a:r>
                        <a:rPr lang="en-US" altLang="zh-CN" sz="1100" b="1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1</a:t>
                      </a:r>
                      <a:r>
                        <a:rPr lang="zh-CN" altLang="en-US" sz="1100" b="1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間</a:t>
                      </a:r>
                      <a:r>
                        <a:rPr lang="zh-CN" altLang="en-US" sz="1100" b="1" dirty="0" smtClean="0">
                          <a:solidFill>
                            <a:srgbClr val="0000FF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（</a:t>
                      </a:r>
                      <a:r>
                        <a:rPr lang="en-US" altLang="zh-CN" sz="1100" b="1" dirty="0" smtClean="0">
                          <a:solidFill>
                            <a:srgbClr val="0000FF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2020/Q4</a:t>
                      </a:r>
                      <a:r>
                        <a:rPr lang="zh-CN" altLang="en-US" sz="1100" b="1" dirty="0" smtClean="0">
                          <a:solidFill>
                            <a:srgbClr val="0000FF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）</a:t>
                      </a:r>
                      <a:r>
                        <a:rPr lang="en-US" altLang="zh-CN" sz="1100" b="1" dirty="0" smtClean="0">
                          <a:solidFill>
                            <a:srgbClr val="0000FF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 </a:t>
                      </a:r>
                      <a:r>
                        <a:rPr lang="zh-CN" altLang="en-US" sz="1100" b="1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→</a:t>
                      </a:r>
                      <a:r>
                        <a:rPr lang="en-US" altLang="zh-CN" sz="1100" b="1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0</a:t>
                      </a:r>
                      <a:r>
                        <a:rPr lang="zh-CN" altLang="en-US" sz="1100" b="1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間（</a:t>
                      </a:r>
                      <a:r>
                        <a:rPr lang="en-US" altLang="zh-CN" sz="1100" b="1" dirty="0" smtClean="0">
                          <a:solidFill>
                            <a:srgbClr val="0000FF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2021</a:t>
                      </a:r>
                      <a:r>
                        <a:rPr lang="zh-CN" altLang="en-US" sz="1100" b="1" dirty="0" smtClean="0">
                          <a:solidFill>
                            <a:srgbClr val="0000FF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+mn-ea"/>
                        </a:rPr>
                        <a:t>年）</a:t>
                      </a:r>
                      <a:endParaRPr lang="en-US" altLang="zh-CN" sz="1100" b="1" dirty="0" smtClean="0">
                        <a:solidFill>
                          <a:srgbClr val="0000FF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sym typeface="+mn-ea"/>
                      </a:endParaRPr>
                    </a:p>
                  </a:txBody>
                  <a:tcPr marT="60960" marB="60960"/>
                </a:tc>
              </a:tr>
            </a:tbl>
          </a:graphicData>
        </a:graphic>
      </p:graphicFrame>
      <p:sp>
        <p:nvSpPr>
          <p:cNvPr id="95" name="矩形 94"/>
          <p:cNvSpPr/>
          <p:nvPr/>
        </p:nvSpPr>
        <p:spPr>
          <a:xfrm>
            <a:off x="1500188" y="5083175"/>
            <a:ext cx="5643563" cy="84137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6357938" y="5087938"/>
            <a:ext cx="762000" cy="8366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91438" tIns="45719" rIns="91438" bIns="45719" rtlCol="0" anchor="ctr" anchorCtr="0">
            <a:noAutofit/>
          </a:bodyPr>
          <a:lstStyle/>
          <a:p>
            <a:pPr marR="0" algn="ctr" defTabSz="457200">
              <a:buClrTx/>
              <a:buSzTx/>
              <a:buFontTx/>
              <a:defRPr/>
            </a:pPr>
            <a:r>
              <a:rPr kumimoji="1" lang="zh-CN" altLang="en-US" b="1" kern="1200" cap="none" spc="0" normalizeH="0" baseline="0" noProof="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持續檢視</a:t>
            </a:r>
            <a:endParaRPr kumimoji="1" lang="zh-TW" altLang="en-US" b="1" kern="1200" cap="none" spc="0" normalizeH="0" baseline="0" noProof="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215206" y="4511965"/>
            <a:ext cx="1857388" cy="1488803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38" tIns="45719" rIns="91438" bIns="45719" rtlCol="0" anchor="ctr" anchorCtr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電子合同全面覆蓋</a:t>
            </a:r>
            <a:endParaRPr kumimoji="1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月初簽新進人員 </a:t>
            </a:r>
            <a:endParaRPr kumimoji="1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月續簽員工</a:t>
            </a:r>
            <a:endParaRPr kumimoji="1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 Q1</a:t>
            </a: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在職員工導入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149" name="圖片 4" descr="done"/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110724">
            <a:off x="8102600" y="5207000"/>
            <a:ext cx="323850" cy="327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50" name="圖片 4" descr="done"/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110724">
            <a:off x="8459788" y="4918075"/>
            <a:ext cx="323850" cy="327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群組 52"/>
          <p:cNvGrpSpPr/>
          <p:nvPr/>
        </p:nvGrpSpPr>
        <p:grpSpPr>
          <a:xfrm>
            <a:off x="4406742" y="5505893"/>
            <a:ext cx="2241707" cy="509856"/>
            <a:chOff x="4330543" y="4343843"/>
            <a:chExt cx="2030004" cy="509856"/>
          </a:xfrm>
        </p:grpSpPr>
        <p:sp>
          <p:nvSpPr>
            <p:cNvPr id="54" name="圆角矩形 15"/>
            <p:cNvSpPr/>
            <p:nvPr/>
          </p:nvSpPr>
          <p:spPr bwMode="auto">
            <a:xfrm>
              <a:off x="4330543" y="4343843"/>
              <a:ext cx="2030004" cy="509856"/>
            </a:xfrm>
            <a:prstGeom prst="roundRect">
              <a:avLst>
                <a:gd name="adj" fmla="val 7848"/>
              </a:avLst>
            </a:prstGeom>
            <a:noFill/>
            <a:ln w="38100">
              <a:solidFill>
                <a:srgbClr val="3090D8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5" name="矩形 87"/>
            <p:cNvSpPr>
              <a:spLocks noChangeArrowheads="1"/>
            </p:cNvSpPr>
            <p:nvPr/>
          </p:nvSpPr>
          <p:spPr bwMode="auto">
            <a:xfrm>
              <a:off x="4620397" y="4446040"/>
              <a:ext cx="1591890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7" name="圆角矩形 7"/>
          <p:cNvSpPr/>
          <p:nvPr/>
        </p:nvSpPr>
        <p:spPr>
          <a:xfrm>
            <a:off x="2914840" y="5729681"/>
            <a:ext cx="1511207" cy="45719"/>
          </a:xfrm>
          <a:prstGeom prst="roundRect">
            <a:avLst>
              <a:gd name="adj" fmla="val 50000"/>
            </a:avLst>
          </a:prstGeom>
          <a:solidFill>
            <a:srgbClr val="3090D8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圖片 1" descr="333333333333333333333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88"/>
            <a:ext cx="9144000" cy="5032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Group 11"/>
          <p:cNvGrpSpPr>
            <a:grpSpLocks noChangeAspect="1"/>
          </p:cNvGrpSpPr>
          <p:nvPr/>
        </p:nvGrpSpPr>
        <p:grpSpPr bwMode="auto">
          <a:xfrm>
            <a:off x="233690" y="118795"/>
            <a:ext cx="409220" cy="266775"/>
            <a:chOff x="4838" y="1902"/>
            <a:chExt cx="497" cy="432"/>
          </a:xfrm>
          <a:solidFill>
            <a:schemeClr val="bg1"/>
          </a:solidFill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12"/>
            <p:cNvSpPr>
              <a:spLocks noEditPoints="1"/>
            </p:cNvSpPr>
            <p:nvPr/>
          </p:nvSpPr>
          <p:spPr bwMode="auto">
            <a:xfrm>
              <a:off x="5001" y="1999"/>
              <a:ext cx="334" cy="335"/>
            </a:xfrm>
            <a:custGeom>
              <a:avLst/>
              <a:gdLst>
                <a:gd name="T0" fmla="*/ 9 w 80"/>
                <a:gd name="T1" fmla="*/ 19 h 80"/>
                <a:gd name="T2" fmla="*/ 10 w 80"/>
                <a:gd name="T3" fmla="*/ 26 h 80"/>
                <a:gd name="T4" fmla="*/ 5 w 80"/>
                <a:gd name="T5" fmla="*/ 27 h 80"/>
                <a:gd name="T6" fmla="*/ 0 w 80"/>
                <a:gd name="T7" fmla="*/ 31 h 80"/>
                <a:gd name="T8" fmla="*/ 3 w 80"/>
                <a:gd name="T9" fmla="*/ 37 h 80"/>
                <a:gd name="T10" fmla="*/ 7 w 80"/>
                <a:gd name="T11" fmla="*/ 42 h 80"/>
                <a:gd name="T12" fmla="*/ 3 w 80"/>
                <a:gd name="T13" fmla="*/ 46 h 80"/>
                <a:gd name="T14" fmla="*/ 1 w 80"/>
                <a:gd name="T15" fmla="*/ 52 h 80"/>
                <a:gd name="T16" fmla="*/ 7 w 80"/>
                <a:gd name="T17" fmla="*/ 56 h 80"/>
                <a:gd name="T18" fmla="*/ 11 w 80"/>
                <a:gd name="T19" fmla="*/ 57 h 80"/>
                <a:gd name="T20" fmla="*/ 11 w 80"/>
                <a:gd name="T21" fmla="*/ 63 h 80"/>
                <a:gd name="T22" fmla="*/ 13 w 80"/>
                <a:gd name="T23" fmla="*/ 70 h 80"/>
                <a:gd name="T24" fmla="*/ 19 w 80"/>
                <a:gd name="T25" fmla="*/ 70 h 80"/>
                <a:gd name="T26" fmla="*/ 25 w 80"/>
                <a:gd name="T27" fmla="*/ 70 h 80"/>
                <a:gd name="T28" fmla="*/ 27 w 80"/>
                <a:gd name="T29" fmla="*/ 74 h 80"/>
                <a:gd name="T30" fmla="*/ 31 w 80"/>
                <a:gd name="T31" fmla="*/ 79 h 80"/>
                <a:gd name="T32" fmla="*/ 37 w 80"/>
                <a:gd name="T33" fmla="*/ 76 h 80"/>
                <a:gd name="T34" fmla="*/ 42 w 80"/>
                <a:gd name="T35" fmla="*/ 73 h 80"/>
                <a:gd name="T36" fmla="*/ 46 w 80"/>
                <a:gd name="T37" fmla="*/ 76 h 80"/>
                <a:gd name="T38" fmla="*/ 52 w 80"/>
                <a:gd name="T39" fmla="*/ 78 h 80"/>
                <a:gd name="T40" fmla="*/ 56 w 80"/>
                <a:gd name="T41" fmla="*/ 73 h 80"/>
                <a:gd name="T42" fmla="*/ 58 w 80"/>
                <a:gd name="T43" fmla="*/ 67 h 80"/>
                <a:gd name="T44" fmla="*/ 63 w 80"/>
                <a:gd name="T45" fmla="*/ 68 h 80"/>
                <a:gd name="T46" fmla="*/ 69 w 80"/>
                <a:gd name="T47" fmla="*/ 67 h 80"/>
                <a:gd name="T48" fmla="*/ 70 w 80"/>
                <a:gd name="T49" fmla="*/ 60 h 80"/>
                <a:gd name="T50" fmla="*/ 69 w 80"/>
                <a:gd name="T51" fmla="*/ 54 h 80"/>
                <a:gd name="T52" fmla="*/ 74 w 80"/>
                <a:gd name="T53" fmla="*/ 53 h 80"/>
                <a:gd name="T54" fmla="*/ 79 w 80"/>
                <a:gd name="T55" fmla="*/ 48 h 80"/>
                <a:gd name="T56" fmla="*/ 76 w 80"/>
                <a:gd name="T57" fmla="*/ 42 h 80"/>
                <a:gd name="T58" fmla="*/ 72 w 80"/>
                <a:gd name="T59" fmla="*/ 37 h 80"/>
                <a:gd name="T60" fmla="*/ 76 w 80"/>
                <a:gd name="T61" fmla="*/ 34 h 80"/>
                <a:gd name="T62" fmla="*/ 78 w 80"/>
                <a:gd name="T63" fmla="*/ 27 h 80"/>
                <a:gd name="T64" fmla="*/ 73 w 80"/>
                <a:gd name="T65" fmla="*/ 24 h 80"/>
                <a:gd name="T66" fmla="*/ 67 w 80"/>
                <a:gd name="T67" fmla="*/ 21 h 80"/>
                <a:gd name="T68" fmla="*/ 68 w 80"/>
                <a:gd name="T69" fmla="*/ 16 h 80"/>
                <a:gd name="T70" fmla="*/ 67 w 80"/>
                <a:gd name="T71" fmla="*/ 10 h 80"/>
                <a:gd name="T72" fmla="*/ 60 w 80"/>
                <a:gd name="T73" fmla="*/ 9 h 80"/>
                <a:gd name="T74" fmla="*/ 54 w 80"/>
                <a:gd name="T75" fmla="*/ 10 h 80"/>
                <a:gd name="T76" fmla="*/ 52 w 80"/>
                <a:gd name="T77" fmla="*/ 5 h 80"/>
                <a:gd name="T78" fmla="*/ 48 w 80"/>
                <a:gd name="T79" fmla="*/ 0 h 80"/>
                <a:gd name="T80" fmla="*/ 42 w 80"/>
                <a:gd name="T81" fmla="*/ 3 h 80"/>
                <a:gd name="T82" fmla="*/ 37 w 80"/>
                <a:gd name="T83" fmla="*/ 7 h 80"/>
                <a:gd name="T84" fmla="*/ 33 w 80"/>
                <a:gd name="T85" fmla="*/ 3 h 80"/>
                <a:gd name="T86" fmla="*/ 27 w 80"/>
                <a:gd name="T87" fmla="*/ 1 h 80"/>
                <a:gd name="T88" fmla="*/ 23 w 80"/>
                <a:gd name="T89" fmla="*/ 7 h 80"/>
                <a:gd name="T90" fmla="*/ 21 w 80"/>
                <a:gd name="T91" fmla="*/ 13 h 80"/>
                <a:gd name="T92" fmla="*/ 16 w 80"/>
                <a:gd name="T93" fmla="*/ 11 h 80"/>
                <a:gd name="T94" fmla="*/ 10 w 80"/>
                <a:gd name="T95" fmla="*/ 13 h 80"/>
                <a:gd name="T96" fmla="*/ 9 w 80"/>
                <a:gd name="T97" fmla="*/ 19 h 80"/>
                <a:gd name="T98" fmla="*/ 32 w 80"/>
                <a:gd name="T99" fmla="*/ 18 h 80"/>
                <a:gd name="T100" fmla="*/ 62 w 80"/>
                <a:gd name="T101" fmla="*/ 33 h 80"/>
                <a:gd name="T102" fmla="*/ 47 w 80"/>
                <a:gd name="T103" fmla="*/ 62 h 80"/>
                <a:gd name="T104" fmla="*/ 18 w 80"/>
                <a:gd name="T105" fmla="*/ 47 h 80"/>
                <a:gd name="T106" fmla="*/ 32 w 80"/>
                <a:gd name="T107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0" h="80">
                  <a:moveTo>
                    <a:pt x="9" y="19"/>
                  </a:moveTo>
                  <a:cubicBezTo>
                    <a:pt x="11" y="21"/>
                    <a:pt x="10" y="25"/>
                    <a:pt x="10" y="26"/>
                  </a:cubicBezTo>
                  <a:cubicBezTo>
                    <a:pt x="9" y="27"/>
                    <a:pt x="7" y="27"/>
                    <a:pt x="5" y="27"/>
                  </a:cubicBezTo>
                  <a:cubicBezTo>
                    <a:pt x="3" y="26"/>
                    <a:pt x="1" y="28"/>
                    <a:pt x="0" y="31"/>
                  </a:cubicBezTo>
                  <a:cubicBezTo>
                    <a:pt x="0" y="34"/>
                    <a:pt x="1" y="37"/>
                    <a:pt x="3" y="37"/>
                  </a:cubicBezTo>
                  <a:cubicBezTo>
                    <a:pt x="5" y="38"/>
                    <a:pt x="7" y="41"/>
                    <a:pt x="7" y="42"/>
                  </a:cubicBezTo>
                  <a:cubicBezTo>
                    <a:pt x="7" y="44"/>
                    <a:pt x="5" y="45"/>
                    <a:pt x="3" y="46"/>
                  </a:cubicBezTo>
                  <a:cubicBezTo>
                    <a:pt x="1" y="47"/>
                    <a:pt x="0" y="49"/>
                    <a:pt x="1" y="52"/>
                  </a:cubicBezTo>
                  <a:cubicBezTo>
                    <a:pt x="2" y="55"/>
                    <a:pt x="4" y="57"/>
                    <a:pt x="7" y="56"/>
                  </a:cubicBezTo>
                  <a:cubicBezTo>
                    <a:pt x="9" y="55"/>
                    <a:pt x="11" y="56"/>
                    <a:pt x="11" y="57"/>
                  </a:cubicBezTo>
                  <a:cubicBezTo>
                    <a:pt x="12" y="58"/>
                    <a:pt x="13" y="62"/>
                    <a:pt x="11" y="63"/>
                  </a:cubicBezTo>
                  <a:cubicBezTo>
                    <a:pt x="10" y="65"/>
                    <a:pt x="10" y="68"/>
                    <a:pt x="13" y="70"/>
                  </a:cubicBezTo>
                  <a:cubicBezTo>
                    <a:pt x="15" y="72"/>
                    <a:pt x="18" y="72"/>
                    <a:pt x="19" y="70"/>
                  </a:cubicBezTo>
                  <a:cubicBezTo>
                    <a:pt x="20" y="69"/>
                    <a:pt x="24" y="69"/>
                    <a:pt x="25" y="70"/>
                  </a:cubicBezTo>
                  <a:cubicBezTo>
                    <a:pt x="27" y="70"/>
                    <a:pt x="27" y="72"/>
                    <a:pt x="27" y="74"/>
                  </a:cubicBezTo>
                  <a:cubicBezTo>
                    <a:pt x="26" y="76"/>
                    <a:pt x="28" y="78"/>
                    <a:pt x="31" y="79"/>
                  </a:cubicBezTo>
                  <a:cubicBezTo>
                    <a:pt x="34" y="80"/>
                    <a:pt x="37" y="79"/>
                    <a:pt x="37" y="76"/>
                  </a:cubicBezTo>
                  <a:cubicBezTo>
                    <a:pt x="37" y="74"/>
                    <a:pt x="41" y="73"/>
                    <a:pt x="42" y="73"/>
                  </a:cubicBezTo>
                  <a:cubicBezTo>
                    <a:pt x="43" y="72"/>
                    <a:pt x="45" y="74"/>
                    <a:pt x="46" y="76"/>
                  </a:cubicBezTo>
                  <a:cubicBezTo>
                    <a:pt x="46" y="78"/>
                    <a:pt x="49" y="79"/>
                    <a:pt x="52" y="78"/>
                  </a:cubicBezTo>
                  <a:cubicBezTo>
                    <a:pt x="55" y="77"/>
                    <a:pt x="56" y="75"/>
                    <a:pt x="56" y="73"/>
                  </a:cubicBezTo>
                  <a:cubicBezTo>
                    <a:pt x="55" y="71"/>
                    <a:pt x="57" y="68"/>
                    <a:pt x="58" y="67"/>
                  </a:cubicBezTo>
                  <a:cubicBezTo>
                    <a:pt x="59" y="66"/>
                    <a:pt x="61" y="67"/>
                    <a:pt x="63" y="68"/>
                  </a:cubicBezTo>
                  <a:cubicBezTo>
                    <a:pt x="65" y="70"/>
                    <a:pt x="67" y="69"/>
                    <a:pt x="69" y="67"/>
                  </a:cubicBezTo>
                  <a:cubicBezTo>
                    <a:pt x="71" y="65"/>
                    <a:pt x="72" y="62"/>
                    <a:pt x="70" y="60"/>
                  </a:cubicBezTo>
                  <a:cubicBezTo>
                    <a:pt x="69" y="59"/>
                    <a:pt x="69" y="55"/>
                    <a:pt x="69" y="54"/>
                  </a:cubicBezTo>
                  <a:cubicBezTo>
                    <a:pt x="70" y="53"/>
                    <a:pt x="72" y="52"/>
                    <a:pt x="74" y="53"/>
                  </a:cubicBezTo>
                  <a:cubicBezTo>
                    <a:pt x="76" y="53"/>
                    <a:pt x="78" y="51"/>
                    <a:pt x="79" y="48"/>
                  </a:cubicBezTo>
                  <a:cubicBezTo>
                    <a:pt x="80" y="45"/>
                    <a:pt x="78" y="43"/>
                    <a:pt x="76" y="42"/>
                  </a:cubicBezTo>
                  <a:cubicBezTo>
                    <a:pt x="74" y="42"/>
                    <a:pt x="72" y="38"/>
                    <a:pt x="72" y="37"/>
                  </a:cubicBezTo>
                  <a:cubicBezTo>
                    <a:pt x="72" y="36"/>
                    <a:pt x="74" y="34"/>
                    <a:pt x="76" y="34"/>
                  </a:cubicBezTo>
                  <a:cubicBezTo>
                    <a:pt x="78" y="33"/>
                    <a:pt x="79" y="30"/>
                    <a:pt x="78" y="27"/>
                  </a:cubicBezTo>
                  <a:cubicBezTo>
                    <a:pt x="77" y="25"/>
                    <a:pt x="75" y="23"/>
                    <a:pt x="73" y="24"/>
                  </a:cubicBezTo>
                  <a:cubicBezTo>
                    <a:pt x="71" y="24"/>
                    <a:pt x="67" y="22"/>
                    <a:pt x="67" y="21"/>
                  </a:cubicBezTo>
                  <a:cubicBezTo>
                    <a:pt x="66" y="20"/>
                    <a:pt x="66" y="18"/>
                    <a:pt x="68" y="16"/>
                  </a:cubicBezTo>
                  <a:cubicBezTo>
                    <a:pt x="69" y="15"/>
                    <a:pt x="69" y="12"/>
                    <a:pt x="67" y="10"/>
                  </a:cubicBezTo>
                  <a:cubicBezTo>
                    <a:pt x="64" y="8"/>
                    <a:pt x="61" y="8"/>
                    <a:pt x="60" y="9"/>
                  </a:cubicBezTo>
                  <a:cubicBezTo>
                    <a:pt x="59" y="11"/>
                    <a:pt x="55" y="10"/>
                    <a:pt x="54" y="10"/>
                  </a:cubicBezTo>
                  <a:cubicBezTo>
                    <a:pt x="52" y="9"/>
                    <a:pt x="52" y="7"/>
                    <a:pt x="52" y="5"/>
                  </a:cubicBezTo>
                  <a:cubicBezTo>
                    <a:pt x="53" y="3"/>
                    <a:pt x="51" y="1"/>
                    <a:pt x="48" y="0"/>
                  </a:cubicBezTo>
                  <a:cubicBezTo>
                    <a:pt x="45" y="0"/>
                    <a:pt x="42" y="1"/>
                    <a:pt x="42" y="3"/>
                  </a:cubicBezTo>
                  <a:cubicBezTo>
                    <a:pt x="42" y="5"/>
                    <a:pt x="38" y="7"/>
                    <a:pt x="37" y="7"/>
                  </a:cubicBezTo>
                  <a:cubicBezTo>
                    <a:pt x="36" y="7"/>
                    <a:pt x="34" y="5"/>
                    <a:pt x="33" y="3"/>
                  </a:cubicBezTo>
                  <a:cubicBezTo>
                    <a:pt x="33" y="1"/>
                    <a:pt x="30" y="1"/>
                    <a:pt x="27" y="1"/>
                  </a:cubicBezTo>
                  <a:cubicBezTo>
                    <a:pt x="24" y="2"/>
                    <a:pt x="23" y="5"/>
                    <a:pt x="23" y="7"/>
                  </a:cubicBezTo>
                  <a:cubicBezTo>
                    <a:pt x="24" y="9"/>
                    <a:pt x="22" y="12"/>
                    <a:pt x="21" y="13"/>
                  </a:cubicBezTo>
                  <a:cubicBezTo>
                    <a:pt x="20" y="13"/>
                    <a:pt x="18" y="13"/>
                    <a:pt x="16" y="11"/>
                  </a:cubicBezTo>
                  <a:cubicBezTo>
                    <a:pt x="15" y="10"/>
                    <a:pt x="12" y="11"/>
                    <a:pt x="10" y="13"/>
                  </a:cubicBezTo>
                  <a:cubicBezTo>
                    <a:pt x="8" y="15"/>
                    <a:pt x="7" y="18"/>
                    <a:pt x="9" y="19"/>
                  </a:cubicBezTo>
                  <a:close/>
                  <a:moveTo>
                    <a:pt x="32" y="18"/>
                  </a:moveTo>
                  <a:cubicBezTo>
                    <a:pt x="45" y="14"/>
                    <a:pt x="58" y="21"/>
                    <a:pt x="62" y="33"/>
                  </a:cubicBezTo>
                  <a:cubicBezTo>
                    <a:pt x="65" y="45"/>
                    <a:pt x="59" y="58"/>
                    <a:pt x="47" y="62"/>
                  </a:cubicBezTo>
                  <a:cubicBezTo>
                    <a:pt x="34" y="66"/>
                    <a:pt x="21" y="59"/>
                    <a:pt x="18" y="47"/>
                  </a:cubicBezTo>
                  <a:cubicBezTo>
                    <a:pt x="14" y="35"/>
                    <a:pt x="20" y="22"/>
                    <a:pt x="3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Freeform 13"/>
            <p:cNvSpPr>
              <a:spLocks noEditPoints="1"/>
            </p:cNvSpPr>
            <p:nvPr/>
          </p:nvSpPr>
          <p:spPr bwMode="auto">
            <a:xfrm>
              <a:off x="4838" y="1902"/>
              <a:ext cx="217" cy="214"/>
            </a:xfrm>
            <a:custGeom>
              <a:avLst/>
              <a:gdLst>
                <a:gd name="T0" fmla="*/ 6 w 52"/>
                <a:gd name="T1" fmla="*/ 12 h 51"/>
                <a:gd name="T2" fmla="*/ 7 w 52"/>
                <a:gd name="T3" fmla="*/ 16 h 51"/>
                <a:gd name="T4" fmla="*/ 4 w 52"/>
                <a:gd name="T5" fmla="*/ 17 h 51"/>
                <a:gd name="T6" fmla="*/ 1 w 52"/>
                <a:gd name="T7" fmla="*/ 20 h 51"/>
                <a:gd name="T8" fmla="*/ 3 w 52"/>
                <a:gd name="T9" fmla="*/ 24 h 51"/>
                <a:gd name="T10" fmla="*/ 5 w 52"/>
                <a:gd name="T11" fmla="*/ 27 h 51"/>
                <a:gd name="T12" fmla="*/ 3 w 52"/>
                <a:gd name="T13" fmla="*/ 29 h 51"/>
                <a:gd name="T14" fmla="*/ 1 w 52"/>
                <a:gd name="T15" fmla="*/ 33 h 51"/>
                <a:gd name="T16" fmla="*/ 5 w 52"/>
                <a:gd name="T17" fmla="*/ 36 h 51"/>
                <a:gd name="T18" fmla="*/ 8 w 52"/>
                <a:gd name="T19" fmla="*/ 36 h 51"/>
                <a:gd name="T20" fmla="*/ 8 w 52"/>
                <a:gd name="T21" fmla="*/ 41 h 51"/>
                <a:gd name="T22" fmla="*/ 9 w 52"/>
                <a:gd name="T23" fmla="*/ 45 h 51"/>
                <a:gd name="T24" fmla="*/ 13 w 52"/>
                <a:gd name="T25" fmla="*/ 45 h 51"/>
                <a:gd name="T26" fmla="*/ 17 w 52"/>
                <a:gd name="T27" fmla="*/ 45 h 51"/>
                <a:gd name="T28" fmla="*/ 18 w 52"/>
                <a:gd name="T29" fmla="*/ 48 h 51"/>
                <a:gd name="T30" fmla="*/ 21 w 52"/>
                <a:gd name="T31" fmla="*/ 51 h 51"/>
                <a:gd name="T32" fmla="*/ 25 w 52"/>
                <a:gd name="T33" fmla="*/ 49 h 51"/>
                <a:gd name="T34" fmla="*/ 28 w 52"/>
                <a:gd name="T35" fmla="*/ 47 h 51"/>
                <a:gd name="T36" fmla="*/ 30 w 52"/>
                <a:gd name="T37" fmla="*/ 49 h 51"/>
                <a:gd name="T38" fmla="*/ 34 w 52"/>
                <a:gd name="T39" fmla="*/ 50 h 51"/>
                <a:gd name="T40" fmla="*/ 37 w 52"/>
                <a:gd name="T41" fmla="*/ 47 h 51"/>
                <a:gd name="T42" fmla="*/ 38 w 52"/>
                <a:gd name="T43" fmla="*/ 43 h 51"/>
                <a:gd name="T44" fmla="*/ 41 w 52"/>
                <a:gd name="T45" fmla="*/ 44 h 51"/>
                <a:gd name="T46" fmla="*/ 45 w 52"/>
                <a:gd name="T47" fmla="*/ 43 h 51"/>
                <a:gd name="T48" fmla="*/ 46 w 52"/>
                <a:gd name="T49" fmla="*/ 39 h 51"/>
                <a:gd name="T50" fmla="*/ 45 w 52"/>
                <a:gd name="T51" fmla="*/ 35 h 51"/>
                <a:gd name="T52" fmla="*/ 48 w 52"/>
                <a:gd name="T53" fmla="*/ 34 h 51"/>
                <a:gd name="T54" fmla="*/ 51 w 52"/>
                <a:gd name="T55" fmla="*/ 31 h 51"/>
                <a:gd name="T56" fmla="*/ 50 w 52"/>
                <a:gd name="T57" fmla="*/ 27 h 51"/>
                <a:gd name="T58" fmla="*/ 47 w 52"/>
                <a:gd name="T59" fmla="*/ 24 h 51"/>
                <a:gd name="T60" fmla="*/ 49 w 52"/>
                <a:gd name="T61" fmla="*/ 22 h 51"/>
                <a:gd name="T62" fmla="*/ 51 w 52"/>
                <a:gd name="T63" fmla="*/ 18 h 51"/>
                <a:gd name="T64" fmla="*/ 47 w 52"/>
                <a:gd name="T65" fmla="*/ 15 h 51"/>
                <a:gd name="T66" fmla="*/ 44 w 52"/>
                <a:gd name="T67" fmla="*/ 13 h 51"/>
                <a:gd name="T68" fmla="*/ 44 w 52"/>
                <a:gd name="T69" fmla="*/ 10 h 51"/>
                <a:gd name="T70" fmla="*/ 43 w 52"/>
                <a:gd name="T71" fmla="*/ 6 h 51"/>
                <a:gd name="T72" fmla="*/ 39 w 52"/>
                <a:gd name="T73" fmla="*/ 6 h 51"/>
                <a:gd name="T74" fmla="*/ 35 w 52"/>
                <a:gd name="T75" fmla="*/ 6 h 51"/>
                <a:gd name="T76" fmla="*/ 34 w 52"/>
                <a:gd name="T77" fmla="*/ 3 h 51"/>
                <a:gd name="T78" fmla="*/ 32 w 52"/>
                <a:gd name="T79" fmla="*/ 0 h 51"/>
                <a:gd name="T80" fmla="*/ 28 w 52"/>
                <a:gd name="T81" fmla="*/ 2 h 51"/>
                <a:gd name="T82" fmla="*/ 24 w 52"/>
                <a:gd name="T83" fmla="*/ 4 h 51"/>
                <a:gd name="T84" fmla="*/ 22 w 52"/>
                <a:gd name="T85" fmla="*/ 2 h 51"/>
                <a:gd name="T86" fmla="*/ 18 w 52"/>
                <a:gd name="T87" fmla="*/ 1 h 51"/>
                <a:gd name="T88" fmla="*/ 16 w 52"/>
                <a:gd name="T89" fmla="*/ 4 h 51"/>
                <a:gd name="T90" fmla="*/ 14 w 52"/>
                <a:gd name="T91" fmla="*/ 8 h 51"/>
                <a:gd name="T92" fmla="*/ 11 w 52"/>
                <a:gd name="T93" fmla="*/ 7 h 51"/>
                <a:gd name="T94" fmla="*/ 7 w 52"/>
                <a:gd name="T95" fmla="*/ 8 h 51"/>
                <a:gd name="T96" fmla="*/ 6 w 52"/>
                <a:gd name="T97" fmla="*/ 12 h 51"/>
                <a:gd name="T98" fmla="*/ 22 w 52"/>
                <a:gd name="T99" fmla="*/ 11 h 51"/>
                <a:gd name="T100" fmla="*/ 40 w 52"/>
                <a:gd name="T101" fmla="*/ 21 h 51"/>
                <a:gd name="T102" fmla="*/ 31 w 52"/>
                <a:gd name="T103" fmla="*/ 40 h 51"/>
                <a:gd name="T104" fmla="*/ 12 w 52"/>
                <a:gd name="T105" fmla="*/ 30 h 51"/>
                <a:gd name="T106" fmla="*/ 22 w 52"/>
                <a:gd name="T107" fmla="*/ 1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" h="51">
                  <a:moveTo>
                    <a:pt x="6" y="12"/>
                  </a:moveTo>
                  <a:cubicBezTo>
                    <a:pt x="7" y="13"/>
                    <a:pt x="7" y="16"/>
                    <a:pt x="7" y="16"/>
                  </a:cubicBezTo>
                  <a:cubicBezTo>
                    <a:pt x="7" y="17"/>
                    <a:pt x="5" y="18"/>
                    <a:pt x="4" y="17"/>
                  </a:cubicBezTo>
                  <a:cubicBezTo>
                    <a:pt x="3" y="17"/>
                    <a:pt x="1" y="18"/>
                    <a:pt x="1" y="20"/>
                  </a:cubicBezTo>
                  <a:cubicBezTo>
                    <a:pt x="0" y="22"/>
                    <a:pt x="1" y="24"/>
                    <a:pt x="3" y="24"/>
                  </a:cubicBezTo>
                  <a:cubicBezTo>
                    <a:pt x="4" y="24"/>
                    <a:pt x="5" y="26"/>
                    <a:pt x="5" y="27"/>
                  </a:cubicBezTo>
                  <a:cubicBezTo>
                    <a:pt x="5" y="28"/>
                    <a:pt x="4" y="29"/>
                    <a:pt x="3" y="29"/>
                  </a:cubicBezTo>
                  <a:cubicBezTo>
                    <a:pt x="1" y="30"/>
                    <a:pt x="1" y="32"/>
                    <a:pt x="1" y="33"/>
                  </a:cubicBezTo>
                  <a:cubicBezTo>
                    <a:pt x="2" y="35"/>
                    <a:pt x="4" y="36"/>
                    <a:pt x="5" y="36"/>
                  </a:cubicBezTo>
                  <a:cubicBezTo>
                    <a:pt x="6" y="36"/>
                    <a:pt x="8" y="36"/>
                    <a:pt x="8" y="36"/>
                  </a:cubicBezTo>
                  <a:cubicBezTo>
                    <a:pt x="8" y="37"/>
                    <a:pt x="9" y="40"/>
                    <a:pt x="8" y="41"/>
                  </a:cubicBezTo>
                  <a:cubicBezTo>
                    <a:pt x="7" y="42"/>
                    <a:pt x="7" y="43"/>
                    <a:pt x="9" y="45"/>
                  </a:cubicBezTo>
                  <a:cubicBezTo>
                    <a:pt x="10" y="46"/>
                    <a:pt x="12" y="46"/>
                    <a:pt x="13" y="45"/>
                  </a:cubicBezTo>
                  <a:cubicBezTo>
                    <a:pt x="14" y="44"/>
                    <a:pt x="16" y="44"/>
                    <a:pt x="17" y="45"/>
                  </a:cubicBezTo>
                  <a:cubicBezTo>
                    <a:pt x="18" y="45"/>
                    <a:pt x="18" y="46"/>
                    <a:pt x="18" y="48"/>
                  </a:cubicBezTo>
                  <a:cubicBezTo>
                    <a:pt x="18" y="49"/>
                    <a:pt x="19" y="50"/>
                    <a:pt x="21" y="51"/>
                  </a:cubicBezTo>
                  <a:cubicBezTo>
                    <a:pt x="22" y="51"/>
                    <a:pt x="24" y="50"/>
                    <a:pt x="25" y="49"/>
                  </a:cubicBezTo>
                  <a:cubicBezTo>
                    <a:pt x="25" y="48"/>
                    <a:pt x="27" y="47"/>
                    <a:pt x="28" y="47"/>
                  </a:cubicBezTo>
                  <a:cubicBezTo>
                    <a:pt x="29" y="47"/>
                    <a:pt x="30" y="48"/>
                    <a:pt x="30" y="49"/>
                  </a:cubicBezTo>
                  <a:cubicBezTo>
                    <a:pt x="30" y="50"/>
                    <a:pt x="32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6" y="45"/>
                    <a:pt x="38" y="43"/>
                    <a:pt x="38" y="43"/>
                  </a:cubicBezTo>
                  <a:cubicBezTo>
                    <a:pt x="39" y="42"/>
                    <a:pt x="40" y="43"/>
                    <a:pt x="41" y="44"/>
                  </a:cubicBezTo>
                  <a:cubicBezTo>
                    <a:pt x="42" y="45"/>
                    <a:pt x="44" y="44"/>
                    <a:pt x="45" y="43"/>
                  </a:cubicBezTo>
                  <a:cubicBezTo>
                    <a:pt x="47" y="42"/>
                    <a:pt x="47" y="40"/>
                    <a:pt x="46" y="39"/>
                  </a:cubicBezTo>
                  <a:cubicBezTo>
                    <a:pt x="45" y="38"/>
                    <a:pt x="45" y="35"/>
                    <a:pt x="45" y="35"/>
                  </a:cubicBezTo>
                  <a:cubicBezTo>
                    <a:pt x="46" y="34"/>
                    <a:pt x="47" y="34"/>
                    <a:pt x="48" y="34"/>
                  </a:cubicBezTo>
                  <a:cubicBezTo>
                    <a:pt x="50" y="34"/>
                    <a:pt x="51" y="33"/>
                    <a:pt x="51" y="31"/>
                  </a:cubicBezTo>
                  <a:cubicBezTo>
                    <a:pt x="52" y="29"/>
                    <a:pt x="51" y="27"/>
                    <a:pt x="50" y="27"/>
                  </a:cubicBezTo>
                  <a:cubicBezTo>
                    <a:pt x="48" y="27"/>
                    <a:pt x="47" y="25"/>
                    <a:pt x="47" y="24"/>
                  </a:cubicBezTo>
                  <a:cubicBezTo>
                    <a:pt x="47" y="23"/>
                    <a:pt x="48" y="22"/>
                    <a:pt x="49" y="22"/>
                  </a:cubicBezTo>
                  <a:cubicBezTo>
                    <a:pt x="51" y="21"/>
                    <a:pt x="51" y="19"/>
                    <a:pt x="51" y="18"/>
                  </a:cubicBezTo>
                  <a:cubicBezTo>
                    <a:pt x="50" y="16"/>
                    <a:pt x="49" y="15"/>
                    <a:pt x="47" y="15"/>
                  </a:cubicBezTo>
                  <a:cubicBezTo>
                    <a:pt x="46" y="16"/>
                    <a:pt x="44" y="14"/>
                    <a:pt x="44" y="13"/>
                  </a:cubicBezTo>
                  <a:cubicBezTo>
                    <a:pt x="43" y="13"/>
                    <a:pt x="43" y="11"/>
                    <a:pt x="44" y="10"/>
                  </a:cubicBezTo>
                  <a:cubicBezTo>
                    <a:pt x="45" y="9"/>
                    <a:pt x="45" y="8"/>
                    <a:pt x="43" y="6"/>
                  </a:cubicBezTo>
                  <a:cubicBezTo>
                    <a:pt x="42" y="5"/>
                    <a:pt x="40" y="5"/>
                    <a:pt x="39" y="6"/>
                  </a:cubicBezTo>
                  <a:cubicBezTo>
                    <a:pt x="38" y="7"/>
                    <a:pt x="36" y="7"/>
                    <a:pt x="35" y="6"/>
                  </a:cubicBezTo>
                  <a:cubicBezTo>
                    <a:pt x="34" y="6"/>
                    <a:pt x="34" y="5"/>
                    <a:pt x="34" y="3"/>
                  </a:cubicBezTo>
                  <a:cubicBezTo>
                    <a:pt x="35" y="2"/>
                    <a:pt x="33" y="1"/>
                    <a:pt x="32" y="0"/>
                  </a:cubicBezTo>
                  <a:cubicBezTo>
                    <a:pt x="30" y="0"/>
                    <a:pt x="28" y="1"/>
                    <a:pt x="28" y="2"/>
                  </a:cubicBezTo>
                  <a:cubicBezTo>
                    <a:pt x="27" y="3"/>
                    <a:pt x="25" y="4"/>
                    <a:pt x="24" y="4"/>
                  </a:cubicBezTo>
                  <a:cubicBezTo>
                    <a:pt x="24" y="4"/>
                    <a:pt x="23" y="3"/>
                    <a:pt x="22" y="2"/>
                  </a:cubicBezTo>
                  <a:cubicBezTo>
                    <a:pt x="22" y="1"/>
                    <a:pt x="20" y="0"/>
                    <a:pt x="18" y="1"/>
                  </a:cubicBezTo>
                  <a:cubicBezTo>
                    <a:pt x="16" y="1"/>
                    <a:pt x="15" y="3"/>
                    <a:pt x="16" y="4"/>
                  </a:cubicBezTo>
                  <a:cubicBezTo>
                    <a:pt x="16" y="6"/>
                    <a:pt x="15" y="8"/>
                    <a:pt x="14" y="8"/>
                  </a:cubicBezTo>
                  <a:cubicBezTo>
                    <a:pt x="13" y="9"/>
                    <a:pt x="12" y="8"/>
                    <a:pt x="11" y="7"/>
                  </a:cubicBezTo>
                  <a:cubicBezTo>
                    <a:pt x="10" y="6"/>
                    <a:pt x="8" y="7"/>
                    <a:pt x="7" y="8"/>
                  </a:cubicBezTo>
                  <a:cubicBezTo>
                    <a:pt x="6" y="10"/>
                    <a:pt x="5" y="11"/>
                    <a:pt x="6" y="12"/>
                  </a:cubicBezTo>
                  <a:close/>
                  <a:moveTo>
                    <a:pt x="22" y="11"/>
                  </a:moveTo>
                  <a:cubicBezTo>
                    <a:pt x="29" y="9"/>
                    <a:pt x="38" y="13"/>
                    <a:pt x="40" y="21"/>
                  </a:cubicBezTo>
                  <a:cubicBezTo>
                    <a:pt x="43" y="29"/>
                    <a:pt x="38" y="37"/>
                    <a:pt x="31" y="40"/>
                  </a:cubicBezTo>
                  <a:cubicBezTo>
                    <a:pt x="23" y="42"/>
                    <a:pt x="14" y="38"/>
                    <a:pt x="12" y="30"/>
                  </a:cubicBezTo>
                  <a:cubicBezTo>
                    <a:pt x="9" y="22"/>
                    <a:pt x="14" y="14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Freeform 14"/>
            <p:cNvSpPr>
              <a:spLocks noEditPoints="1"/>
            </p:cNvSpPr>
            <p:nvPr/>
          </p:nvSpPr>
          <p:spPr bwMode="auto">
            <a:xfrm>
              <a:off x="4842" y="2116"/>
              <a:ext cx="163" cy="168"/>
            </a:xfrm>
            <a:custGeom>
              <a:avLst/>
              <a:gdLst>
                <a:gd name="T0" fmla="*/ 4 w 39"/>
                <a:gd name="T1" fmla="*/ 10 h 40"/>
                <a:gd name="T2" fmla="*/ 5 w 39"/>
                <a:gd name="T3" fmla="*/ 13 h 40"/>
                <a:gd name="T4" fmla="*/ 2 w 39"/>
                <a:gd name="T5" fmla="*/ 13 h 40"/>
                <a:gd name="T6" fmla="*/ 0 w 39"/>
                <a:gd name="T7" fmla="*/ 16 h 40"/>
                <a:gd name="T8" fmla="*/ 1 w 39"/>
                <a:gd name="T9" fmla="*/ 19 h 40"/>
                <a:gd name="T10" fmla="*/ 3 w 39"/>
                <a:gd name="T11" fmla="*/ 21 h 40"/>
                <a:gd name="T12" fmla="*/ 2 w 39"/>
                <a:gd name="T13" fmla="*/ 23 h 40"/>
                <a:gd name="T14" fmla="*/ 1 w 39"/>
                <a:gd name="T15" fmla="*/ 26 h 40"/>
                <a:gd name="T16" fmla="*/ 3 w 39"/>
                <a:gd name="T17" fmla="*/ 28 h 40"/>
                <a:gd name="T18" fmla="*/ 5 w 39"/>
                <a:gd name="T19" fmla="*/ 28 h 40"/>
                <a:gd name="T20" fmla="*/ 5 w 39"/>
                <a:gd name="T21" fmla="*/ 31 h 40"/>
                <a:gd name="T22" fmla="*/ 6 w 39"/>
                <a:gd name="T23" fmla="*/ 35 h 40"/>
                <a:gd name="T24" fmla="*/ 9 w 39"/>
                <a:gd name="T25" fmla="*/ 35 h 40"/>
                <a:gd name="T26" fmla="*/ 13 w 39"/>
                <a:gd name="T27" fmla="*/ 34 h 40"/>
                <a:gd name="T28" fmla="*/ 13 w 39"/>
                <a:gd name="T29" fmla="*/ 37 h 40"/>
                <a:gd name="T30" fmla="*/ 15 w 39"/>
                <a:gd name="T31" fmla="*/ 39 h 40"/>
                <a:gd name="T32" fmla="*/ 18 w 39"/>
                <a:gd name="T33" fmla="*/ 38 h 40"/>
                <a:gd name="T34" fmla="*/ 21 w 39"/>
                <a:gd name="T35" fmla="*/ 36 h 40"/>
                <a:gd name="T36" fmla="*/ 22 w 39"/>
                <a:gd name="T37" fmla="*/ 38 h 40"/>
                <a:gd name="T38" fmla="*/ 26 w 39"/>
                <a:gd name="T39" fmla="*/ 39 h 40"/>
                <a:gd name="T40" fmla="*/ 27 w 39"/>
                <a:gd name="T41" fmla="*/ 36 h 40"/>
                <a:gd name="T42" fmla="*/ 29 w 39"/>
                <a:gd name="T43" fmla="*/ 33 h 40"/>
                <a:gd name="T44" fmla="*/ 31 w 39"/>
                <a:gd name="T45" fmla="*/ 34 h 40"/>
                <a:gd name="T46" fmla="*/ 34 w 39"/>
                <a:gd name="T47" fmla="*/ 33 h 40"/>
                <a:gd name="T48" fmla="*/ 35 w 39"/>
                <a:gd name="T49" fmla="*/ 30 h 40"/>
                <a:gd name="T50" fmla="*/ 34 w 39"/>
                <a:gd name="T51" fmla="*/ 27 h 40"/>
                <a:gd name="T52" fmla="*/ 36 w 39"/>
                <a:gd name="T53" fmla="*/ 26 h 40"/>
                <a:gd name="T54" fmla="*/ 39 w 39"/>
                <a:gd name="T55" fmla="*/ 24 h 40"/>
                <a:gd name="T56" fmla="*/ 38 w 39"/>
                <a:gd name="T57" fmla="*/ 21 h 40"/>
                <a:gd name="T58" fmla="*/ 36 w 39"/>
                <a:gd name="T59" fmla="*/ 18 h 40"/>
                <a:gd name="T60" fmla="*/ 37 w 39"/>
                <a:gd name="T61" fmla="*/ 17 h 40"/>
                <a:gd name="T62" fmla="*/ 38 w 39"/>
                <a:gd name="T63" fmla="*/ 14 h 40"/>
                <a:gd name="T64" fmla="*/ 36 w 39"/>
                <a:gd name="T65" fmla="*/ 12 h 40"/>
                <a:gd name="T66" fmla="*/ 33 w 39"/>
                <a:gd name="T67" fmla="*/ 10 h 40"/>
                <a:gd name="T68" fmla="*/ 33 w 39"/>
                <a:gd name="T69" fmla="*/ 8 h 40"/>
                <a:gd name="T70" fmla="*/ 33 w 39"/>
                <a:gd name="T71" fmla="*/ 5 h 40"/>
                <a:gd name="T72" fmla="*/ 30 w 39"/>
                <a:gd name="T73" fmla="*/ 5 h 40"/>
                <a:gd name="T74" fmla="*/ 26 w 39"/>
                <a:gd name="T75" fmla="*/ 5 h 40"/>
                <a:gd name="T76" fmla="*/ 26 w 39"/>
                <a:gd name="T77" fmla="*/ 3 h 40"/>
                <a:gd name="T78" fmla="*/ 24 w 39"/>
                <a:gd name="T79" fmla="*/ 0 h 40"/>
                <a:gd name="T80" fmla="*/ 21 w 39"/>
                <a:gd name="T81" fmla="*/ 2 h 40"/>
                <a:gd name="T82" fmla="*/ 18 w 39"/>
                <a:gd name="T83" fmla="*/ 4 h 40"/>
                <a:gd name="T84" fmla="*/ 16 w 39"/>
                <a:gd name="T85" fmla="*/ 2 h 40"/>
                <a:gd name="T86" fmla="*/ 13 w 39"/>
                <a:gd name="T87" fmla="*/ 1 h 40"/>
                <a:gd name="T88" fmla="*/ 11 w 39"/>
                <a:gd name="T89" fmla="*/ 3 h 40"/>
                <a:gd name="T90" fmla="*/ 10 w 39"/>
                <a:gd name="T91" fmla="*/ 6 h 40"/>
                <a:gd name="T92" fmla="*/ 8 w 39"/>
                <a:gd name="T93" fmla="*/ 6 h 40"/>
                <a:gd name="T94" fmla="*/ 5 w 39"/>
                <a:gd name="T95" fmla="*/ 6 h 40"/>
                <a:gd name="T96" fmla="*/ 4 w 39"/>
                <a:gd name="T97" fmla="*/ 10 h 40"/>
                <a:gd name="T98" fmla="*/ 16 w 39"/>
                <a:gd name="T99" fmla="*/ 9 h 40"/>
                <a:gd name="T100" fmla="*/ 30 w 39"/>
                <a:gd name="T101" fmla="*/ 16 h 40"/>
                <a:gd name="T102" fmla="*/ 23 w 39"/>
                <a:gd name="T103" fmla="*/ 31 h 40"/>
                <a:gd name="T104" fmla="*/ 9 w 39"/>
                <a:gd name="T105" fmla="*/ 23 h 40"/>
                <a:gd name="T106" fmla="*/ 16 w 39"/>
                <a:gd name="T107" fmla="*/ 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" h="40">
                  <a:moveTo>
                    <a:pt x="4" y="10"/>
                  </a:moveTo>
                  <a:cubicBezTo>
                    <a:pt x="5" y="10"/>
                    <a:pt x="5" y="12"/>
                    <a:pt x="5" y="13"/>
                  </a:cubicBezTo>
                  <a:cubicBezTo>
                    <a:pt x="4" y="13"/>
                    <a:pt x="3" y="14"/>
                    <a:pt x="2" y="13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19"/>
                    <a:pt x="3" y="20"/>
                    <a:pt x="3" y="21"/>
                  </a:cubicBezTo>
                  <a:cubicBezTo>
                    <a:pt x="3" y="22"/>
                    <a:pt x="3" y="22"/>
                    <a:pt x="2" y="23"/>
                  </a:cubicBezTo>
                  <a:cubicBezTo>
                    <a:pt x="1" y="23"/>
                    <a:pt x="0" y="24"/>
                    <a:pt x="1" y="26"/>
                  </a:cubicBezTo>
                  <a:cubicBezTo>
                    <a:pt x="1" y="27"/>
                    <a:pt x="2" y="28"/>
                    <a:pt x="3" y="28"/>
                  </a:cubicBezTo>
                  <a:cubicBezTo>
                    <a:pt x="4" y="27"/>
                    <a:pt x="5" y="28"/>
                    <a:pt x="5" y="28"/>
                  </a:cubicBezTo>
                  <a:cubicBezTo>
                    <a:pt x="6" y="29"/>
                    <a:pt x="6" y="31"/>
                    <a:pt x="5" y="31"/>
                  </a:cubicBezTo>
                  <a:cubicBezTo>
                    <a:pt x="5" y="32"/>
                    <a:pt x="5" y="34"/>
                    <a:pt x="6" y="35"/>
                  </a:cubicBezTo>
                  <a:cubicBezTo>
                    <a:pt x="7" y="35"/>
                    <a:pt x="9" y="36"/>
                    <a:pt x="9" y="35"/>
                  </a:cubicBezTo>
                  <a:cubicBezTo>
                    <a:pt x="10" y="34"/>
                    <a:pt x="12" y="34"/>
                    <a:pt x="13" y="34"/>
                  </a:cubicBezTo>
                  <a:cubicBezTo>
                    <a:pt x="13" y="35"/>
                    <a:pt x="13" y="36"/>
                    <a:pt x="13" y="37"/>
                  </a:cubicBezTo>
                  <a:cubicBezTo>
                    <a:pt x="13" y="38"/>
                    <a:pt x="14" y="39"/>
                    <a:pt x="15" y="39"/>
                  </a:cubicBezTo>
                  <a:cubicBezTo>
                    <a:pt x="17" y="40"/>
                    <a:pt x="18" y="39"/>
                    <a:pt x="18" y="38"/>
                  </a:cubicBezTo>
                  <a:cubicBezTo>
                    <a:pt x="18" y="37"/>
                    <a:pt x="20" y="36"/>
                    <a:pt x="21" y="36"/>
                  </a:cubicBezTo>
                  <a:cubicBezTo>
                    <a:pt x="21" y="36"/>
                    <a:pt x="22" y="37"/>
                    <a:pt x="22" y="38"/>
                  </a:cubicBezTo>
                  <a:cubicBezTo>
                    <a:pt x="23" y="39"/>
                    <a:pt x="24" y="39"/>
                    <a:pt x="26" y="39"/>
                  </a:cubicBezTo>
                  <a:cubicBezTo>
                    <a:pt x="27" y="38"/>
                    <a:pt x="28" y="37"/>
                    <a:pt x="27" y="36"/>
                  </a:cubicBezTo>
                  <a:cubicBezTo>
                    <a:pt x="27" y="35"/>
                    <a:pt x="28" y="33"/>
                    <a:pt x="29" y="33"/>
                  </a:cubicBezTo>
                  <a:cubicBezTo>
                    <a:pt x="29" y="33"/>
                    <a:pt x="30" y="33"/>
                    <a:pt x="31" y="34"/>
                  </a:cubicBezTo>
                  <a:cubicBezTo>
                    <a:pt x="32" y="34"/>
                    <a:pt x="33" y="34"/>
                    <a:pt x="34" y="33"/>
                  </a:cubicBezTo>
                  <a:cubicBezTo>
                    <a:pt x="35" y="32"/>
                    <a:pt x="35" y="31"/>
                    <a:pt x="35" y="30"/>
                  </a:cubicBezTo>
                  <a:cubicBezTo>
                    <a:pt x="34" y="29"/>
                    <a:pt x="34" y="27"/>
                    <a:pt x="34" y="27"/>
                  </a:cubicBezTo>
                  <a:cubicBezTo>
                    <a:pt x="34" y="26"/>
                    <a:pt x="35" y="26"/>
                    <a:pt x="36" y="26"/>
                  </a:cubicBezTo>
                  <a:cubicBezTo>
                    <a:pt x="38" y="26"/>
                    <a:pt x="39" y="25"/>
                    <a:pt x="39" y="24"/>
                  </a:cubicBezTo>
                  <a:cubicBezTo>
                    <a:pt x="39" y="23"/>
                    <a:pt x="39" y="21"/>
                    <a:pt x="38" y="21"/>
                  </a:cubicBezTo>
                  <a:cubicBezTo>
                    <a:pt x="37" y="21"/>
                    <a:pt x="36" y="19"/>
                    <a:pt x="36" y="18"/>
                  </a:cubicBezTo>
                  <a:cubicBezTo>
                    <a:pt x="36" y="18"/>
                    <a:pt x="36" y="17"/>
                    <a:pt x="37" y="17"/>
                  </a:cubicBezTo>
                  <a:cubicBezTo>
                    <a:pt x="38" y="16"/>
                    <a:pt x="39" y="15"/>
                    <a:pt x="38" y="14"/>
                  </a:cubicBezTo>
                  <a:cubicBezTo>
                    <a:pt x="38" y="12"/>
                    <a:pt x="37" y="11"/>
                    <a:pt x="36" y="12"/>
                  </a:cubicBezTo>
                  <a:cubicBezTo>
                    <a:pt x="35" y="12"/>
                    <a:pt x="33" y="11"/>
                    <a:pt x="33" y="10"/>
                  </a:cubicBezTo>
                  <a:cubicBezTo>
                    <a:pt x="32" y="10"/>
                    <a:pt x="33" y="9"/>
                    <a:pt x="33" y="8"/>
                  </a:cubicBezTo>
                  <a:cubicBezTo>
                    <a:pt x="34" y="7"/>
                    <a:pt x="34" y="6"/>
                    <a:pt x="33" y="5"/>
                  </a:cubicBezTo>
                  <a:cubicBezTo>
                    <a:pt x="32" y="4"/>
                    <a:pt x="30" y="4"/>
                    <a:pt x="30" y="5"/>
                  </a:cubicBezTo>
                  <a:cubicBezTo>
                    <a:pt x="29" y="5"/>
                    <a:pt x="27" y="5"/>
                    <a:pt x="26" y="5"/>
                  </a:cubicBezTo>
                  <a:cubicBezTo>
                    <a:pt x="26" y="5"/>
                    <a:pt x="26" y="4"/>
                    <a:pt x="26" y="3"/>
                  </a:cubicBezTo>
                  <a:cubicBezTo>
                    <a:pt x="26" y="2"/>
                    <a:pt x="25" y="1"/>
                    <a:pt x="24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20" y="3"/>
                    <a:pt x="19" y="3"/>
                    <a:pt x="18" y="4"/>
                  </a:cubicBezTo>
                  <a:cubicBezTo>
                    <a:pt x="18" y="4"/>
                    <a:pt x="17" y="3"/>
                    <a:pt x="16" y="2"/>
                  </a:cubicBezTo>
                  <a:cubicBezTo>
                    <a:pt x="16" y="1"/>
                    <a:pt x="15" y="0"/>
                    <a:pt x="13" y="1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12" y="4"/>
                    <a:pt x="11" y="6"/>
                    <a:pt x="10" y="6"/>
                  </a:cubicBezTo>
                  <a:cubicBezTo>
                    <a:pt x="10" y="7"/>
                    <a:pt x="9" y="6"/>
                    <a:pt x="8" y="6"/>
                  </a:cubicBezTo>
                  <a:cubicBezTo>
                    <a:pt x="7" y="5"/>
                    <a:pt x="6" y="5"/>
                    <a:pt x="5" y="6"/>
                  </a:cubicBezTo>
                  <a:cubicBezTo>
                    <a:pt x="4" y="7"/>
                    <a:pt x="4" y="9"/>
                    <a:pt x="4" y="10"/>
                  </a:cubicBezTo>
                  <a:close/>
                  <a:moveTo>
                    <a:pt x="16" y="9"/>
                  </a:moveTo>
                  <a:cubicBezTo>
                    <a:pt x="22" y="7"/>
                    <a:pt x="28" y="10"/>
                    <a:pt x="30" y="16"/>
                  </a:cubicBezTo>
                  <a:cubicBezTo>
                    <a:pt x="32" y="22"/>
                    <a:pt x="29" y="29"/>
                    <a:pt x="23" y="31"/>
                  </a:cubicBezTo>
                  <a:cubicBezTo>
                    <a:pt x="17" y="33"/>
                    <a:pt x="11" y="29"/>
                    <a:pt x="9" y="23"/>
                  </a:cubicBezTo>
                  <a:cubicBezTo>
                    <a:pt x="7" y="17"/>
                    <a:pt x="10" y="11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" name="标题 1"/>
          <p:cNvSpPr txBox="1"/>
          <p:nvPr/>
        </p:nvSpPr>
        <p:spPr>
          <a:xfrm>
            <a:off x="604838" y="4763"/>
            <a:ext cx="7910512" cy="4492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0" hangingPunct="0"/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發掘</a:t>
            </a:r>
            <a:r>
              <a:rPr lang="zh-CN" altLang="en-US" sz="32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問題</a:t>
            </a:r>
            <a:r>
              <a:rPr lang="en-US" altLang="zh-CN" sz="32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lang="zh-CN" altLang="en-US" sz="32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選定題目</a:t>
            </a:r>
            <a:endParaRPr lang="zh-CN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8" name="Picture 2" descr="C:\Users\tiantian01.zhu\Desktop\檔案室圖片\IMG_328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865" y="853390"/>
            <a:ext cx="2100648" cy="157548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3" descr="C:\Users\tiantian01.zhu\Desktop\檔案室圖片\IMG_329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24100" y="843865"/>
            <a:ext cx="2372497" cy="1600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4" descr="C:\Users\tiantian01.zhu\Desktop\檔案室圖片\IMG_329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19650" y="872441"/>
            <a:ext cx="2019300" cy="157548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5" descr="C:\Users\tiantian01.zhu\Desktop\檔案室圖片\IMG_329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09624" y="901016"/>
            <a:ext cx="1953401" cy="149557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233690" y="2575116"/>
            <a:ext cx="8281660" cy="562906"/>
          </a:xfrm>
          <a:prstGeom prst="rect">
            <a:avLst/>
          </a:prstGeom>
          <a:noFill/>
          <a:ln w="25400"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400" kern="0" dirty="0" smtClean="0">
                <a:solidFill>
                  <a:schemeClr val="tx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目前</a:t>
            </a:r>
            <a:r>
              <a:rPr lang="zh-CN" altLang="en-US" sz="1400" kern="0" dirty="0" smtClean="0">
                <a:solidFill>
                  <a:schemeClr val="tx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，共有</a:t>
            </a:r>
            <a:r>
              <a:rPr lang="en-US" altLang="zh-CN" sz="1400" kern="0" dirty="0" smtClean="0">
                <a:solidFill>
                  <a:schemeClr val="tx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24</a:t>
            </a:r>
            <a:r>
              <a:rPr lang="zh-CN" altLang="en-US" sz="1400" kern="0" dirty="0" smtClean="0">
                <a:solidFill>
                  <a:schemeClr val="tx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個文件抽屜，</a:t>
            </a:r>
            <a:r>
              <a:rPr lang="zh-CN" altLang="en-US" sz="1400" kern="0" dirty="0" smtClean="0">
                <a:solidFill>
                  <a:schemeClr val="tx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每個文件抽屜能存放</a:t>
            </a:r>
            <a:r>
              <a:rPr lang="en-US" altLang="zh-CN" sz="1400" kern="0" dirty="0" smtClean="0">
                <a:solidFill>
                  <a:schemeClr val="tx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400</a:t>
            </a:r>
            <a:r>
              <a:rPr lang="zh-CN" altLang="en-US" sz="1400" kern="0" dirty="0" smtClean="0">
                <a:solidFill>
                  <a:schemeClr val="tx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</a:t>
            </a:r>
            <a:r>
              <a:rPr lang="zh-CN" altLang="en-US" sz="1400" kern="0" dirty="0" smtClean="0">
                <a:solidFill>
                  <a:schemeClr val="tx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份</a:t>
            </a:r>
            <a:r>
              <a:rPr lang="zh-CN" altLang="en-US" sz="1400" kern="0" dirty="0" smtClean="0">
                <a:solidFill>
                  <a:schemeClr val="tx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合同，合計約一萬份合同；離職</a:t>
            </a:r>
            <a:r>
              <a:rPr lang="zh-CN" altLang="en-US" sz="1400" kern="0" dirty="0" smtClean="0">
                <a:solidFill>
                  <a:schemeClr val="tx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小於</a:t>
            </a:r>
            <a:r>
              <a:rPr lang="en-US" altLang="zh-CN" sz="1400" kern="0" dirty="0" smtClean="0">
                <a:solidFill>
                  <a:schemeClr val="tx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1400" kern="0" dirty="0" smtClean="0">
                <a:solidFill>
                  <a:schemeClr val="tx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年，</a:t>
            </a:r>
            <a:r>
              <a:rPr lang="zh-CN" altLang="en-US" sz="1400" kern="0" dirty="0" smtClean="0">
                <a:solidFill>
                  <a:schemeClr val="tx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共有</a:t>
            </a:r>
            <a:r>
              <a:rPr lang="en-US" altLang="zh-CN" sz="1400" kern="0" dirty="0" smtClean="0">
                <a:solidFill>
                  <a:schemeClr val="tx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1400" kern="0" dirty="0" smtClean="0">
                <a:solidFill>
                  <a:schemeClr val="tx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萬多份合同；</a:t>
            </a:r>
            <a:r>
              <a:rPr lang="zh-CN" altLang="en-US" sz="1400" kern="0" dirty="0" smtClean="0">
                <a:solidFill>
                  <a:schemeClr val="tx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離職大於</a:t>
            </a:r>
            <a:r>
              <a:rPr lang="en-US" altLang="zh-CN" sz="1400" kern="0" dirty="0" smtClean="0">
                <a:solidFill>
                  <a:schemeClr val="tx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1400" kern="0" dirty="0" smtClean="0">
                <a:solidFill>
                  <a:schemeClr val="tx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年，</a:t>
            </a:r>
            <a:r>
              <a:rPr lang="zh-CN" altLang="en-US" sz="1400" kern="0" dirty="0" smtClean="0">
                <a:solidFill>
                  <a:schemeClr val="tx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共有</a:t>
            </a:r>
            <a:r>
              <a:rPr lang="en-US" altLang="zh-CN" sz="1400" kern="0" dirty="0" smtClean="0">
                <a:solidFill>
                  <a:schemeClr val="tx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13</a:t>
            </a:r>
            <a:r>
              <a:rPr lang="zh-CN" altLang="en-US" sz="1400" kern="0" dirty="0" smtClean="0">
                <a:solidFill>
                  <a:schemeClr val="tx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萬份合同</a:t>
            </a:r>
            <a:r>
              <a:rPr lang="en-US" altLang="zh-CN" sz="1400" kern="0" dirty="0" smtClean="0">
                <a:solidFill>
                  <a:schemeClr val="tx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  <a:endParaRPr lang="en-US" altLang="zh-CN" sz="1400" kern="0" dirty="0" smtClean="0">
              <a:solidFill>
                <a:schemeClr val="tx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圆角矩形 6"/>
          <p:cNvSpPr/>
          <p:nvPr/>
        </p:nvSpPr>
        <p:spPr>
          <a:xfrm rot="20640000">
            <a:off x="2871007" y="3764527"/>
            <a:ext cx="1427366" cy="45719"/>
          </a:xfrm>
          <a:prstGeom prst="roundRect">
            <a:avLst>
              <a:gd name="adj" fmla="val 50000"/>
            </a:avLst>
          </a:prstGeom>
          <a:solidFill>
            <a:srgbClr val="3090D8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圆角矩形 7"/>
          <p:cNvSpPr/>
          <p:nvPr/>
        </p:nvSpPr>
        <p:spPr>
          <a:xfrm>
            <a:off x="2941032" y="4129422"/>
            <a:ext cx="1410714" cy="45719"/>
          </a:xfrm>
          <a:prstGeom prst="roundRect">
            <a:avLst>
              <a:gd name="adj" fmla="val 50000"/>
            </a:avLst>
          </a:prstGeom>
          <a:solidFill>
            <a:srgbClr val="3090D8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圆角矩形 9"/>
          <p:cNvSpPr/>
          <p:nvPr/>
        </p:nvSpPr>
        <p:spPr>
          <a:xfrm rot="1279987">
            <a:off x="2791582" y="4403818"/>
            <a:ext cx="1517155" cy="45719"/>
          </a:xfrm>
          <a:prstGeom prst="roundRect">
            <a:avLst>
              <a:gd name="adj" fmla="val 50000"/>
            </a:avLst>
          </a:prstGeom>
          <a:solidFill>
            <a:srgbClr val="3090D8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56"/>
          <p:cNvGrpSpPr/>
          <p:nvPr/>
        </p:nvGrpSpPr>
        <p:grpSpPr bwMode="auto">
          <a:xfrm>
            <a:off x="2307687" y="3719402"/>
            <a:ext cx="1478739" cy="820037"/>
            <a:chOff x="3333192" y="2680764"/>
            <a:chExt cx="2556791" cy="2245772"/>
          </a:xfrm>
          <a:solidFill>
            <a:srgbClr val="0BA5BF"/>
          </a:solidFill>
        </p:grpSpPr>
        <p:sp>
          <p:nvSpPr>
            <p:cNvPr id="19" name="Oval 2"/>
            <p:cNvSpPr>
              <a:spLocks noChangeAspect="1" noChangeArrowheads="1"/>
            </p:cNvSpPr>
            <p:nvPr/>
          </p:nvSpPr>
          <p:spPr bwMode="auto">
            <a:xfrm>
              <a:off x="3440653" y="2680764"/>
              <a:ext cx="2245771" cy="2245772"/>
            </a:xfrm>
            <a:prstGeom prst="ellipse">
              <a:avLst/>
            </a:prstGeom>
            <a:solidFill>
              <a:srgbClr val="3090D8"/>
            </a:solidFill>
            <a:ln w="25400">
              <a:solidFill>
                <a:srgbClr val="3090D8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ext Box 29"/>
            <p:cNvSpPr txBox="1">
              <a:spLocks noChangeArrowheads="1"/>
            </p:cNvSpPr>
            <p:nvPr/>
          </p:nvSpPr>
          <p:spPr bwMode="gray">
            <a:xfrm>
              <a:off x="3333192" y="3336012"/>
              <a:ext cx="2556791" cy="9271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600" dirty="0" smtClean="0">
                  <a:solidFill>
                    <a:schemeClr val="bg1"/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掃描成電子檔</a:t>
              </a:r>
              <a:endParaRPr kumimoji="1" lang="zh-CN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1" name="圆角矩形 13"/>
          <p:cNvSpPr/>
          <p:nvPr/>
        </p:nvSpPr>
        <p:spPr bwMode="auto">
          <a:xfrm>
            <a:off x="4351745" y="4006580"/>
            <a:ext cx="2296704" cy="316438"/>
          </a:xfrm>
          <a:prstGeom prst="roundRect">
            <a:avLst>
              <a:gd name="adj" fmla="val 7848"/>
            </a:avLst>
          </a:prstGeom>
          <a:noFill/>
          <a:ln w="38100">
            <a:solidFill>
              <a:srgbClr val="3090D8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矩形 87"/>
          <p:cNvSpPr>
            <a:spLocks noChangeArrowheads="1"/>
          </p:cNvSpPr>
          <p:nvPr/>
        </p:nvSpPr>
        <p:spPr bwMode="auto">
          <a:xfrm>
            <a:off x="4429897" y="4024647"/>
            <a:ext cx="2978853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合同內容準確性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100%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2" name="群組 51"/>
          <p:cNvGrpSpPr/>
          <p:nvPr/>
        </p:nvGrpSpPr>
        <p:grpSpPr>
          <a:xfrm>
            <a:off x="4351745" y="4560157"/>
            <a:ext cx="2296703" cy="323641"/>
            <a:chOff x="4351746" y="4560157"/>
            <a:chExt cx="2030004" cy="323641"/>
          </a:xfrm>
        </p:grpSpPr>
        <p:sp>
          <p:nvSpPr>
            <p:cNvPr id="23" name="圆角矩形 15"/>
            <p:cNvSpPr/>
            <p:nvPr/>
          </p:nvSpPr>
          <p:spPr bwMode="auto">
            <a:xfrm>
              <a:off x="4351746" y="4573521"/>
              <a:ext cx="2030004" cy="310277"/>
            </a:xfrm>
            <a:prstGeom prst="roundRect">
              <a:avLst>
                <a:gd name="adj" fmla="val 7848"/>
              </a:avLst>
            </a:prstGeom>
            <a:noFill/>
            <a:ln w="38100">
              <a:solidFill>
                <a:srgbClr val="3090D8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矩形 87"/>
            <p:cNvSpPr>
              <a:spLocks noChangeArrowheads="1"/>
            </p:cNvSpPr>
            <p:nvPr/>
          </p:nvSpPr>
          <p:spPr bwMode="auto">
            <a:xfrm>
              <a:off x="4962524" y="4560157"/>
              <a:ext cx="1419225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可</a:t>
              </a:r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被調取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5" name="圆角矩形 17"/>
          <p:cNvSpPr/>
          <p:nvPr/>
        </p:nvSpPr>
        <p:spPr bwMode="auto">
          <a:xfrm>
            <a:off x="4406743" y="3316401"/>
            <a:ext cx="2241706" cy="329605"/>
          </a:xfrm>
          <a:prstGeom prst="roundRect">
            <a:avLst>
              <a:gd name="adj" fmla="val 7848"/>
            </a:avLst>
          </a:prstGeom>
          <a:noFill/>
          <a:ln w="38100">
            <a:solidFill>
              <a:srgbClr val="3090D8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AutoShape 3"/>
          <p:cNvSpPr>
            <a:spLocks noChangeAspect="1" noChangeArrowheads="1"/>
          </p:cNvSpPr>
          <p:nvPr/>
        </p:nvSpPr>
        <p:spPr bwMode="auto">
          <a:xfrm>
            <a:off x="4181830" y="3384189"/>
            <a:ext cx="300825" cy="300825"/>
          </a:xfrm>
          <a:prstGeom prst="ellipse">
            <a:avLst/>
          </a:prstGeom>
          <a:solidFill>
            <a:srgbClr val="3090D8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AutoShape 3"/>
          <p:cNvSpPr>
            <a:spLocks noChangeAspect="1" noChangeArrowheads="1"/>
          </p:cNvSpPr>
          <p:nvPr/>
        </p:nvSpPr>
        <p:spPr bwMode="auto">
          <a:xfrm>
            <a:off x="4181830" y="3995189"/>
            <a:ext cx="300825" cy="300825"/>
          </a:xfrm>
          <a:prstGeom prst="ellipse">
            <a:avLst/>
          </a:prstGeom>
          <a:solidFill>
            <a:srgbClr val="3090D8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矩形 87"/>
          <p:cNvSpPr>
            <a:spLocks noChangeArrowheads="1"/>
          </p:cNvSpPr>
          <p:nvPr/>
        </p:nvSpPr>
        <p:spPr bwMode="auto">
          <a:xfrm>
            <a:off x="4984069" y="3316401"/>
            <a:ext cx="988106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永久保存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AutoShape 3"/>
          <p:cNvSpPr>
            <a:spLocks noChangeAspect="1" noChangeArrowheads="1"/>
          </p:cNvSpPr>
          <p:nvPr/>
        </p:nvSpPr>
        <p:spPr bwMode="auto">
          <a:xfrm>
            <a:off x="4181830" y="4573521"/>
            <a:ext cx="300825" cy="300825"/>
          </a:xfrm>
          <a:prstGeom prst="ellipse">
            <a:avLst/>
          </a:prstGeom>
          <a:solidFill>
            <a:srgbClr val="3090D8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AutoShape 593"/>
          <p:cNvSpPr>
            <a:spLocks noChangeArrowheads="1"/>
          </p:cNvSpPr>
          <p:nvPr/>
        </p:nvSpPr>
        <p:spPr bwMode="auto">
          <a:xfrm rot="10800000" flipH="1" flipV="1">
            <a:off x="1893092" y="4033660"/>
            <a:ext cx="410408" cy="207339"/>
          </a:xfrm>
          <a:prstGeom prst="rightArrow">
            <a:avLst>
              <a:gd name="adj1" fmla="val 60857"/>
              <a:gd name="adj2" fmla="val 56907"/>
            </a:avLst>
          </a:prstGeom>
          <a:solidFill>
            <a:srgbClr val="3090D8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3" name="组合 57"/>
          <p:cNvGrpSpPr/>
          <p:nvPr/>
        </p:nvGrpSpPr>
        <p:grpSpPr bwMode="auto">
          <a:xfrm>
            <a:off x="457120" y="3813145"/>
            <a:ext cx="1316237" cy="667386"/>
            <a:chOff x="995344" y="2329499"/>
            <a:chExt cx="1904726" cy="1529714"/>
          </a:xfrm>
          <a:solidFill>
            <a:srgbClr val="0BA5BF"/>
          </a:solidFill>
        </p:grpSpPr>
        <p:sp>
          <p:nvSpPr>
            <p:cNvPr id="34" name="Oval 2"/>
            <p:cNvSpPr>
              <a:spLocks noChangeAspect="1" noChangeArrowheads="1"/>
            </p:cNvSpPr>
            <p:nvPr/>
          </p:nvSpPr>
          <p:spPr bwMode="auto">
            <a:xfrm>
              <a:off x="1214411" y="2329499"/>
              <a:ext cx="1528794" cy="1529714"/>
            </a:xfrm>
            <a:prstGeom prst="ellipse">
              <a:avLst/>
            </a:prstGeom>
            <a:solidFill>
              <a:srgbClr val="3090D8"/>
            </a:solidFill>
            <a:ln w="25400">
              <a:solidFill>
                <a:srgbClr val="3090D8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5" name="TextBox 147"/>
            <p:cNvSpPr txBox="1">
              <a:spLocks noChangeArrowheads="1"/>
            </p:cNvSpPr>
            <p:nvPr/>
          </p:nvSpPr>
          <p:spPr bwMode="auto">
            <a:xfrm>
              <a:off x="995344" y="2834941"/>
              <a:ext cx="1904726" cy="775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kumimoji="1" lang="zh-CN" altLang="en-US" sz="1600" dirty="0" smtClean="0">
                  <a:solidFill>
                    <a:schemeClr val="bg1"/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在職合同</a:t>
              </a:r>
              <a:endParaRPr kumimoji="1" lang="zh-CN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6" name="组合 57"/>
          <p:cNvGrpSpPr/>
          <p:nvPr/>
        </p:nvGrpSpPr>
        <p:grpSpPr bwMode="auto">
          <a:xfrm>
            <a:off x="457120" y="5287146"/>
            <a:ext cx="1316237" cy="667386"/>
            <a:chOff x="995344" y="2329499"/>
            <a:chExt cx="1904726" cy="1529714"/>
          </a:xfrm>
          <a:solidFill>
            <a:srgbClr val="0BA5BF"/>
          </a:solidFill>
        </p:grpSpPr>
        <p:sp>
          <p:nvSpPr>
            <p:cNvPr id="37" name="Oval 2"/>
            <p:cNvSpPr>
              <a:spLocks noChangeAspect="1" noChangeArrowheads="1"/>
            </p:cNvSpPr>
            <p:nvPr/>
          </p:nvSpPr>
          <p:spPr bwMode="auto">
            <a:xfrm>
              <a:off x="1214411" y="2329499"/>
              <a:ext cx="1528794" cy="1529714"/>
            </a:xfrm>
            <a:prstGeom prst="ellipse">
              <a:avLst/>
            </a:prstGeom>
            <a:solidFill>
              <a:srgbClr val="3090D8"/>
            </a:solidFill>
            <a:ln w="25400">
              <a:solidFill>
                <a:srgbClr val="3090D8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TextBox 147"/>
            <p:cNvSpPr txBox="1">
              <a:spLocks noChangeArrowheads="1"/>
            </p:cNvSpPr>
            <p:nvPr/>
          </p:nvSpPr>
          <p:spPr bwMode="auto">
            <a:xfrm>
              <a:off x="995344" y="2834941"/>
              <a:ext cx="1904726" cy="775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kumimoji="1" lang="zh-CN" altLang="en-US" sz="1600" dirty="0" smtClean="0">
                  <a:solidFill>
                    <a:schemeClr val="bg1"/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離職合同</a:t>
              </a:r>
              <a:endParaRPr kumimoji="1" lang="zh-CN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AutoShape 593"/>
          <p:cNvSpPr>
            <a:spLocks noChangeArrowheads="1"/>
          </p:cNvSpPr>
          <p:nvPr/>
        </p:nvSpPr>
        <p:spPr bwMode="auto">
          <a:xfrm rot="10800000" flipH="1" flipV="1">
            <a:off x="1840287" y="5572201"/>
            <a:ext cx="410408" cy="207339"/>
          </a:xfrm>
          <a:prstGeom prst="rightArrow">
            <a:avLst>
              <a:gd name="adj1" fmla="val 60857"/>
              <a:gd name="adj2" fmla="val 56907"/>
            </a:avLst>
          </a:prstGeom>
          <a:solidFill>
            <a:srgbClr val="3090D8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0" name="组合 56"/>
          <p:cNvGrpSpPr/>
          <p:nvPr/>
        </p:nvGrpSpPr>
        <p:grpSpPr bwMode="auto">
          <a:xfrm>
            <a:off x="2324100" y="5287146"/>
            <a:ext cx="1478739" cy="820037"/>
            <a:chOff x="3333192" y="2680764"/>
            <a:chExt cx="2556791" cy="2245772"/>
          </a:xfrm>
          <a:solidFill>
            <a:srgbClr val="0BA5BF"/>
          </a:solidFill>
        </p:grpSpPr>
        <p:sp>
          <p:nvSpPr>
            <p:cNvPr id="41" name="Oval 2"/>
            <p:cNvSpPr>
              <a:spLocks noChangeAspect="1" noChangeArrowheads="1"/>
            </p:cNvSpPr>
            <p:nvPr/>
          </p:nvSpPr>
          <p:spPr bwMode="auto">
            <a:xfrm>
              <a:off x="3440653" y="2680764"/>
              <a:ext cx="2245771" cy="2245772"/>
            </a:xfrm>
            <a:prstGeom prst="ellipse">
              <a:avLst/>
            </a:prstGeom>
            <a:solidFill>
              <a:srgbClr val="3090D8"/>
            </a:solidFill>
            <a:ln w="25400">
              <a:solidFill>
                <a:srgbClr val="3090D8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Text Box 29"/>
            <p:cNvSpPr txBox="1">
              <a:spLocks noChangeArrowheads="1"/>
            </p:cNvSpPr>
            <p:nvPr/>
          </p:nvSpPr>
          <p:spPr bwMode="gray">
            <a:xfrm>
              <a:off x="3333192" y="3336012"/>
              <a:ext cx="2556791" cy="9271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600" dirty="0" smtClean="0">
                  <a:solidFill>
                    <a:schemeClr val="bg1"/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是否大於</a:t>
              </a:r>
              <a:r>
                <a:rPr kumimoji="1" lang="en-US" altLang="zh-CN" sz="1600" dirty="0" smtClean="0">
                  <a:solidFill>
                    <a:schemeClr val="bg1"/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kumimoji="1" lang="zh-CN" altLang="en-US" sz="1600" dirty="0" smtClean="0">
                  <a:solidFill>
                    <a:schemeClr val="bg1"/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年</a:t>
              </a:r>
              <a:endParaRPr kumimoji="1" lang="zh-CN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8" name="AutoShape 3"/>
          <p:cNvSpPr>
            <a:spLocks noChangeAspect="1" noChangeArrowheads="1"/>
          </p:cNvSpPr>
          <p:nvPr/>
        </p:nvSpPr>
        <p:spPr bwMode="auto">
          <a:xfrm>
            <a:off x="4279484" y="5607843"/>
            <a:ext cx="300825" cy="300825"/>
          </a:xfrm>
          <a:prstGeom prst="ellipse">
            <a:avLst/>
          </a:prstGeom>
          <a:solidFill>
            <a:srgbClr val="3090D8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09624" y="3316403"/>
            <a:ext cx="1531691" cy="2830635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Open Sans" pitchFamily="34" charset="0"/>
              </a:rPr>
              <a:t>檔案室空間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Open Sans" pitchFamily="34" charset="0"/>
              </a:rPr>
              <a:t>Release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Open Sans" pitchFamily="34" charset="0"/>
              </a:rPr>
              <a:t>規劃</a:t>
            </a:r>
            <a:endParaRPr kumimoji="1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grpSp>
        <p:nvGrpSpPr>
          <p:cNvPr id="57" name="Group 213"/>
          <p:cNvGrpSpPr/>
          <p:nvPr/>
        </p:nvGrpSpPr>
        <p:grpSpPr>
          <a:xfrm>
            <a:off x="7093870" y="5397000"/>
            <a:ext cx="314880" cy="639379"/>
            <a:chOff x="846137" y="3833813"/>
            <a:chExt cx="412750" cy="412750"/>
          </a:xfrm>
          <a:solidFill>
            <a:schemeClr val="bg1"/>
          </a:solidFill>
        </p:grpSpPr>
        <p:sp>
          <p:nvSpPr>
            <p:cNvPr id="58" name="Freeform 318"/>
            <p:cNvSpPr>
              <a:spLocks noEditPoints="1"/>
            </p:cNvSpPr>
            <p:nvPr/>
          </p:nvSpPr>
          <p:spPr bwMode="auto">
            <a:xfrm>
              <a:off x="846137" y="3833813"/>
              <a:ext cx="412750" cy="412750"/>
            </a:xfrm>
            <a:custGeom>
              <a:avLst/>
              <a:gdLst>
                <a:gd name="T0" fmla="*/ 476 w 548"/>
                <a:gd name="T1" fmla="*/ 72 h 548"/>
                <a:gd name="T2" fmla="*/ 216 w 548"/>
                <a:gd name="T3" fmla="*/ 72 h 548"/>
                <a:gd name="T4" fmla="*/ 190 w 548"/>
                <a:gd name="T5" fmla="*/ 300 h 548"/>
                <a:gd name="T6" fmla="*/ 14 w 548"/>
                <a:gd name="T7" fmla="*/ 477 h 548"/>
                <a:gd name="T8" fmla="*/ 14 w 548"/>
                <a:gd name="T9" fmla="*/ 525 h 548"/>
                <a:gd name="T10" fmla="*/ 23 w 548"/>
                <a:gd name="T11" fmla="*/ 534 h 548"/>
                <a:gd name="T12" fmla="*/ 71 w 548"/>
                <a:gd name="T13" fmla="*/ 534 h 548"/>
                <a:gd name="T14" fmla="*/ 248 w 548"/>
                <a:gd name="T15" fmla="*/ 358 h 548"/>
                <a:gd name="T16" fmla="*/ 476 w 548"/>
                <a:gd name="T17" fmla="*/ 332 h 548"/>
                <a:gd name="T18" fmla="*/ 476 w 548"/>
                <a:gd name="T19" fmla="*/ 72 h 548"/>
                <a:gd name="T20" fmla="*/ 440 w 548"/>
                <a:gd name="T21" fmla="*/ 296 h 548"/>
                <a:gd name="T22" fmla="*/ 252 w 548"/>
                <a:gd name="T23" fmla="*/ 296 h 548"/>
                <a:gd name="T24" fmla="*/ 252 w 548"/>
                <a:gd name="T25" fmla="*/ 108 h 548"/>
                <a:gd name="T26" fmla="*/ 440 w 548"/>
                <a:gd name="T27" fmla="*/ 108 h 548"/>
                <a:gd name="T28" fmla="*/ 440 w 548"/>
                <a:gd name="T29" fmla="*/ 29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548">
                  <a:moveTo>
                    <a:pt x="476" y="72"/>
                  </a:moveTo>
                  <a:cubicBezTo>
                    <a:pt x="404" y="0"/>
                    <a:pt x="288" y="0"/>
                    <a:pt x="216" y="72"/>
                  </a:cubicBezTo>
                  <a:cubicBezTo>
                    <a:pt x="154" y="134"/>
                    <a:pt x="145" y="229"/>
                    <a:pt x="190" y="300"/>
                  </a:cubicBezTo>
                  <a:cubicBezTo>
                    <a:pt x="14" y="477"/>
                    <a:pt x="14" y="477"/>
                    <a:pt x="14" y="477"/>
                  </a:cubicBezTo>
                  <a:cubicBezTo>
                    <a:pt x="0" y="490"/>
                    <a:pt x="0" y="512"/>
                    <a:pt x="14" y="525"/>
                  </a:cubicBezTo>
                  <a:cubicBezTo>
                    <a:pt x="23" y="534"/>
                    <a:pt x="23" y="534"/>
                    <a:pt x="23" y="534"/>
                  </a:cubicBezTo>
                  <a:cubicBezTo>
                    <a:pt x="36" y="548"/>
                    <a:pt x="58" y="548"/>
                    <a:pt x="71" y="534"/>
                  </a:cubicBezTo>
                  <a:cubicBezTo>
                    <a:pt x="248" y="358"/>
                    <a:pt x="248" y="358"/>
                    <a:pt x="248" y="358"/>
                  </a:cubicBezTo>
                  <a:cubicBezTo>
                    <a:pt x="319" y="403"/>
                    <a:pt x="414" y="394"/>
                    <a:pt x="476" y="332"/>
                  </a:cubicBezTo>
                  <a:cubicBezTo>
                    <a:pt x="548" y="260"/>
                    <a:pt x="548" y="144"/>
                    <a:pt x="476" y="72"/>
                  </a:cubicBezTo>
                  <a:close/>
                  <a:moveTo>
                    <a:pt x="440" y="296"/>
                  </a:moveTo>
                  <a:cubicBezTo>
                    <a:pt x="388" y="348"/>
                    <a:pt x="304" y="348"/>
                    <a:pt x="252" y="296"/>
                  </a:cubicBezTo>
                  <a:cubicBezTo>
                    <a:pt x="200" y="244"/>
                    <a:pt x="200" y="160"/>
                    <a:pt x="252" y="108"/>
                  </a:cubicBezTo>
                  <a:cubicBezTo>
                    <a:pt x="304" y="56"/>
                    <a:pt x="388" y="56"/>
                    <a:pt x="440" y="108"/>
                  </a:cubicBezTo>
                  <a:cubicBezTo>
                    <a:pt x="492" y="160"/>
                    <a:pt x="492" y="244"/>
                    <a:pt x="440" y="2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Microsoft YaHei UI" panose="020B0503020204020204" charset="-122"/>
                <a:cs typeface="+mn-cs"/>
              </a:endParaRPr>
            </a:p>
          </p:txBody>
        </p:sp>
        <p:sp>
          <p:nvSpPr>
            <p:cNvPr id="59" name="Freeform 319"/>
            <p:cNvSpPr/>
            <p:nvPr/>
          </p:nvSpPr>
          <p:spPr bwMode="auto">
            <a:xfrm>
              <a:off x="1008062" y="3944938"/>
              <a:ext cx="196850" cy="23813"/>
            </a:xfrm>
            <a:custGeom>
              <a:avLst/>
              <a:gdLst>
                <a:gd name="T0" fmla="*/ 9 w 262"/>
                <a:gd name="T1" fmla="*/ 0 h 31"/>
                <a:gd name="T2" fmla="*/ 0 w 262"/>
                <a:gd name="T3" fmla="*/ 31 h 31"/>
                <a:gd name="T4" fmla="*/ 262 w 262"/>
                <a:gd name="T5" fmla="*/ 31 h 31"/>
                <a:gd name="T6" fmla="*/ 253 w 262"/>
                <a:gd name="T7" fmla="*/ 0 h 31"/>
                <a:gd name="T8" fmla="*/ 9 w 262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31">
                  <a:moveTo>
                    <a:pt x="9" y="0"/>
                  </a:moveTo>
                  <a:cubicBezTo>
                    <a:pt x="5" y="10"/>
                    <a:pt x="2" y="20"/>
                    <a:pt x="0" y="31"/>
                  </a:cubicBezTo>
                  <a:cubicBezTo>
                    <a:pt x="262" y="31"/>
                    <a:pt x="262" y="31"/>
                    <a:pt x="262" y="31"/>
                  </a:cubicBezTo>
                  <a:cubicBezTo>
                    <a:pt x="260" y="20"/>
                    <a:pt x="257" y="10"/>
                    <a:pt x="253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Microsoft YaHei UI" panose="020B0503020204020204" charset="-122"/>
                <a:cs typeface="+mn-cs"/>
              </a:endParaRPr>
            </a:p>
          </p:txBody>
        </p:sp>
        <p:sp>
          <p:nvSpPr>
            <p:cNvPr id="60" name="Freeform 320"/>
            <p:cNvSpPr/>
            <p:nvPr/>
          </p:nvSpPr>
          <p:spPr bwMode="auto">
            <a:xfrm>
              <a:off x="1006475" y="3990975"/>
              <a:ext cx="200025" cy="23813"/>
            </a:xfrm>
            <a:custGeom>
              <a:avLst/>
              <a:gdLst>
                <a:gd name="T0" fmla="*/ 0 w 266"/>
                <a:gd name="T1" fmla="*/ 1 h 31"/>
                <a:gd name="T2" fmla="*/ 5 w 266"/>
                <a:gd name="T3" fmla="*/ 31 h 31"/>
                <a:gd name="T4" fmla="*/ 261 w 266"/>
                <a:gd name="T5" fmla="*/ 31 h 31"/>
                <a:gd name="T6" fmla="*/ 266 w 266"/>
                <a:gd name="T7" fmla="*/ 0 h 31"/>
                <a:gd name="T8" fmla="*/ 0 w 266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31">
                  <a:moveTo>
                    <a:pt x="0" y="1"/>
                  </a:moveTo>
                  <a:cubicBezTo>
                    <a:pt x="1" y="11"/>
                    <a:pt x="2" y="21"/>
                    <a:pt x="5" y="31"/>
                  </a:cubicBezTo>
                  <a:cubicBezTo>
                    <a:pt x="261" y="31"/>
                    <a:pt x="261" y="31"/>
                    <a:pt x="261" y="31"/>
                  </a:cubicBezTo>
                  <a:cubicBezTo>
                    <a:pt x="264" y="21"/>
                    <a:pt x="265" y="11"/>
                    <a:pt x="266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Microsoft YaHei UI" panose="020B0503020204020204" charset="-122"/>
                <a:cs typeface="+mn-cs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4539805" y="5540522"/>
            <a:ext cx="2002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kern="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勞動合同法歸規定：合同至少保存</a:t>
            </a:r>
            <a:r>
              <a:rPr lang="en-US" altLang="zh-CN" sz="1400" kern="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1400" kern="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年備查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線單箭頭接點 46"/>
          <p:cNvCxnSpPr>
            <a:endCxn id="43" idx="1"/>
          </p:cNvCxnSpPr>
          <p:nvPr/>
        </p:nvCxnSpPr>
        <p:spPr>
          <a:xfrm>
            <a:off x="6446969" y="5769412"/>
            <a:ext cx="70096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圖片 3" descr="333333333333333333333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016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" name="Group 11"/>
          <p:cNvGrpSpPr>
            <a:grpSpLocks noChangeAspect="1"/>
          </p:cNvGrpSpPr>
          <p:nvPr/>
        </p:nvGrpSpPr>
        <p:grpSpPr bwMode="auto">
          <a:xfrm>
            <a:off x="233690" y="118795"/>
            <a:ext cx="409220" cy="266775"/>
            <a:chOff x="4838" y="1902"/>
            <a:chExt cx="497" cy="432"/>
          </a:xfrm>
          <a:solidFill>
            <a:schemeClr val="bg1"/>
          </a:solidFill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Freeform 12"/>
            <p:cNvSpPr>
              <a:spLocks noEditPoints="1"/>
            </p:cNvSpPr>
            <p:nvPr/>
          </p:nvSpPr>
          <p:spPr bwMode="auto">
            <a:xfrm>
              <a:off x="5001" y="1999"/>
              <a:ext cx="334" cy="335"/>
            </a:xfrm>
            <a:custGeom>
              <a:avLst/>
              <a:gdLst>
                <a:gd name="T0" fmla="*/ 9 w 80"/>
                <a:gd name="T1" fmla="*/ 19 h 80"/>
                <a:gd name="T2" fmla="*/ 10 w 80"/>
                <a:gd name="T3" fmla="*/ 26 h 80"/>
                <a:gd name="T4" fmla="*/ 5 w 80"/>
                <a:gd name="T5" fmla="*/ 27 h 80"/>
                <a:gd name="T6" fmla="*/ 0 w 80"/>
                <a:gd name="T7" fmla="*/ 31 h 80"/>
                <a:gd name="T8" fmla="*/ 3 w 80"/>
                <a:gd name="T9" fmla="*/ 37 h 80"/>
                <a:gd name="T10" fmla="*/ 7 w 80"/>
                <a:gd name="T11" fmla="*/ 42 h 80"/>
                <a:gd name="T12" fmla="*/ 3 w 80"/>
                <a:gd name="T13" fmla="*/ 46 h 80"/>
                <a:gd name="T14" fmla="*/ 1 w 80"/>
                <a:gd name="T15" fmla="*/ 52 h 80"/>
                <a:gd name="T16" fmla="*/ 7 w 80"/>
                <a:gd name="T17" fmla="*/ 56 h 80"/>
                <a:gd name="T18" fmla="*/ 11 w 80"/>
                <a:gd name="T19" fmla="*/ 57 h 80"/>
                <a:gd name="T20" fmla="*/ 11 w 80"/>
                <a:gd name="T21" fmla="*/ 63 h 80"/>
                <a:gd name="T22" fmla="*/ 13 w 80"/>
                <a:gd name="T23" fmla="*/ 70 h 80"/>
                <a:gd name="T24" fmla="*/ 19 w 80"/>
                <a:gd name="T25" fmla="*/ 70 h 80"/>
                <a:gd name="T26" fmla="*/ 25 w 80"/>
                <a:gd name="T27" fmla="*/ 70 h 80"/>
                <a:gd name="T28" fmla="*/ 27 w 80"/>
                <a:gd name="T29" fmla="*/ 74 h 80"/>
                <a:gd name="T30" fmla="*/ 31 w 80"/>
                <a:gd name="T31" fmla="*/ 79 h 80"/>
                <a:gd name="T32" fmla="*/ 37 w 80"/>
                <a:gd name="T33" fmla="*/ 76 h 80"/>
                <a:gd name="T34" fmla="*/ 42 w 80"/>
                <a:gd name="T35" fmla="*/ 73 h 80"/>
                <a:gd name="T36" fmla="*/ 46 w 80"/>
                <a:gd name="T37" fmla="*/ 76 h 80"/>
                <a:gd name="T38" fmla="*/ 52 w 80"/>
                <a:gd name="T39" fmla="*/ 78 h 80"/>
                <a:gd name="T40" fmla="*/ 56 w 80"/>
                <a:gd name="T41" fmla="*/ 73 h 80"/>
                <a:gd name="T42" fmla="*/ 58 w 80"/>
                <a:gd name="T43" fmla="*/ 67 h 80"/>
                <a:gd name="T44" fmla="*/ 63 w 80"/>
                <a:gd name="T45" fmla="*/ 68 h 80"/>
                <a:gd name="T46" fmla="*/ 69 w 80"/>
                <a:gd name="T47" fmla="*/ 67 h 80"/>
                <a:gd name="T48" fmla="*/ 70 w 80"/>
                <a:gd name="T49" fmla="*/ 60 h 80"/>
                <a:gd name="T50" fmla="*/ 69 w 80"/>
                <a:gd name="T51" fmla="*/ 54 h 80"/>
                <a:gd name="T52" fmla="*/ 74 w 80"/>
                <a:gd name="T53" fmla="*/ 53 h 80"/>
                <a:gd name="T54" fmla="*/ 79 w 80"/>
                <a:gd name="T55" fmla="*/ 48 h 80"/>
                <a:gd name="T56" fmla="*/ 76 w 80"/>
                <a:gd name="T57" fmla="*/ 42 h 80"/>
                <a:gd name="T58" fmla="*/ 72 w 80"/>
                <a:gd name="T59" fmla="*/ 37 h 80"/>
                <a:gd name="T60" fmla="*/ 76 w 80"/>
                <a:gd name="T61" fmla="*/ 34 h 80"/>
                <a:gd name="T62" fmla="*/ 78 w 80"/>
                <a:gd name="T63" fmla="*/ 27 h 80"/>
                <a:gd name="T64" fmla="*/ 73 w 80"/>
                <a:gd name="T65" fmla="*/ 24 h 80"/>
                <a:gd name="T66" fmla="*/ 67 w 80"/>
                <a:gd name="T67" fmla="*/ 21 h 80"/>
                <a:gd name="T68" fmla="*/ 68 w 80"/>
                <a:gd name="T69" fmla="*/ 16 h 80"/>
                <a:gd name="T70" fmla="*/ 67 w 80"/>
                <a:gd name="T71" fmla="*/ 10 h 80"/>
                <a:gd name="T72" fmla="*/ 60 w 80"/>
                <a:gd name="T73" fmla="*/ 9 h 80"/>
                <a:gd name="T74" fmla="*/ 54 w 80"/>
                <a:gd name="T75" fmla="*/ 10 h 80"/>
                <a:gd name="T76" fmla="*/ 52 w 80"/>
                <a:gd name="T77" fmla="*/ 5 h 80"/>
                <a:gd name="T78" fmla="*/ 48 w 80"/>
                <a:gd name="T79" fmla="*/ 0 h 80"/>
                <a:gd name="T80" fmla="*/ 42 w 80"/>
                <a:gd name="T81" fmla="*/ 3 h 80"/>
                <a:gd name="T82" fmla="*/ 37 w 80"/>
                <a:gd name="T83" fmla="*/ 7 h 80"/>
                <a:gd name="T84" fmla="*/ 33 w 80"/>
                <a:gd name="T85" fmla="*/ 3 h 80"/>
                <a:gd name="T86" fmla="*/ 27 w 80"/>
                <a:gd name="T87" fmla="*/ 1 h 80"/>
                <a:gd name="T88" fmla="*/ 23 w 80"/>
                <a:gd name="T89" fmla="*/ 7 h 80"/>
                <a:gd name="T90" fmla="*/ 21 w 80"/>
                <a:gd name="T91" fmla="*/ 13 h 80"/>
                <a:gd name="T92" fmla="*/ 16 w 80"/>
                <a:gd name="T93" fmla="*/ 11 h 80"/>
                <a:gd name="T94" fmla="*/ 10 w 80"/>
                <a:gd name="T95" fmla="*/ 13 h 80"/>
                <a:gd name="T96" fmla="*/ 9 w 80"/>
                <a:gd name="T97" fmla="*/ 19 h 80"/>
                <a:gd name="T98" fmla="*/ 32 w 80"/>
                <a:gd name="T99" fmla="*/ 18 h 80"/>
                <a:gd name="T100" fmla="*/ 62 w 80"/>
                <a:gd name="T101" fmla="*/ 33 h 80"/>
                <a:gd name="T102" fmla="*/ 47 w 80"/>
                <a:gd name="T103" fmla="*/ 62 h 80"/>
                <a:gd name="T104" fmla="*/ 18 w 80"/>
                <a:gd name="T105" fmla="*/ 47 h 80"/>
                <a:gd name="T106" fmla="*/ 32 w 80"/>
                <a:gd name="T107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0" h="80">
                  <a:moveTo>
                    <a:pt x="9" y="19"/>
                  </a:moveTo>
                  <a:cubicBezTo>
                    <a:pt x="11" y="21"/>
                    <a:pt x="10" y="25"/>
                    <a:pt x="10" y="26"/>
                  </a:cubicBezTo>
                  <a:cubicBezTo>
                    <a:pt x="9" y="27"/>
                    <a:pt x="7" y="27"/>
                    <a:pt x="5" y="27"/>
                  </a:cubicBezTo>
                  <a:cubicBezTo>
                    <a:pt x="3" y="26"/>
                    <a:pt x="1" y="28"/>
                    <a:pt x="0" y="31"/>
                  </a:cubicBezTo>
                  <a:cubicBezTo>
                    <a:pt x="0" y="34"/>
                    <a:pt x="1" y="37"/>
                    <a:pt x="3" y="37"/>
                  </a:cubicBezTo>
                  <a:cubicBezTo>
                    <a:pt x="5" y="38"/>
                    <a:pt x="7" y="41"/>
                    <a:pt x="7" y="42"/>
                  </a:cubicBezTo>
                  <a:cubicBezTo>
                    <a:pt x="7" y="44"/>
                    <a:pt x="5" y="45"/>
                    <a:pt x="3" y="46"/>
                  </a:cubicBezTo>
                  <a:cubicBezTo>
                    <a:pt x="1" y="47"/>
                    <a:pt x="0" y="49"/>
                    <a:pt x="1" y="52"/>
                  </a:cubicBezTo>
                  <a:cubicBezTo>
                    <a:pt x="2" y="55"/>
                    <a:pt x="4" y="57"/>
                    <a:pt x="7" y="56"/>
                  </a:cubicBezTo>
                  <a:cubicBezTo>
                    <a:pt x="9" y="55"/>
                    <a:pt x="11" y="56"/>
                    <a:pt x="11" y="57"/>
                  </a:cubicBezTo>
                  <a:cubicBezTo>
                    <a:pt x="12" y="58"/>
                    <a:pt x="13" y="62"/>
                    <a:pt x="11" y="63"/>
                  </a:cubicBezTo>
                  <a:cubicBezTo>
                    <a:pt x="10" y="65"/>
                    <a:pt x="10" y="68"/>
                    <a:pt x="13" y="70"/>
                  </a:cubicBezTo>
                  <a:cubicBezTo>
                    <a:pt x="15" y="72"/>
                    <a:pt x="18" y="72"/>
                    <a:pt x="19" y="70"/>
                  </a:cubicBezTo>
                  <a:cubicBezTo>
                    <a:pt x="20" y="69"/>
                    <a:pt x="24" y="69"/>
                    <a:pt x="25" y="70"/>
                  </a:cubicBezTo>
                  <a:cubicBezTo>
                    <a:pt x="27" y="70"/>
                    <a:pt x="27" y="72"/>
                    <a:pt x="27" y="74"/>
                  </a:cubicBezTo>
                  <a:cubicBezTo>
                    <a:pt x="26" y="76"/>
                    <a:pt x="28" y="78"/>
                    <a:pt x="31" y="79"/>
                  </a:cubicBezTo>
                  <a:cubicBezTo>
                    <a:pt x="34" y="80"/>
                    <a:pt x="37" y="79"/>
                    <a:pt x="37" y="76"/>
                  </a:cubicBezTo>
                  <a:cubicBezTo>
                    <a:pt x="37" y="74"/>
                    <a:pt x="41" y="73"/>
                    <a:pt x="42" y="73"/>
                  </a:cubicBezTo>
                  <a:cubicBezTo>
                    <a:pt x="43" y="72"/>
                    <a:pt x="45" y="74"/>
                    <a:pt x="46" y="76"/>
                  </a:cubicBezTo>
                  <a:cubicBezTo>
                    <a:pt x="46" y="78"/>
                    <a:pt x="49" y="79"/>
                    <a:pt x="52" y="78"/>
                  </a:cubicBezTo>
                  <a:cubicBezTo>
                    <a:pt x="55" y="77"/>
                    <a:pt x="56" y="75"/>
                    <a:pt x="56" y="73"/>
                  </a:cubicBezTo>
                  <a:cubicBezTo>
                    <a:pt x="55" y="71"/>
                    <a:pt x="57" y="68"/>
                    <a:pt x="58" y="67"/>
                  </a:cubicBezTo>
                  <a:cubicBezTo>
                    <a:pt x="59" y="66"/>
                    <a:pt x="61" y="67"/>
                    <a:pt x="63" y="68"/>
                  </a:cubicBezTo>
                  <a:cubicBezTo>
                    <a:pt x="65" y="70"/>
                    <a:pt x="67" y="69"/>
                    <a:pt x="69" y="67"/>
                  </a:cubicBezTo>
                  <a:cubicBezTo>
                    <a:pt x="71" y="65"/>
                    <a:pt x="72" y="62"/>
                    <a:pt x="70" y="60"/>
                  </a:cubicBezTo>
                  <a:cubicBezTo>
                    <a:pt x="69" y="59"/>
                    <a:pt x="69" y="55"/>
                    <a:pt x="69" y="54"/>
                  </a:cubicBezTo>
                  <a:cubicBezTo>
                    <a:pt x="70" y="53"/>
                    <a:pt x="72" y="52"/>
                    <a:pt x="74" y="53"/>
                  </a:cubicBezTo>
                  <a:cubicBezTo>
                    <a:pt x="76" y="53"/>
                    <a:pt x="78" y="51"/>
                    <a:pt x="79" y="48"/>
                  </a:cubicBezTo>
                  <a:cubicBezTo>
                    <a:pt x="80" y="45"/>
                    <a:pt x="78" y="43"/>
                    <a:pt x="76" y="42"/>
                  </a:cubicBezTo>
                  <a:cubicBezTo>
                    <a:pt x="74" y="42"/>
                    <a:pt x="72" y="38"/>
                    <a:pt x="72" y="37"/>
                  </a:cubicBezTo>
                  <a:cubicBezTo>
                    <a:pt x="72" y="36"/>
                    <a:pt x="74" y="34"/>
                    <a:pt x="76" y="34"/>
                  </a:cubicBezTo>
                  <a:cubicBezTo>
                    <a:pt x="78" y="33"/>
                    <a:pt x="79" y="30"/>
                    <a:pt x="78" y="27"/>
                  </a:cubicBezTo>
                  <a:cubicBezTo>
                    <a:pt x="77" y="25"/>
                    <a:pt x="75" y="23"/>
                    <a:pt x="73" y="24"/>
                  </a:cubicBezTo>
                  <a:cubicBezTo>
                    <a:pt x="71" y="24"/>
                    <a:pt x="67" y="22"/>
                    <a:pt x="67" y="21"/>
                  </a:cubicBezTo>
                  <a:cubicBezTo>
                    <a:pt x="66" y="20"/>
                    <a:pt x="66" y="18"/>
                    <a:pt x="68" y="16"/>
                  </a:cubicBezTo>
                  <a:cubicBezTo>
                    <a:pt x="69" y="15"/>
                    <a:pt x="69" y="12"/>
                    <a:pt x="67" y="10"/>
                  </a:cubicBezTo>
                  <a:cubicBezTo>
                    <a:pt x="64" y="8"/>
                    <a:pt x="61" y="8"/>
                    <a:pt x="60" y="9"/>
                  </a:cubicBezTo>
                  <a:cubicBezTo>
                    <a:pt x="59" y="11"/>
                    <a:pt x="55" y="10"/>
                    <a:pt x="54" y="10"/>
                  </a:cubicBezTo>
                  <a:cubicBezTo>
                    <a:pt x="52" y="9"/>
                    <a:pt x="52" y="7"/>
                    <a:pt x="52" y="5"/>
                  </a:cubicBezTo>
                  <a:cubicBezTo>
                    <a:pt x="53" y="3"/>
                    <a:pt x="51" y="1"/>
                    <a:pt x="48" y="0"/>
                  </a:cubicBezTo>
                  <a:cubicBezTo>
                    <a:pt x="45" y="0"/>
                    <a:pt x="42" y="1"/>
                    <a:pt x="42" y="3"/>
                  </a:cubicBezTo>
                  <a:cubicBezTo>
                    <a:pt x="42" y="5"/>
                    <a:pt x="38" y="7"/>
                    <a:pt x="37" y="7"/>
                  </a:cubicBezTo>
                  <a:cubicBezTo>
                    <a:pt x="36" y="7"/>
                    <a:pt x="34" y="5"/>
                    <a:pt x="33" y="3"/>
                  </a:cubicBezTo>
                  <a:cubicBezTo>
                    <a:pt x="33" y="1"/>
                    <a:pt x="30" y="1"/>
                    <a:pt x="27" y="1"/>
                  </a:cubicBezTo>
                  <a:cubicBezTo>
                    <a:pt x="24" y="2"/>
                    <a:pt x="23" y="5"/>
                    <a:pt x="23" y="7"/>
                  </a:cubicBezTo>
                  <a:cubicBezTo>
                    <a:pt x="24" y="9"/>
                    <a:pt x="22" y="12"/>
                    <a:pt x="21" y="13"/>
                  </a:cubicBezTo>
                  <a:cubicBezTo>
                    <a:pt x="20" y="13"/>
                    <a:pt x="18" y="13"/>
                    <a:pt x="16" y="11"/>
                  </a:cubicBezTo>
                  <a:cubicBezTo>
                    <a:pt x="15" y="10"/>
                    <a:pt x="12" y="11"/>
                    <a:pt x="10" y="13"/>
                  </a:cubicBezTo>
                  <a:cubicBezTo>
                    <a:pt x="8" y="15"/>
                    <a:pt x="7" y="18"/>
                    <a:pt x="9" y="19"/>
                  </a:cubicBezTo>
                  <a:close/>
                  <a:moveTo>
                    <a:pt x="32" y="18"/>
                  </a:moveTo>
                  <a:cubicBezTo>
                    <a:pt x="45" y="14"/>
                    <a:pt x="58" y="21"/>
                    <a:pt x="62" y="33"/>
                  </a:cubicBezTo>
                  <a:cubicBezTo>
                    <a:pt x="65" y="45"/>
                    <a:pt x="59" y="58"/>
                    <a:pt x="47" y="62"/>
                  </a:cubicBezTo>
                  <a:cubicBezTo>
                    <a:pt x="34" y="66"/>
                    <a:pt x="21" y="59"/>
                    <a:pt x="18" y="47"/>
                  </a:cubicBezTo>
                  <a:cubicBezTo>
                    <a:pt x="14" y="35"/>
                    <a:pt x="20" y="22"/>
                    <a:pt x="3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4838" y="1902"/>
              <a:ext cx="217" cy="214"/>
            </a:xfrm>
            <a:custGeom>
              <a:avLst/>
              <a:gdLst>
                <a:gd name="T0" fmla="*/ 6 w 52"/>
                <a:gd name="T1" fmla="*/ 12 h 51"/>
                <a:gd name="T2" fmla="*/ 7 w 52"/>
                <a:gd name="T3" fmla="*/ 16 h 51"/>
                <a:gd name="T4" fmla="*/ 4 w 52"/>
                <a:gd name="T5" fmla="*/ 17 h 51"/>
                <a:gd name="T6" fmla="*/ 1 w 52"/>
                <a:gd name="T7" fmla="*/ 20 h 51"/>
                <a:gd name="T8" fmla="*/ 3 w 52"/>
                <a:gd name="T9" fmla="*/ 24 h 51"/>
                <a:gd name="T10" fmla="*/ 5 w 52"/>
                <a:gd name="T11" fmla="*/ 27 h 51"/>
                <a:gd name="T12" fmla="*/ 3 w 52"/>
                <a:gd name="T13" fmla="*/ 29 h 51"/>
                <a:gd name="T14" fmla="*/ 1 w 52"/>
                <a:gd name="T15" fmla="*/ 33 h 51"/>
                <a:gd name="T16" fmla="*/ 5 w 52"/>
                <a:gd name="T17" fmla="*/ 36 h 51"/>
                <a:gd name="T18" fmla="*/ 8 w 52"/>
                <a:gd name="T19" fmla="*/ 36 h 51"/>
                <a:gd name="T20" fmla="*/ 8 w 52"/>
                <a:gd name="T21" fmla="*/ 41 h 51"/>
                <a:gd name="T22" fmla="*/ 9 w 52"/>
                <a:gd name="T23" fmla="*/ 45 h 51"/>
                <a:gd name="T24" fmla="*/ 13 w 52"/>
                <a:gd name="T25" fmla="*/ 45 h 51"/>
                <a:gd name="T26" fmla="*/ 17 w 52"/>
                <a:gd name="T27" fmla="*/ 45 h 51"/>
                <a:gd name="T28" fmla="*/ 18 w 52"/>
                <a:gd name="T29" fmla="*/ 48 h 51"/>
                <a:gd name="T30" fmla="*/ 21 w 52"/>
                <a:gd name="T31" fmla="*/ 51 h 51"/>
                <a:gd name="T32" fmla="*/ 25 w 52"/>
                <a:gd name="T33" fmla="*/ 49 h 51"/>
                <a:gd name="T34" fmla="*/ 28 w 52"/>
                <a:gd name="T35" fmla="*/ 47 h 51"/>
                <a:gd name="T36" fmla="*/ 30 w 52"/>
                <a:gd name="T37" fmla="*/ 49 h 51"/>
                <a:gd name="T38" fmla="*/ 34 w 52"/>
                <a:gd name="T39" fmla="*/ 50 h 51"/>
                <a:gd name="T40" fmla="*/ 37 w 52"/>
                <a:gd name="T41" fmla="*/ 47 h 51"/>
                <a:gd name="T42" fmla="*/ 38 w 52"/>
                <a:gd name="T43" fmla="*/ 43 h 51"/>
                <a:gd name="T44" fmla="*/ 41 w 52"/>
                <a:gd name="T45" fmla="*/ 44 h 51"/>
                <a:gd name="T46" fmla="*/ 45 w 52"/>
                <a:gd name="T47" fmla="*/ 43 h 51"/>
                <a:gd name="T48" fmla="*/ 46 w 52"/>
                <a:gd name="T49" fmla="*/ 39 h 51"/>
                <a:gd name="T50" fmla="*/ 45 w 52"/>
                <a:gd name="T51" fmla="*/ 35 h 51"/>
                <a:gd name="T52" fmla="*/ 48 w 52"/>
                <a:gd name="T53" fmla="*/ 34 h 51"/>
                <a:gd name="T54" fmla="*/ 51 w 52"/>
                <a:gd name="T55" fmla="*/ 31 h 51"/>
                <a:gd name="T56" fmla="*/ 50 w 52"/>
                <a:gd name="T57" fmla="*/ 27 h 51"/>
                <a:gd name="T58" fmla="*/ 47 w 52"/>
                <a:gd name="T59" fmla="*/ 24 h 51"/>
                <a:gd name="T60" fmla="*/ 49 w 52"/>
                <a:gd name="T61" fmla="*/ 22 h 51"/>
                <a:gd name="T62" fmla="*/ 51 w 52"/>
                <a:gd name="T63" fmla="*/ 18 h 51"/>
                <a:gd name="T64" fmla="*/ 47 w 52"/>
                <a:gd name="T65" fmla="*/ 15 h 51"/>
                <a:gd name="T66" fmla="*/ 44 w 52"/>
                <a:gd name="T67" fmla="*/ 13 h 51"/>
                <a:gd name="T68" fmla="*/ 44 w 52"/>
                <a:gd name="T69" fmla="*/ 10 h 51"/>
                <a:gd name="T70" fmla="*/ 43 w 52"/>
                <a:gd name="T71" fmla="*/ 6 h 51"/>
                <a:gd name="T72" fmla="*/ 39 w 52"/>
                <a:gd name="T73" fmla="*/ 6 h 51"/>
                <a:gd name="T74" fmla="*/ 35 w 52"/>
                <a:gd name="T75" fmla="*/ 6 h 51"/>
                <a:gd name="T76" fmla="*/ 34 w 52"/>
                <a:gd name="T77" fmla="*/ 3 h 51"/>
                <a:gd name="T78" fmla="*/ 32 w 52"/>
                <a:gd name="T79" fmla="*/ 0 h 51"/>
                <a:gd name="T80" fmla="*/ 28 w 52"/>
                <a:gd name="T81" fmla="*/ 2 h 51"/>
                <a:gd name="T82" fmla="*/ 24 w 52"/>
                <a:gd name="T83" fmla="*/ 4 h 51"/>
                <a:gd name="T84" fmla="*/ 22 w 52"/>
                <a:gd name="T85" fmla="*/ 2 h 51"/>
                <a:gd name="T86" fmla="*/ 18 w 52"/>
                <a:gd name="T87" fmla="*/ 1 h 51"/>
                <a:gd name="T88" fmla="*/ 16 w 52"/>
                <a:gd name="T89" fmla="*/ 4 h 51"/>
                <a:gd name="T90" fmla="*/ 14 w 52"/>
                <a:gd name="T91" fmla="*/ 8 h 51"/>
                <a:gd name="T92" fmla="*/ 11 w 52"/>
                <a:gd name="T93" fmla="*/ 7 h 51"/>
                <a:gd name="T94" fmla="*/ 7 w 52"/>
                <a:gd name="T95" fmla="*/ 8 h 51"/>
                <a:gd name="T96" fmla="*/ 6 w 52"/>
                <a:gd name="T97" fmla="*/ 12 h 51"/>
                <a:gd name="T98" fmla="*/ 22 w 52"/>
                <a:gd name="T99" fmla="*/ 11 h 51"/>
                <a:gd name="T100" fmla="*/ 40 w 52"/>
                <a:gd name="T101" fmla="*/ 21 h 51"/>
                <a:gd name="T102" fmla="*/ 31 w 52"/>
                <a:gd name="T103" fmla="*/ 40 h 51"/>
                <a:gd name="T104" fmla="*/ 12 w 52"/>
                <a:gd name="T105" fmla="*/ 30 h 51"/>
                <a:gd name="T106" fmla="*/ 22 w 52"/>
                <a:gd name="T107" fmla="*/ 1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" h="51">
                  <a:moveTo>
                    <a:pt x="6" y="12"/>
                  </a:moveTo>
                  <a:cubicBezTo>
                    <a:pt x="7" y="13"/>
                    <a:pt x="7" y="16"/>
                    <a:pt x="7" y="16"/>
                  </a:cubicBezTo>
                  <a:cubicBezTo>
                    <a:pt x="7" y="17"/>
                    <a:pt x="5" y="18"/>
                    <a:pt x="4" y="17"/>
                  </a:cubicBezTo>
                  <a:cubicBezTo>
                    <a:pt x="3" y="17"/>
                    <a:pt x="1" y="18"/>
                    <a:pt x="1" y="20"/>
                  </a:cubicBezTo>
                  <a:cubicBezTo>
                    <a:pt x="0" y="22"/>
                    <a:pt x="1" y="24"/>
                    <a:pt x="3" y="24"/>
                  </a:cubicBezTo>
                  <a:cubicBezTo>
                    <a:pt x="4" y="24"/>
                    <a:pt x="5" y="26"/>
                    <a:pt x="5" y="27"/>
                  </a:cubicBezTo>
                  <a:cubicBezTo>
                    <a:pt x="5" y="28"/>
                    <a:pt x="4" y="29"/>
                    <a:pt x="3" y="29"/>
                  </a:cubicBezTo>
                  <a:cubicBezTo>
                    <a:pt x="1" y="30"/>
                    <a:pt x="1" y="32"/>
                    <a:pt x="1" y="33"/>
                  </a:cubicBezTo>
                  <a:cubicBezTo>
                    <a:pt x="2" y="35"/>
                    <a:pt x="4" y="36"/>
                    <a:pt x="5" y="36"/>
                  </a:cubicBezTo>
                  <a:cubicBezTo>
                    <a:pt x="6" y="36"/>
                    <a:pt x="8" y="36"/>
                    <a:pt x="8" y="36"/>
                  </a:cubicBezTo>
                  <a:cubicBezTo>
                    <a:pt x="8" y="37"/>
                    <a:pt x="9" y="40"/>
                    <a:pt x="8" y="41"/>
                  </a:cubicBezTo>
                  <a:cubicBezTo>
                    <a:pt x="7" y="42"/>
                    <a:pt x="7" y="43"/>
                    <a:pt x="9" y="45"/>
                  </a:cubicBezTo>
                  <a:cubicBezTo>
                    <a:pt x="10" y="46"/>
                    <a:pt x="12" y="46"/>
                    <a:pt x="13" y="45"/>
                  </a:cubicBezTo>
                  <a:cubicBezTo>
                    <a:pt x="14" y="44"/>
                    <a:pt x="16" y="44"/>
                    <a:pt x="17" y="45"/>
                  </a:cubicBezTo>
                  <a:cubicBezTo>
                    <a:pt x="18" y="45"/>
                    <a:pt x="18" y="46"/>
                    <a:pt x="18" y="48"/>
                  </a:cubicBezTo>
                  <a:cubicBezTo>
                    <a:pt x="18" y="49"/>
                    <a:pt x="19" y="50"/>
                    <a:pt x="21" y="51"/>
                  </a:cubicBezTo>
                  <a:cubicBezTo>
                    <a:pt x="22" y="51"/>
                    <a:pt x="24" y="50"/>
                    <a:pt x="25" y="49"/>
                  </a:cubicBezTo>
                  <a:cubicBezTo>
                    <a:pt x="25" y="48"/>
                    <a:pt x="27" y="47"/>
                    <a:pt x="28" y="47"/>
                  </a:cubicBezTo>
                  <a:cubicBezTo>
                    <a:pt x="29" y="47"/>
                    <a:pt x="30" y="48"/>
                    <a:pt x="30" y="49"/>
                  </a:cubicBezTo>
                  <a:cubicBezTo>
                    <a:pt x="30" y="50"/>
                    <a:pt x="32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6" y="45"/>
                    <a:pt x="38" y="43"/>
                    <a:pt x="38" y="43"/>
                  </a:cubicBezTo>
                  <a:cubicBezTo>
                    <a:pt x="39" y="42"/>
                    <a:pt x="40" y="43"/>
                    <a:pt x="41" y="44"/>
                  </a:cubicBezTo>
                  <a:cubicBezTo>
                    <a:pt x="42" y="45"/>
                    <a:pt x="44" y="44"/>
                    <a:pt x="45" y="43"/>
                  </a:cubicBezTo>
                  <a:cubicBezTo>
                    <a:pt x="47" y="42"/>
                    <a:pt x="47" y="40"/>
                    <a:pt x="46" y="39"/>
                  </a:cubicBezTo>
                  <a:cubicBezTo>
                    <a:pt x="45" y="38"/>
                    <a:pt x="45" y="35"/>
                    <a:pt x="45" y="35"/>
                  </a:cubicBezTo>
                  <a:cubicBezTo>
                    <a:pt x="46" y="34"/>
                    <a:pt x="47" y="34"/>
                    <a:pt x="48" y="34"/>
                  </a:cubicBezTo>
                  <a:cubicBezTo>
                    <a:pt x="50" y="34"/>
                    <a:pt x="51" y="33"/>
                    <a:pt x="51" y="31"/>
                  </a:cubicBezTo>
                  <a:cubicBezTo>
                    <a:pt x="52" y="29"/>
                    <a:pt x="51" y="27"/>
                    <a:pt x="50" y="27"/>
                  </a:cubicBezTo>
                  <a:cubicBezTo>
                    <a:pt x="48" y="27"/>
                    <a:pt x="47" y="25"/>
                    <a:pt x="47" y="24"/>
                  </a:cubicBezTo>
                  <a:cubicBezTo>
                    <a:pt x="47" y="23"/>
                    <a:pt x="48" y="22"/>
                    <a:pt x="49" y="22"/>
                  </a:cubicBezTo>
                  <a:cubicBezTo>
                    <a:pt x="51" y="21"/>
                    <a:pt x="51" y="19"/>
                    <a:pt x="51" y="18"/>
                  </a:cubicBezTo>
                  <a:cubicBezTo>
                    <a:pt x="50" y="16"/>
                    <a:pt x="49" y="15"/>
                    <a:pt x="47" y="15"/>
                  </a:cubicBezTo>
                  <a:cubicBezTo>
                    <a:pt x="46" y="16"/>
                    <a:pt x="44" y="14"/>
                    <a:pt x="44" y="13"/>
                  </a:cubicBezTo>
                  <a:cubicBezTo>
                    <a:pt x="43" y="13"/>
                    <a:pt x="43" y="11"/>
                    <a:pt x="44" y="10"/>
                  </a:cubicBezTo>
                  <a:cubicBezTo>
                    <a:pt x="45" y="9"/>
                    <a:pt x="45" y="8"/>
                    <a:pt x="43" y="6"/>
                  </a:cubicBezTo>
                  <a:cubicBezTo>
                    <a:pt x="42" y="5"/>
                    <a:pt x="40" y="5"/>
                    <a:pt x="39" y="6"/>
                  </a:cubicBezTo>
                  <a:cubicBezTo>
                    <a:pt x="38" y="7"/>
                    <a:pt x="36" y="7"/>
                    <a:pt x="35" y="6"/>
                  </a:cubicBezTo>
                  <a:cubicBezTo>
                    <a:pt x="34" y="6"/>
                    <a:pt x="34" y="5"/>
                    <a:pt x="34" y="3"/>
                  </a:cubicBezTo>
                  <a:cubicBezTo>
                    <a:pt x="35" y="2"/>
                    <a:pt x="33" y="1"/>
                    <a:pt x="32" y="0"/>
                  </a:cubicBezTo>
                  <a:cubicBezTo>
                    <a:pt x="30" y="0"/>
                    <a:pt x="28" y="1"/>
                    <a:pt x="28" y="2"/>
                  </a:cubicBezTo>
                  <a:cubicBezTo>
                    <a:pt x="27" y="3"/>
                    <a:pt x="25" y="4"/>
                    <a:pt x="24" y="4"/>
                  </a:cubicBezTo>
                  <a:cubicBezTo>
                    <a:pt x="24" y="4"/>
                    <a:pt x="23" y="3"/>
                    <a:pt x="22" y="2"/>
                  </a:cubicBezTo>
                  <a:cubicBezTo>
                    <a:pt x="22" y="1"/>
                    <a:pt x="20" y="0"/>
                    <a:pt x="18" y="1"/>
                  </a:cubicBezTo>
                  <a:cubicBezTo>
                    <a:pt x="16" y="1"/>
                    <a:pt x="15" y="3"/>
                    <a:pt x="16" y="4"/>
                  </a:cubicBezTo>
                  <a:cubicBezTo>
                    <a:pt x="16" y="6"/>
                    <a:pt x="15" y="8"/>
                    <a:pt x="14" y="8"/>
                  </a:cubicBezTo>
                  <a:cubicBezTo>
                    <a:pt x="13" y="9"/>
                    <a:pt x="12" y="8"/>
                    <a:pt x="11" y="7"/>
                  </a:cubicBezTo>
                  <a:cubicBezTo>
                    <a:pt x="10" y="6"/>
                    <a:pt x="8" y="7"/>
                    <a:pt x="7" y="8"/>
                  </a:cubicBezTo>
                  <a:cubicBezTo>
                    <a:pt x="6" y="10"/>
                    <a:pt x="5" y="11"/>
                    <a:pt x="6" y="12"/>
                  </a:cubicBezTo>
                  <a:close/>
                  <a:moveTo>
                    <a:pt x="22" y="11"/>
                  </a:moveTo>
                  <a:cubicBezTo>
                    <a:pt x="29" y="9"/>
                    <a:pt x="38" y="13"/>
                    <a:pt x="40" y="21"/>
                  </a:cubicBezTo>
                  <a:cubicBezTo>
                    <a:pt x="43" y="29"/>
                    <a:pt x="38" y="37"/>
                    <a:pt x="31" y="40"/>
                  </a:cubicBezTo>
                  <a:cubicBezTo>
                    <a:pt x="23" y="42"/>
                    <a:pt x="14" y="38"/>
                    <a:pt x="12" y="30"/>
                  </a:cubicBezTo>
                  <a:cubicBezTo>
                    <a:pt x="9" y="22"/>
                    <a:pt x="14" y="14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Freeform 14"/>
            <p:cNvSpPr>
              <a:spLocks noEditPoints="1"/>
            </p:cNvSpPr>
            <p:nvPr/>
          </p:nvSpPr>
          <p:spPr bwMode="auto">
            <a:xfrm>
              <a:off x="4842" y="2116"/>
              <a:ext cx="163" cy="168"/>
            </a:xfrm>
            <a:custGeom>
              <a:avLst/>
              <a:gdLst>
                <a:gd name="T0" fmla="*/ 4 w 39"/>
                <a:gd name="T1" fmla="*/ 10 h 40"/>
                <a:gd name="T2" fmla="*/ 5 w 39"/>
                <a:gd name="T3" fmla="*/ 13 h 40"/>
                <a:gd name="T4" fmla="*/ 2 w 39"/>
                <a:gd name="T5" fmla="*/ 13 h 40"/>
                <a:gd name="T6" fmla="*/ 0 w 39"/>
                <a:gd name="T7" fmla="*/ 16 h 40"/>
                <a:gd name="T8" fmla="*/ 1 w 39"/>
                <a:gd name="T9" fmla="*/ 19 h 40"/>
                <a:gd name="T10" fmla="*/ 3 w 39"/>
                <a:gd name="T11" fmla="*/ 21 h 40"/>
                <a:gd name="T12" fmla="*/ 2 w 39"/>
                <a:gd name="T13" fmla="*/ 23 h 40"/>
                <a:gd name="T14" fmla="*/ 1 w 39"/>
                <a:gd name="T15" fmla="*/ 26 h 40"/>
                <a:gd name="T16" fmla="*/ 3 w 39"/>
                <a:gd name="T17" fmla="*/ 28 h 40"/>
                <a:gd name="T18" fmla="*/ 5 w 39"/>
                <a:gd name="T19" fmla="*/ 28 h 40"/>
                <a:gd name="T20" fmla="*/ 5 w 39"/>
                <a:gd name="T21" fmla="*/ 31 h 40"/>
                <a:gd name="T22" fmla="*/ 6 w 39"/>
                <a:gd name="T23" fmla="*/ 35 h 40"/>
                <a:gd name="T24" fmla="*/ 9 w 39"/>
                <a:gd name="T25" fmla="*/ 35 h 40"/>
                <a:gd name="T26" fmla="*/ 13 w 39"/>
                <a:gd name="T27" fmla="*/ 34 h 40"/>
                <a:gd name="T28" fmla="*/ 13 w 39"/>
                <a:gd name="T29" fmla="*/ 37 h 40"/>
                <a:gd name="T30" fmla="*/ 15 w 39"/>
                <a:gd name="T31" fmla="*/ 39 h 40"/>
                <a:gd name="T32" fmla="*/ 18 w 39"/>
                <a:gd name="T33" fmla="*/ 38 h 40"/>
                <a:gd name="T34" fmla="*/ 21 w 39"/>
                <a:gd name="T35" fmla="*/ 36 h 40"/>
                <a:gd name="T36" fmla="*/ 22 w 39"/>
                <a:gd name="T37" fmla="*/ 38 h 40"/>
                <a:gd name="T38" fmla="*/ 26 w 39"/>
                <a:gd name="T39" fmla="*/ 39 h 40"/>
                <a:gd name="T40" fmla="*/ 27 w 39"/>
                <a:gd name="T41" fmla="*/ 36 h 40"/>
                <a:gd name="T42" fmla="*/ 29 w 39"/>
                <a:gd name="T43" fmla="*/ 33 h 40"/>
                <a:gd name="T44" fmla="*/ 31 w 39"/>
                <a:gd name="T45" fmla="*/ 34 h 40"/>
                <a:gd name="T46" fmla="*/ 34 w 39"/>
                <a:gd name="T47" fmla="*/ 33 h 40"/>
                <a:gd name="T48" fmla="*/ 35 w 39"/>
                <a:gd name="T49" fmla="*/ 30 h 40"/>
                <a:gd name="T50" fmla="*/ 34 w 39"/>
                <a:gd name="T51" fmla="*/ 27 h 40"/>
                <a:gd name="T52" fmla="*/ 36 w 39"/>
                <a:gd name="T53" fmla="*/ 26 h 40"/>
                <a:gd name="T54" fmla="*/ 39 w 39"/>
                <a:gd name="T55" fmla="*/ 24 h 40"/>
                <a:gd name="T56" fmla="*/ 38 w 39"/>
                <a:gd name="T57" fmla="*/ 21 h 40"/>
                <a:gd name="T58" fmla="*/ 36 w 39"/>
                <a:gd name="T59" fmla="*/ 18 h 40"/>
                <a:gd name="T60" fmla="*/ 37 w 39"/>
                <a:gd name="T61" fmla="*/ 17 h 40"/>
                <a:gd name="T62" fmla="*/ 38 w 39"/>
                <a:gd name="T63" fmla="*/ 14 h 40"/>
                <a:gd name="T64" fmla="*/ 36 w 39"/>
                <a:gd name="T65" fmla="*/ 12 h 40"/>
                <a:gd name="T66" fmla="*/ 33 w 39"/>
                <a:gd name="T67" fmla="*/ 10 h 40"/>
                <a:gd name="T68" fmla="*/ 33 w 39"/>
                <a:gd name="T69" fmla="*/ 8 h 40"/>
                <a:gd name="T70" fmla="*/ 33 w 39"/>
                <a:gd name="T71" fmla="*/ 5 h 40"/>
                <a:gd name="T72" fmla="*/ 30 w 39"/>
                <a:gd name="T73" fmla="*/ 5 h 40"/>
                <a:gd name="T74" fmla="*/ 26 w 39"/>
                <a:gd name="T75" fmla="*/ 5 h 40"/>
                <a:gd name="T76" fmla="*/ 26 w 39"/>
                <a:gd name="T77" fmla="*/ 3 h 40"/>
                <a:gd name="T78" fmla="*/ 24 w 39"/>
                <a:gd name="T79" fmla="*/ 0 h 40"/>
                <a:gd name="T80" fmla="*/ 21 w 39"/>
                <a:gd name="T81" fmla="*/ 2 h 40"/>
                <a:gd name="T82" fmla="*/ 18 w 39"/>
                <a:gd name="T83" fmla="*/ 4 h 40"/>
                <a:gd name="T84" fmla="*/ 16 w 39"/>
                <a:gd name="T85" fmla="*/ 2 h 40"/>
                <a:gd name="T86" fmla="*/ 13 w 39"/>
                <a:gd name="T87" fmla="*/ 1 h 40"/>
                <a:gd name="T88" fmla="*/ 11 w 39"/>
                <a:gd name="T89" fmla="*/ 3 h 40"/>
                <a:gd name="T90" fmla="*/ 10 w 39"/>
                <a:gd name="T91" fmla="*/ 6 h 40"/>
                <a:gd name="T92" fmla="*/ 8 w 39"/>
                <a:gd name="T93" fmla="*/ 6 h 40"/>
                <a:gd name="T94" fmla="*/ 5 w 39"/>
                <a:gd name="T95" fmla="*/ 6 h 40"/>
                <a:gd name="T96" fmla="*/ 4 w 39"/>
                <a:gd name="T97" fmla="*/ 10 h 40"/>
                <a:gd name="T98" fmla="*/ 16 w 39"/>
                <a:gd name="T99" fmla="*/ 9 h 40"/>
                <a:gd name="T100" fmla="*/ 30 w 39"/>
                <a:gd name="T101" fmla="*/ 16 h 40"/>
                <a:gd name="T102" fmla="*/ 23 w 39"/>
                <a:gd name="T103" fmla="*/ 31 h 40"/>
                <a:gd name="T104" fmla="*/ 9 w 39"/>
                <a:gd name="T105" fmla="*/ 23 h 40"/>
                <a:gd name="T106" fmla="*/ 16 w 39"/>
                <a:gd name="T107" fmla="*/ 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" h="40">
                  <a:moveTo>
                    <a:pt x="4" y="10"/>
                  </a:moveTo>
                  <a:cubicBezTo>
                    <a:pt x="5" y="10"/>
                    <a:pt x="5" y="12"/>
                    <a:pt x="5" y="13"/>
                  </a:cubicBezTo>
                  <a:cubicBezTo>
                    <a:pt x="4" y="13"/>
                    <a:pt x="3" y="14"/>
                    <a:pt x="2" y="13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19"/>
                    <a:pt x="3" y="20"/>
                    <a:pt x="3" y="21"/>
                  </a:cubicBezTo>
                  <a:cubicBezTo>
                    <a:pt x="3" y="22"/>
                    <a:pt x="3" y="22"/>
                    <a:pt x="2" y="23"/>
                  </a:cubicBezTo>
                  <a:cubicBezTo>
                    <a:pt x="1" y="23"/>
                    <a:pt x="0" y="24"/>
                    <a:pt x="1" y="26"/>
                  </a:cubicBezTo>
                  <a:cubicBezTo>
                    <a:pt x="1" y="27"/>
                    <a:pt x="2" y="28"/>
                    <a:pt x="3" y="28"/>
                  </a:cubicBezTo>
                  <a:cubicBezTo>
                    <a:pt x="4" y="27"/>
                    <a:pt x="5" y="28"/>
                    <a:pt x="5" y="28"/>
                  </a:cubicBezTo>
                  <a:cubicBezTo>
                    <a:pt x="6" y="29"/>
                    <a:pt x="6" y="31"/>
                    <a:pt x="5" y="31"/>
                  </a:cubicBezTo>
                  <a:cubicBezTo>
                    <a:pt x="5" y="32"/>
                    <a:pt x="5" y="34"/>
                    <a:pt x="6" y="35"/>
                  </a:cubicBezTo>
                  <a:cubicBezTo>
                    <a:pt x="7" y="35"/>
                    <a:pt x="9" y="36"/>
                    <a:pt x="9" y="35"/>
                  </a:cubicBezTo>
                  <a:cubicBezTo>
                    <a:pt x="10" y="34"/>
                    <a:pt x="12" y="34"/>
                    <a:pt x="13" y="34"/>
                  </a:cubicBezTo>
                  <a:cubicBezTo>
                    <a:pt x="13" y="35"/>
                    <a:pt x="13" y="36"/>
                    <a:pt x="13" y="37"/>
                  </a:cubicBezTo>
                  <a:cubicBezTo>
                    <a:pt x="13" y="38"/>
                    <a:pt x="14" y="39"/>
                    <a:pt x="15" y="39"/>
                  </a:cubicBezTo>
                  <a:cubicBezTo>
                    <a:pt x="17" y="40"/>
                    <a:pt x="18" y="39"/>
                    <a:pt x="18" y="38"/>
                  </a:cubicBezTo>
                  <a:cubicBezTo>
                    <a:pt x="18" y="37"/>
                    <a:pt x="20" y="36"/>
                    <a:pt x="21" y="36"/>
                  </a:cubicBezTo>
                  <a:cubicBezTo>
                    <a:pt x="21" y="36"/>
                    <a:pt x="22" y="37"/>
                    <a:pt x="22" y="38"/>
                  </a:cubicBezTo>
                  <a:cubicBezTo>
                    <a:pt x="23" y="39"/>
                    <a:pt x="24" y="39"/>
                    <a:pt x="26" y="39"/>
                  </a:cubicBezTo>
                  <a:cubicBezTo>
                    <a:pt x="27" y="38"/>
                    <a:pt x="28" y="37"/>
                    <a:pt x="27" y="36"/>
                  </a:cubicBezTo>
                  <a:cubicBezTo>
                    <a:pt x="27" y="35"/>
                    <a:pt x="28" y="33"/>
                    <a:pt x="29" y="33"/>
                  </a:cubicBezTo>
                  <a:cubicBezTo>
                    <a:pt x="29" y="33"/>
                    <a:pt x="30" y="33"/>
                    <a:pt x="31" y="34"/>
                  </a:cubicBezTo>
                  <a:cubicBezTo>
                    <a:pt x="32" y="34"/>
                    <a:pt x="33" y="34"/>
                    <a:pt x="34" y="33"/>
                  </a:cubicBezTo>
                  <a:cubicBezTo>
                    <a:pt x="35" y="32"/>
                    <a:pt x="35" y="31"/>
                    <a:pt x="35" y="30"/>
                  </a:cubicBezTo>
                  <a:cubicBezTo>
                    <a:pt x="34" y="29"/>
                    <a:pt x="34" y="27"/>
                    <a:pt x="34" y="27"/>
                  </a:cubicBezTo>
                  <a:cubicBezTo>
                    <a:pt x="34" y="26"/>
                    <a:pt x="35" y="26"/>
                    <a:pt x="36" y="26"/>
                  </a:cubicBezTo>
                  <a:cubicBezTo>
                    <a:pt x="38" y="26"/>
                    <a:pt x="39" y="25"/>
                    <a:pt x="39" y="24"/>
                  </a:cubicBezTo>
                  <a:cubicBezTo>
                    <a:pt x="39" y="23"/>
                    <a:pt x="39" y="21"/>
                    <a:pt x="38" y="21"/>
                  </a:cubicBezTo>
                  <a:cubicBezTo>
                    <a:pt x="37" y="21"/>
                    <a:pt x="36" y="19"/>
                    <a:pt x="36" y="18"/>
                  </a:cubicBezTo>
                  <a:cubicBezTo>
                    <a:pt x="36" y="18"/>
                    <a:pt x="36" y="17"/>
                    <a:pt x="37" y="17"/>
                  </a:cubicBezTo>
                  <a:cubicBezTo>
                    <a:pt x="38" y="16"/>
                    <a:pt x="39" y="15"/>
                    <a:pt x="38" y="14"/>
                  </a:cubicBezTo>
                  <a:cubicBezTo>
                    <a:pt x="38" y="12"/>
                    <a:pt x="37" y="11"/>
                    <a:pt x="36" y="12"/>
                  </a:cubicBezTo>
                  <a:cubicBezTo>
                    <a:pt x="35" y="12"/>
                    <a:pt x="33" y="11"/>
                    <a:pt x="33" y="10"/>
                  </a:cubicBezTo>
                  <a:cubicBezTo>
                    <a:pt x="32" y="10"/>
                    <a:pt x="33" y="9"/>
                    <a:pt x="33" y="8"/>
                  </a:cubicBezTo>
                  <a:cubicBezTo>
                    <a:pt x="34" y="7"/>
                    <a:pt x="34" y="6"/>
                    <a:pt x="33" y="5"/>
                  </a:cubicBezTo>
                  <a:cubicBezTo>
                    <a:pt x="32" y="4"/>
                    <a:pt x="30" y="4"/>
                    <a:pt x="30" y="5"/>
                  </a:cubicBezTo>
                  <a:cubicBezTo>
                    <a:pt x="29" y="5"/>
                    <a:pt x="27" y="5"/>
                    <a:pt x="26" y="5"/>
                  </a:cubicBezTo>
                  <a:cubicBezTo>
                    <a:pt x="26" y="5"/>
                    <a:pt x="26" y="4"/>
                    <a:pt x="26" y="3"/>
                  </a:cubicBezTo>
                  <a:cubicBezTo>
                    <a:pt x="26" y="2"/>
                    <a:pt x="25" y="1"/>
                    <a:pt x="24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20" y="3"/>
                    <a:pt x="19" y="3"/>
                    <a:pt x="18" y="4"/>
                  </a:cubicBezTo>
                  <a:cubicBezTo>
                    <a:pt x="18" y="4"/>
                    <a:pt x="17" y="3"/>
                    <a:pt x="16" y="2"/>
                  </a:cubicBezTo>
                  <a:cubicBezTo>
                    <a:pt x="16" y="1"/>
                    <a:pt x="15" y="0"/>
                    <a:pt x="13" y="1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12" y="4"/>
                    <a:pt x="11" y="6"/>
                    <a:pt x="10" y="6"/>
                  </a:cubicBezTo>
                  <a:cubicBezTo>
                    <a:pt x="10" y="7"/>
                    <a:pt x="9" y="6"/>
                    <a:pt x="8" y="6"/>
                  </a:cubicBezTo>
                  <a:cubicBezTo>
                    <a:pt x="7" y="5"/>
                    <a:pt x="6" y="5"/>
                    <a:pt x="5" y="6"/>
                  </a:cubicBezTo>
                  <a:cubicBezTo>
                    <a:pt x="4" y="7"/>
                    <a:pt x="4" y="9"/>
                    <a:pt x="4" y="10"/>
                  </a:cubicBezTo>
                  <a:close/>
                  <a:moveTo>
                    <a:pt x="16" y="9"/>
                  </a:moveTo>
                  <a:cubicBezTo>
                    <a:pt x="22" y="7"/>
                    <a:pt x="28" y="10"/>
                    <a:pt x="30" y="16"/>
                  </a:cubicBezTo>
                  <a:cubicBezTo>
                    <a:pt x="32" y="22"/>
                    <a:pt x="29" y="29"/>
                    <a:pt x="23" y="31"/>
                  </a:cubicBezTo>
                  <a:cubicBezTo>
                    <a:pt x="17" y="33"/>
                    <a:pt x="11" y="29"/>
                    <a:pt x="9" y="23"/>
                  </a:cubicBezTo>
                  <a:cubicBezTo>
                    <a:pt x="7" y="17"/>
                    <a:pt x="10" y="11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标题 1"/>
          <p:cNvSpPr txBox="1"/>
          <p:nvPr/>
        </p:nvSpPr>
        <p:spPr>
          <a:xfrm>
            <a:off x="604838" y="4763"/>
            <a:ext cx="7910512" cy="4492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0" hangingPunct="0"/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研究對策</a:t>
            </a:r>
            <a:endParaRPr lang="zh-CN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0801" y="786901"/>
            <a:ext cx="3117789" cy="489449"/>
          </a:xfrm>
          <a:prstGeom prst="rect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微软雅黑" panose="020B0503020204020204" pitchFamily="34" charset="-122"/>
              </a:rPr>
              <a:t>現有在職</a:t>
            </a:r>
            <a:r>
              <a:rPr lang="zh-CN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微软雅黑" panose="020B0503020204020204" pitchFamily="34" charset="-122"/>
              </a:rPr>
              <a:t>合同</a:t>
            </a:r>
            <a:endParaRPr lang="zh-CN" altLang="en-US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62515" y="796427"/>
            <a:ext cx="3452810" cy="489448"/>
          </a:xfrm>
          <a:prstGeom prst="rect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微软雅黑" panose="020B0503020204020204" pitchFamily="34" charset="-122"/>
              </a:rPr>
              <a:t>現有離職</a:t>
            </a:r>
            <a:r>
              <a:rPr lang="zh-CN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微软雅黑" panose="020B0503020204020204" pitchFamily="34" charset="-122"/>
              </a:rPr>
              <a:t>合同</a:t>
            </a:r>
            <a:endParaRPr lang="zh-CN" altLang="en-US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微软雅黑" panose="020B0503020204020204" pitchFamily="34" charset="-122"/>
            </a:endParaRPr>
          </a:p>
        </p:txBody>
      </p:sp>
      <p:grpSp>
        <p:nvGrpSpPr>
          <p:cNvPr id="33" name="群組 32"/>
          <p:cNvGrpSpPr/>
          <p:nvPr/>
        </p:nvGrpSpPr>
        <p:grpSpPr>
          <a:xfrm>
            <a:off x="485324" y="1605827"/>
            <a:ext cx="1816314" cy="3467809"/>
            <a:chOff x="595314" y="1634402"/>
            <a:chExt cx="1811098" cy="3467809"/>
          </a:xfrm>
        </p:grpSpPr>
        <p:grpSp>
          <p:nvGrpSpPr>
            <p:cNvPr id="16" name="群組 15"/>
            <p:cNvGrpSpPr/>
            <p:nvPr/>
          </p:nvGrpSpPr>
          <p:grpSpPr>
            <a:xfrm>
              <a:off x="595314" y="1634402"/>
              <a:ext cx="1665037" cy="3467809"/>
              <a:chOff x="633475" y="2077348"/>
              <a:chExt cx="2440530" cy="2565789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633475" y="2608791"/>
                <a:ext cx="2440530" cy="203434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33475" y="2077348"/>
                <a:ext cx="2440530" cy="5381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初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/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續簽</a:t>
                </a: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687122" y="2633778"/>
              <a:ext cx="17192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anose="05000000000000000000" pitchFamily="2" charset="2"/>
                <a:buChar char="l"/>
              </a:pPr>
              <a:r>
                <a:rPr lang="zh-CN" altLang="en-US" sz="1600" kern="0" dirty="0" smtClean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電子合同簽訂</a:t>
              </a:r>
              <a:endParaRPr lang="zh-TW" altLang="en-US" sz="16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687122" y="3190875"/>
              <a:ext cx="1566862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1600" kern="0" dirty="0" smtClean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人臉未通過人員簽訂紙本合同，通過掃描儀</a:t>
              </a:r>
              <a:r>
                <a:rPr lang="en-US" altLang="zh-CN" sz="1600" kern="0" dirty="0" smtClean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+</a:t>
              </a:r>
              <a:r>
                <a:rPr lang="zh-CN" altLang="en-US" sz="1600" kern="0" dirty="0" smtClean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文件命名的方式轉化為電子合同</a:t>
              </a:r>
              <a:r>
                <a:rPr lang="en-US" altLang="zh-CN" sz="1600" kern="0" dirty="0" smtClean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PDF</a:t>
              </a:r>
              <a:r>
                <a:rPr lang="zh-CN" altLang="en-US" sz="1600" kern="0" dirty="0" smtClean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檔</a:t>
              </a:r>
              <a:endParaRPr lang="en-US" altLang="zh-CN" sz="1600" kern="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2301638" y="1643927"/>
            <a:ext cx="1641712" cy="3467809"/>
            <a:chOff x="2406412" y="1634402"/>
            <a:chExt cx="1762558" cy="3467809"/>
          </a:xfrm>
        </p:grpSpPr>
        <p:grpSp>
          <p:nvGrpSpPr>
            <p:cNvPr id="19" name="群組 18"/>
            <p:cNvGrpSpPr/>
            <p:nvPr/>
          </p:nvGrpSpPr>
          <p:grpSpPr>
            <a:xfrm>
              <a:off x="2406412" y="1634402"/>
              <a:ext cx="1736935" cy="3467809"/>
              <a:chOff x="633475" y="2077348"/>
              <a:chExt cx="2440530" cy="2565789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633475" y="2608791"/>
                <a:ext cx="2440530" cy="203434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33475" y="2077348"/>
                <a:ext cx="2440530" cy="5381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歷史合同</a:t>
                </a: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2483073" y="2734478"/>
              <a:ext cx="1685897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1600" kern="0" dirty="0" smtClean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將現有人員的紙本合同通過掃描的方式變成電子檔，需</a:t>
              </a:r>
              <a:r>
                <a:rPr lang="en-US" altLang="zh-CN" sz="1600" kern="0" dirty="0" smtClean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IT</a:t>
              </a:r>
              <a:r>
                <a:rPr lang="zh-CN" altLang="en-US" sz="1600" kern="0" dirty="0" smtClean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開發資源庫</a:t>
              </a:r>
              <a:endParaRPr lang="zh-TW" altLang="en-US" sz="1600" kern="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4862514" y="1599491"/>
            <a:ext cx="1580567" cy="3467809"/>
            <a:chOff x="633475" y="2077348"/>
            <a:chExt cx="2440530" cy="2565789"/>
          </a:xfrm>
        </p:grpSpPr>
        <p:sp>
          <p:nvSpPr>
            <p:cNvPr id="24" name="矩形 23"/>
            <p:cNvSpPr/>
            <p:nvPr/>
          </p:nvSpPr>
          <p:spPr>
            <a:xfrm>
              <a:off x="633475" y="2608791"/>
              <a:ext cx="2440530" cy="203434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633475" y="2077348"/>
              <a:ext cx="2440530" cy="5381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小於</a:t>
              </a:r>
              <a:r>
                <a:rPr lang="en-US" altLang="zh-CN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2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年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6597412" y="1599491"/>
            <a:ext cx="1717912" cy="3467809"/>
            <a:chOff x="633475" y="2077348"/>
            <a:chExt cx="2440530" cy="2565789"/>
          </a:xfrm>
        </p:grpSpPr>
        <p:sp>
          <p:nvSpPr>
            <p:cNvPr id="27" name="矩形 26"/>
            <p:cNvSpPr/>
            <p:nvPr/>
          </p:nvSpPr>
          <p:spPr>
            <a:xfrm>
              <a:off x="633475" y="2608791"/>
              <a:ext cx="2440530" cy="203434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633475" y="2077348"/>
              <a:ext cx="2440530" cy="5381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大於</a:t>
              </a:r>
              <a:r>
                <a:rPr lang="en-US" altLang="zh-CN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2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年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4862514" y="2553503"/>
            <a:ext cx="15805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依舊已紙本保存，隨著年限增加，逐年銷毀</a:t>
            </a:r>
            <a:endParaRPr lang="zh-TW" altLang="en-US" sz="1600" kern="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49032" y="2553503"/>
            <a:ext cx="15805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kern="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在確保離職合同中沒有在職人員合同的情況下，進行</a:t>
            </a:r>
            <a:r>
              <a:rPr lang="zh-CN" altLang="en-US" sz="1600" kern="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銷毀</a:t>
            </a:r>
            <a:r>
              <a:rPr lang="zh-CN" altLang="en-US" sz="1600" kern="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（需聯繫碎紙公司）</a:t>
            </a:r>
            <a:endParaRPr lang="zh-TW" altLang="en-US" sz="1600" kern="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34025" y="5509726"/>
            <a:ext cx="1140088" cy="487144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再次確認離職狀況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7147931" y="5525840"/>
            <a:ext cx="1140088" cy="487144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封箱，</a:t>
            </a:r>
            <a:r>
              <a:rPr lang="zh-CN" altLang="en-US" kern="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逐年銷毀</a:t>
            </a:r>
            <a:endParaRPr lang="zh-TW" altLang="en-US" dirty="0"/>
          </a:p>
        </p:txBody>
      </p:sp>
      <p:cxnSp>
        <p:nvCxnSpPr>
          <p:cNvPr id="44" name="直線單箭頭接點 43"/>
          <p:cNvCxnSpPr>
            <a:endCxn id="41" idx="1"/>
          </p:cNvCxnSpPr>
          <p:nvPr/>
        </p:nvCxnSpPr>
        <p:spPr>
          <a:xfrm>
            <a:off x="2980191" y="5745241"/>
            <a:ext cx="801234" cy="8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4732791" y="5771000"/>
            <a:ext cx="801234" cy="8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71475" y="5422900"/>
            <a:ext cx="1282065" cy="567055"/>
          </a:xfrm>
          <a:prstGeom prst="rect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微软雅黑" panose="020B0503020204020204" pitchFamily="34" charset="-122"/>
              </a:rPr>
              <a:t>未來離職合同</a:t>
            </a:r>
            <a:endParaRPr lang="zh-CN" altLang="en-US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781425" y="5509726"/>
            <a:ext cx="1140088" cy="487144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抽取離職合同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993231" y="5509726"/>
            <a:ext cx="1140088" cy="487144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定期盤點離職名單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單箭頭接點 62"/>
          <p:cNvCxnSpPr>
            <a:endCxn id="22" idx="1"/>
          </p:cNvCxnSpPr>
          <p:nvPr/>
        </p:nvCxnSpPr>
        <p:spPr>
          <a:xfrm flipV="1">
            <a:off x="7334250" y="1000760"/>
            <a:ext cx="6572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0" y="1905"/>
            <a:ext cx="9144000" cy="501650"/>
            <a:chOff x="0" y="0"/>
            <a:chExt cx="14400" cy="790"/>
          </a:xfrm>
        </p:grpSpPr>
        <p:pic>
          <p:nvPicPr>
            <p:cNvPr id="8194" name="圖片 3" descr="3333333333333333333333.jp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14400" cy="790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3" name="组合 2"/>
            <p:cNvGrpSpPr/>
            <p:nvPr/>
          </p:nvGrpSpPr>
          <p:grpSpPr>
            <a:xfrm>
              <a:off x="368" y="8"/>
              <a:ext cx="13041" cy="706"/>
              <a:chOff x="368" y="8"/>
              <a:chExt cx="13041" cy="706"/>
            </a:xfrm>
          </p:grpSpPr>
          <p:grpSp>
            <p:nvGrpSpPr>
              <p:cNvPr id="2" name="Group 11"/>
              <p:cNvGrpSpPr>
                <a:grpSpLocks noChangeAspect="1"/>
              </p:cNvGrpSpPr>
              <p:nvPr/>
            </p:nvGrpSpPr>
            <p:grpSpPr bwMode="auto">
              <a:xfrm>
                <a:off x="368" y="187"/>
                <a:ext cx="644" cy="420"/>
                <a:chOff x="4838" y="1902"/>
                <a:chExt cx="497" cy="432"/>
              </a:xfrm>
              <a:solidFill>
                <a:schemeClr val="bg1"/>
              </a:solidFill>
              <a:effectLst>
                <a:outerShdw blurRad="381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" name="Freeform 12"/>
                <p:cNvSpPr>
                  <a:spLocks noEditPoints="1"/>
                </p:cNvSpPr>
                <p:nvPr/>
              </p:nvSpPr>
              <p:spPr bwMode="auto">
                <a:xfrm>
                  <a:off x="5001" y="1999"/>
                  <a:ext cx="334" cy="335"/>
                </a:xfrm>
                <a:custGeom>
                  <a:avLst/>
                  <a:gdLst>
                    <a:gd name="T0" fmla="*/ 9 w 80"/>
                    <a:gd name="T1" fmla="*/ 19 h 80"/>
                    <a:gd name="T2" fmla="*/ 10 w 80"/>
                    <a:gd name="T3" fmla="*/ 26 h 80"/>
                    <a:gd name="T4" fmla="*/ 5 w 80"/>
                    <a:gd name="T5" fmla="*/ 27 h 80"/>
                    <a:gd name="T6" fmla="*/ 0 w 80"/>
                    <a:gd name="T7" fmla="*/ 31 h 80"/>
                    <a:gd name="T8" fmla="*/ 3 w 80"/>
                    <a:gd name="T9" fmla="*/ 37 h 80"/>
                    <a:gd name="T10" fmla="*/ 7 w 80"/>
                    <a:gd name="T11" fmla="*/ 42 h 80"/>
                    <a:gd name="T12" fmla="*/ 3 w 80"/>
                    <a:gd name="T13" fmla="*/ 46 h 80"/>
                    <a:gd name="T14" fmla="*/ 1 w 80"/>
                    <a:gd name="T15" fmla="*/ 52 h 80"/>
                    <a:gd name="T16" fmla="*/ 7 w 80"/>
                    <a:gd name="T17" fmla="*/ 56 h 80"/>
                    <a:gd name="T18" fmla="*/ 11 w 80"/>
                    <a:gd name="T19" fmla="*/ 57 h 80"/>
                    <a:gd name="T20" fmla="*/ 11 w 80"/>
                    <a:gd name="T21" fmla="*/ 63 h 80"/>
                    <a:gd name="T22" fmla="*/ 13 w 80"/>
                    <a:gd name="T23" fmla="*/ 70 h 80"/>
                    <a:gd name="T24" fmla="*/ 19 w 80"/>
                    <a:gd name="T25" fmla="*/ 70 h 80"/>
                    <a:gd name="T26" fmla="*/ 25 w 80"/>
                    <a:gd name="T27" fmla="*/ 70 h 80"/>
                    <a:gd name="T28" fmla="*/ 27 w 80"/>
                    <a:gd name="T29" fmla="*/ 74 h 80"/>
                    <a:gd name="T30" fmla="*/ 31 w 80"/>
                    <a:gd name="T31" fmla="*/ 79 h 80"/>
                    <a:gd name="T32" fmla="*/ 37 w 80"/>
                    <a:gd name="T33" fmla="*/ 76 h 80"/>
                    <a:gd name="T34" fmla="*/ 42 w 80"/>
                    <a:gd name="T35" fmla="*/ 73 h 80"/>
                    <a:gd name="T36" fmla="*/ 46 w 80"/>
                    <a:gd name="T37" fmla="*/ 76 h 80"/>
                    <a:gd name="T38" fmla="*/ 52 w 80"/>
                    <a:gd name="T39" fmla="*/ 78 h 80"/>
                    <a:gd name="T40" fmla="*/ 56 w 80"/>
                    <a:gd name="T41" fmla="*/ 73 h 80"/>
                    <a:gd name="T42" fmla="*/ 58 w 80"/>
                    <a:gd name="T43" fmla="*/ 67 h 80"/>
                    <a:gd name="T44" fmla="*/ 63 w 80"/>
                    <a:gd name="T45" fmla="*/ 68 h 80"/>
                    <a:gd name="T46" fmla="*/ 69 w 80"/>
                    <a:gd name="T47" fmla="*/ 67 h 80"/>
                    <a:gd name="T48" fmla="*/ 70 w 80"/>
                    <a:gd name="T49" fmla="*/ 60 h 80"/>
                    <a:gd name="T50" fmla="*/ 69 w 80"/>
                    <a:gd name="T51" fmla="*/ 54 h 80"/>
                    <a:gd name="T52" fmla="*/ 74 w 80"/>
                    <a:gd name="T53" fmla="*/ 53 h 80"/>
                    <a:gd name="T54" fmla="*/ 79 w 80"/>
                    <a:gd name="T55" fmla="*/ 48 h 80"/>
                    <a:gd name="T56" fmla="*/ 76 w 80"/>
                    <a:gd name="T57" fmla="*/ 42 h 80"/>
                    <a:gd name="T58" fmla="*/ 72 w 80"/>
                    <a:gd name="T59" fmla="*/ 37 h 80"/>
                    <a:gd name="T60" fmla="*/ 76 w 80"/>
                    <a:gd name="T61" fmla="*/ 34 h 80"/>
                    <a:gd name="T62" fmla="*/ 78 w 80"/>
                    <a:gd name="T63" fmla="*/ 27 h 80"/>
                    <a:gd name="T64" fmla="*/ 73 w 80"/>
                    <a:gd name="T65" fmla="*/ 24 h 80"/>
                    <a:gd name="T66" fmla="*/ 67 w 80"/>
                    <a:gd name="T67" fmla="*/ 21 h 80"/>
                    <a:gd name="T68" fmla="*/ 68 w 80"/>
                    <a:gd name="T69" fmla="*/ 16 h 80"/>
                    <a:gd name="T70" fmla="*/ 67 w 80"/>
                    <a:gd name="T71" fmla="*/ 10 h 80"/>
                    <a:gd name="T72" fmla="*/ 60 w 80"/>
                    <a:gd name="T73" fmla="*/ 9 h 80"/>
                    <a:gd name="T74" fmla="*/ 54 w 80"/>
                    <a:gd name="T75" fmla="*/ 10 h 80"/>
                    <a:gd name="T76" fmla="*/ 52 w 80"/>
                    <a:gd name="T77" fmla="*/ 5 h 80"/>
                    <a:gd name="T78" fmla="*/ 48 w 80"/>
                    <a:gd name="T79" fmla="*/ 0 h 80"/>
                    <a:gd name="T80" fmla="*/ 42 w 80"/>
                    <a:gd name="T81" fmla="*/ 3 h 80"/>
                    <a:gd name="T82" fmla="*/ 37 w 80"/>
                    <a:gd name="T83" fmla="*/ 7 h 80"/>
                    <a:gd name="T84" fmla="*/ 33 w 80"/>
                    <a:gd name="T85" fmla="*/ 3 h 80"/>
                    <a:gd name="T86" fmla="*/ 27 w 80"/>
                    <a:gd name="T87" fmla="*/ 1 h 80"/>
                    <a:gd name="T88" fmla="*/ 23 w 80"/>
                    <a:gd name="T89" fmla="*/ 7 h 80"/>
                    <a:gd name="T90" fmla="*/ 21 w 80"/>
                    <a:gd name="T91" fmla="*/ 13 h 80"/>
                    <a:gd name="T92" fmla="*/ 16 w 80"/>
                    <a:gd name="T93" fmla="*/ 11 h 80"/>
                    <a:gd name="T94" fmla="*/ 10 w 80"/>
                    <a:gd name="T95" fmla="*/ 13 h 80"/>
                    <a:gd name="T96" fmla="*/ 9 w 80"/>
                    <a:gd name="T97" fmla="*/ 19 h 80"/>
                    <a:gd name="T98" fmla="*/ 32 w 80"/>
                    <a:gd name="T99" fmla="*/ 18 h 80"/>
                    <a:gd name="T100" fmla="*/ 62 w 80"/>
                    <a:gd name="T101" fmla="*/ 33 h 80"/>
                    <a:gd name="T102" fmla="*/ 47 w 80"/>
                    <a:gd name="T103" fmla="*/ 62 h 80"/>
                    <a:gd name="T104" fmla="*/ 18 w 80"/>
                    <a:gd name="T105" fmla="*/ 47 h 80"/>
                    <a:gd name="T106" fmla="*/ 32 w 80"/>
                    <a:gd name="T107" fmla="*/ 18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0" h="80">
                      <a:moveTo>
                        <a:pt x="9" y="19"/>
                      </a:moveTo>
                      <a:cubicBezTo>
                        <a:pt x="11" y="21"/>
                        <a:pt x="10" y="25"/>
                        <a:pt x="10" y="26"/>
                      </a:cubicBezTo>
                      <a:cubicBezTo>
                        <a:pt x="9" y="27"/>
                        <a:pt x="7" y="27"/>
                        <a:pt x="5" y="27"/>
                      </a:cubicBezTo>
                      <a:cubicBezTo>
                        <a:pt x="3" y="26"/>
                        <a:pt x="1" y="28"/>
                        <a:pt x="0" y="31"/>
                      </a:cubicBezTo>
                      <a:cubicBezTo>
                        <a:pt x="0" y="34"/>
                        <a:pt x="1" y="37"/>
                        <a:pt x="3" y="37"/>
                      </a:cubicBezTo>
                      <a:cubicBezTo>
                        <a:pt x="5" y="38"/>
                        <a:pt x="7" y="41"/>
                        <a:pt x="7" y="42"/>
                      </a:cubicBezTo>
                      <a:cubicBezTo>
                        <a:pt x="7" y="44"/>
                        <a:pt x="5" y="45"/>
                        <a:pt x="3" y="46"/>
                      </a:cubicBezTo>
                      <a:cubicBezTo>
                        <a:pt x="1" y="47"/>
                        <a:pt x="0" y="49"/>
                        <a:pt x="1" y="52"/>
                      </a:cubicBezTo>
                      <a:cubicBezTo>
                        <a:pt x="2" y="55"/>
                        <a:pt x="4" y="57"/>
                        <a:pt x="7" y="56"/>
                      </a:cubicBezTo>
                      <a:cubicBezTo>
                        <a:pt x="9" y="55"/>
                        <a:pt x="11" y="56"/>
                        <a:pt x="11" y="57"/>
                      </a:cubicBezTo>
                      <a:cubicBezTo>
                        <a:pt x="12" y="58"/>
                        <a:pt x="13" y="62"/>
                        <a:pt x="11" y="63"/>
                      </a:cubicBezTo>
                      <a:cubicBezTo>
                        <a:pt x="10" y="65"/>
                        <a:pt x="10" y="68"/>
                        <a:pt x="13" y="70"/>
                      </a:cubicBezTo>
                      <a:cubicBezTo>
                        <a:pt x="15" y="72"/>
                        <a:pt x="18" y="72"/>
                        <a:pt x="19" y="70"/>
                      </a:cubicBezTo>
                      <a:cubicBezTo>
                        <a:pt x="20" y="69"/>
                        <a:pt x="24" y="69"/>
                        <a:pt x="25" y="70"/>
                      </a:cubicBezTo>
                      <a:cubicBezTo>
                        <a:pt x="27" y="70"/>
                        <a:pt x="27" y="72"/>
                        <a:pt x="27" y="74"/>
                      </a:cubicBezTo>
                      <a:cubicBezTo>
                        <a:pt x="26" y="76"/>
                        <a:pt x="28" y="78"/>
                        <a:pt x="31" y="79"/>
                      </a:cubicBezTo>
                      <a:cubicBezTo>
                        <a:pt x="34" y="80"/>
                        <a:pt x="37" y="79"/>
                        <a:pt x="37" y="76"/>
                      </a:cubicBezTo>
                      <a:cubicBezTo>
                        <a:pt x="37" y="74"/>
                        <a:pt x="41" y="73"/>
                        <a:pt x="42" y="73"/>
                      </a:cubicBezTo>
                      <a:cubicBezTo>
                        <a:pt x="43" y="72"/>
                        <a:pt x="45" y="74"/>
                        <a:pt x="46" y="76"/>
                      </a:cubicBezTo>
                      <a:cubicBezTo>
                        <a:pt x="46" y="78"/>
                        <a:pt x="49" y="79"/>
                        <a:pt x="52" y="78"/>
                      </a:cubicBezTo>
                      <a:cubicBezTo>
                        <a:pt x="55" y="77"/>
                        <a:pt x="56" y="75"/>
                        <a:pt x="56" y="73"/>
                      </a:cubicBezTo>
                      <a:cubicBezTo>
                        <a:pt x="55" y="71"/>
                        <a:pt x="57" y="68"/>
                        <a:pt x="58" y="67"/>
                      </a:cubicBezTo>
                      <a:cubicBezTo>
                        <a:pt x="59" y="66"/>
                        <a:pt x="61" y="67"/>
                        <a:pt x="63" y="68"/>
                      </a:cubicBezTo>
                      <a:cubicBezTo>
                        <a:pt x="65" y="70"/>
                        <a:pt x="67" y="69"/>
                        <a:pt x="69" y="67"/>
                      </a:cubicBezTo>
                      <a:cubicBezTo>
                        <a:pt x="71" y="65"/>
                        <a:pt x="72" y="62"/>
                        <a:pt x="70" y="60"/>
                      </a:cubicBezTo>
                      <a:cubicBezTo>
                        <a:pt x="69" y="59"/>
                        <a:pt x="69" y="55"/>
                        <a:pt x="69" y="54"/>
                      </a:cubicBezTo>
                      <a:cubicBezTo>
                        <a:pt x="70" y="53"/>
                        <a:pt x="72" y="52"/>
                        <a:pt x="74" y="53"/>
                      </a:cubicBezTo>
                      <a:cubicBezTo>
                        <a:pt x="76" y="53"/>
                        <a:pt x="78" y="51"/>
                        <a:pt x="79" y="48"/>
                      </a:cubicBezTo>
                      <a:cubicBezTo>
                        <a:pt x="80" y="45"/>
                        <a:pt x="78" y="43"/>
                        <a:pt x="76" y="42"/>
                      </a:cubicBezTo>
                      <a:cubicBezTo>
                        <a:pt x="74" y="42"/>
                        <a:pt x="72" y="38"/>
                        <a:pt x="72" y="37"/>
                      </a:cubicBezTo>
                      <a:cubicBezTo>
                        <a:pt x="72" y="36"/>
                        <a:pt x="74" y="34"/>
                        <a:pt x="76" y="34"/>
                      </a:cubicBezTo>
                      <a:cubicBezTo>
                        <a:pt x="78" y="33"/>
                        <a:pt x="79" y="30"/>
                        <a:pt x="78" y="27"/>
                      </a:cubicBezTo>
                      <a:cubicBezTo>
                        <a:pt x="77" y="25"/>
                        <a:pt x="75" y="23"/>
                        <a:pt x="73" y="24"/>
                      </a:cubicBezTo>
                      <a:cubicBezTo>
                        <a:pt x="71" y="24"/>
                        <a:pt x="67" y="22"/>
                        <a:pt x="67" y="21"/>
                      </a:cubicBezTo>
                      <a:cubicBezTo>
                        <a:pt x="66" y="20"/>
                        <a:pt x="66" y="18"/>
                        <a:pt x="68" y="16"/>
                      </a:cubicBezTo>
                      <a:cubicBezTo>
                        <a:pt x="69" y="15"/>
                        <a:pt x="69" y="12"/>
                        <a:pt x="67" y="10"/>
                      </a:cubicBezTo>
                      <a:cubicBezTo>
                        <a:pt x="64" y="8"/>
                        <a:pt x="61" y="8"/>
                        <a:pt x="60" y="9"/>
                      </a:cubicBezTo>
                      <a:cubicBezTo>
                        <a:pt x="59" y="11"/>
                        <a:pt x="55" y="10"/>
                        <a:pt x="54" y="10"/>
                      </a:cubicBezTo>
                      <a:cubicBezTo>
                        <a:pt x="52" y="9"/>
                        <a:pt x="52" y="7"/>
                        <a:pt x="52" y="5"/>
                      </a:cubicBezTo>
                      <a:cubicBezTo>
                        <a:pt x="53" y="3"/>
                        <a:pt x="51" y="1"/>
                        <a:pt x="48" y="0"/>
                      </a:cubicBezTo>
                      <a:cubicBezTo>
                        <a:pt x="45" y="0"/>
                        <a:pt x="42" y="1"/>
                        <a:pt x="42" y="3"/>
                      </a:cubicBezTo>
                      <a:cubicBezTo>
                        <a:pt x="42" y="5"/>
                        <a:pt x="38" y="7"/>
                        <a:pt x="37" y="7"/>
                      </a:cubicBezTo>
                      <a:cubicBezTo>
                        <a:pt x="36" y="7"/>
                        <a:pt x="34" y="5"/>
                        <a:pt x="33" y="3"/>
                      </a:cubicBezTo>
                      <a:cubicBezTo>
                        <a:pt x="33" y="1"/>
                        <a:pt x="30" y="1"/>
                        <a:pt x="27" y="1"/>
                      </a:cubicBezTo>
                      <a:cubicBezTo>
                        <a:pt x="24" y="2"/>
                        <a:pt x="23" y="5"/>
                        <a:pt x="23" y="7"/>
                      </a:cubicBezTo>
                      <a:cubicBezTo>
                        <a:pt x="24" y="9"/>
                        <a:pt x="22" y="12"/>
                        <a:pt x="21" y="13"/>
                      </a:cubicBezTo>
                      <a:cubicBezTo>
                        <a:pt x="20" y="13"/>
                        <a:pt x="18" y="13"/>
                        <a:pt x="16" y="11"/>
                      </a:cubicBezTo>
                      <a:cubicBezTo>
                        <a:pt x="15" y="10"/>
                        <a:pt x="12" y="11"/>
                        <a:pt x="10" y="13"/>
                      </a:cubicBezTo>
                      <a:cubicBezTo>
                        <a:pt x="8" y="15"/>
                        <a:pt x="7" y="18"/>
                        <a:pt x="9" y="19"/>
                      </a:cubicBezTo>
                      <a:close/>
                      <a:moveTo>
                        <a:pt x="32" y="18"/>
                      </a:moveTo>
                      <a:cubicBezTo>
                        <a:pt x="45" y="14"/>
                        <a:pt x="58" y="21"/>
                        <a:pt x="62" y="33"/>
                      </a:cubicBezTo>
                      <a:cubicBezTo>
                        <a:pt x="65" y="45"/>
                        <a:pt x="59" y="58"/>
                        <a:pt x="47" y="62"/>
                      </a:cubicBezTo>
                      <a:cubicBezTo>
                        <a:pt x="34" y="66"/>
                        <a:pt x="21" y="59"/>
                        <a:pt x="18" y="47"/>
                      </a:cubicBezTo>
                      <a:cubicBezTo>
                        <a:pt x="14" y="35"/>
                        <a:pt x="20" y="22"/>
                        <a:pt x="3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" name="Freeform 13"/>
                <p:cNvSpPr>
                  <a:spLocks noEditPoints="1"/>
                </p:cNvSpPr>
                <p:nvPr/>
              </p:nvSpPr>
              <p:spPr bwMode="auto">
                <a:xfrm>
                  <a:off x="4838" y="1902"/>
                  <a:ext cx="217" cy="214"/>
                </a:xfrm>
                <a:custGeom>
                  <a:avLst/>
                  <a:gdLst>
                    <a:gd name="T0" fmla="*/ 6 w 52"/>
                    <a:gd name="T1" fmla="*/ 12 h 51"/>
                    <a:gd name="T2" fmla="*/ 7 w 52"/>
                    <a:gd name="T3" fmla="*/ 16 h 51"/>
                    <a:gd name="T4" fmla="*/ 4 w 52"/>
                    <a:gd name="T5" fmla="*/ 17 h 51"/>
                    <a:gd name="T6" fmla="*/ 1 w 52"/>
                    <a:gd name="T7" fmla="*/ 20 h 51"/>
                    <a:gd name="T8" fmla="*/ 3 w 52"/>
                    <a:gd name="T9" fmla="*/ 24 h 51"/>
                    <a:gd name="T10" fmla="*/ 5 w 52"/>
                    <a:gd name="T11" fmla="*/ 27 h 51"/>
                    <a:gd name="T12" fmla="*/ 3 w 52"/>
                    <a:gd name="T13" fmla="*/ 29 h 51"/>
                    <a:gd name="T14" fmla="*/ 1 w 52"/>
                    <a:gd name="T15" fmla="*/ 33 h 51"/>
                    <a:gd name="T16" fmla="*/ 5 w 52"/>
                    <a:gd name="T17" fmla="*/ 36 h 51"/>
                    <a:gd name="T18" fmla="*/ 8 w 52"/>
                    <a:gd name="T19" fmla="*/ 36 h 51"/>
                    <a:gd name="T20" fmla="*/ 8 w 52"/>
                    <a:gd name="T21" fmla="*/ 41 h 51"/>
                    <a:gd name="T22" fmla="*/ 9 w 52"/>
                    <a:gd name="T23" fmla="*/ 45 h 51"/>
                    <a:gd name="T24" fmla="*/ 13 w 52"/>
                    <a:gd name="T25" fmla="*/ 45 h 51"/>
                    <a:gd name="T26" fmla="*/ 17 w 52"/>
                    <a:gd name="T27" fmla="*/ 45 h 51"/>
                    <a:gd name="T28" fmla="*/ 18 w 52"/>
                    <a:gd name="T29" fmla="*/ 48 h 51"/>
                    <a:gd name="T30" fmla="*/ 21 w 52"/>
                    <a:gd name="T31" fmla="*/ 51 h 51"/>
                    <a:gd name="T32" fmla="*/ 25 w 52"/>
                    <a:gd name="T33" fmla="*/ 49 h 51"/>
                    <a:gd name="T34" fmla="*/ 28 w 52"/>
                    <a:gd name="T35" fmla="*/ 47 h 51"/>
                    <a:gd name="T36" fmla="*/ 30 w 52"/>
                    <a:gd name="T37" fmla="*/ 49 h 51"/>
                    <a:gd name="T38" fmla="*/ 34 w 52"/>
                    <a:gd name="T39" fmla="*/ 50 h 51"/>
                    <a:gd name="T40" fmla="*/ 37 w 52"/>
                    <a:gd name="T41" fmla="*/ 47 h 51"/>
                    <a:gd name="T42" fmla="*/ 38 w 52"/>
                    <a:gd name="T43" fmla="*/ 43 h 51"/>
                    <a:gd name="T44" fmla="*/ 41 w 52"/>
                    <a:gd name="T45" fmla="*/ 44 h 51"/>
                    <a:gd name="T46" fmla="*/ 45 w 52"/>
                    <a:gd name="T47" fmla="*/ 43 h 51"/>
                    <a:gd name="T48" fmla="*/ 46 w 52"/>
                    <a:gd name="T49" fmla="*/ 39 h 51"/>
                    <a:gd name="T50" fmla="*/ 45 w 52"/>
                    <a:gd name="T51" fmla="*/ 35 h 51"/>
                    <a:gd name="T52" fmla="*/ 48 w 52"/>
                    <a:gd name="T53" fmla="*/ 34 h 51"/>
                    <a:gd name="T54" fmla="*/ 51 w 52"/>
                    <a:gd name="T55" fmla="*/ 31 h 51"/>
                    <a:gd name="T56" fmla="*/ 50 w 52"/>
                    <a:gd name="T57" fmla="*/ 27 h 51"/>
                    <a:gd name="T58" fmla="*/ 47 w 52"/>
                    <a:gd name="T59" fmla="*/ 24 h 51"/>
                    <a:gd name="T60" fmla="*/ 49 w 52"/>
                    <a:gd name="T61" fmla="*/ 22 h 51"/>
                    <a:gd name="T62" fmla="*/ 51 w 52"/>
                    <a:gd name="T63" fmla="*/ 18 h 51"/>
                    <a:gd name="T64" fmla="*/ 47 w 52"/>
                    <a:gd name="T65" fmla="*/ 15 h 51"/>
                    <a:gd name="T66" fmla="*/ 44 w 52"/>
                    <a:gd name="T67" fmla="*/ 13 h 51"/>
                    <a:gd name="T68" fmla="*/ 44 w 52"/>
                    <a:gd name="T69" fmla="*/ 10 h 51"/>
                    <a:gd name="T70" fmla="*/ 43 w 52"/>
                    <a:gd name="T71" fmla="*/ 6 h 51"/>
                    <a:gd name="T72" fmla="*/ 39 w 52"/>
                    <a:gd name="T73" fmla="*/ 6 h 51"/>
                    <a:gd name="T74" fmla="*/ 35 w 52"/>
                    <a:gd name="T75" fmla="*/ 6 h 51"/>
                    <a:gd name="T76" fmla="*/ 34 w 52"/>
                    <a:gd name="T77" fmla="*/ 3 h 51"/>
                    <a:gd name="T78" fmla="*/ 32 w 52"/>
                    <a:gd name="T79" fmla="*/ 0 h 51"/>
                    <a:gd name="T80" fmla="*/ 28 w 52"/>
                    <a:gd name="T81" fmla="*/ 2 h 51"/>
                    <a:gd name="T82" fmla="*/ 24 w 52"/>
                    <a:gd name="T83" fmla="*/ 4 h 51"/>
                    <a:gd name="T84" fmla="*/ 22 w 52"/>
                    <a:gd name="T85" fmla="*/ 2 h 51"/>
                    <a:gd name="T86" fmla="*/ 18 w 52"/>
                    <a:gd name="T87" fmla="*/ 1 h 51"/>
                    <a:gd name="T88" fmla="*/ 16 w 52"/>
                    <a:gd name="T89" fmla="*/ 4 h 51"/>
                    <a:gd name="T90" fmla="*/ 14 w 52"/>
                    <a:gd name="T91" fmla="*/ 8 h 51"/>
                    <a:gd name="T92" fmla="*/ 11 w 52"/>
                    <a:gd name="T93" fmla="*/ 7 h 51"/>
                    <a:gd name="T94" fmla="*/ 7 w 52"/>
                    <a:gd name="T95" fmla="*/ 8 h 51"/>
                    <a:gd name="T96" fmla="*/ 6 w 52"/>
                    <a:gd name="T97" fmla="*/ 12 h 51"/>
                    <a:gd name="T98" fmla="*/ 22 w 52"/>
                    <a:gd name="T99" fmla="*/ 11 h 51"/>
                    <a:gd name="T100" fmla="*/ 40 w 52"/>
                    <a:gd name="T101" fmla="*/ 21 h 51"/>
                    <a:gd name="T102" fmla="*/ 31 w 52"/>
                    <a:gd name="T103" fmla="*/ 40 h 51"/>
                    <a:gd name="T104" fmla="*/ 12 w 52"/>
                    <a:gd name="T105" fmla="*/ 30 h 51"/>
                    <a:gd name="T106" fmla="*/ 22 w 52"/>
                    <a:gd name="T107" fmla="*/ 1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2" h="51">
                      <a:moveTo>
                        <a:pt x="6" y="12"/>
                      </a:moveTo>
                      <a:cubicBezTo>
                        <a:pt x="7" y="13"/>
                        <a:pt x="7" y="16"/>
                        <a:pt x="7" y="16"/>
                      </a:cubicBezTo>
                      <a:cubicBezTo>
                        <a:pt x="7" y="17"/>
                        <a:pt x="5" y="18"/>
                        <a:pt x="4" y="17"/>
                      </a:cubicBezTo>
                      <a:cubicBezTo>
                        <a:pt x="3" y="17"/>
                        <a:pt x="1" y="18"/>
                        <a:pt x="1" y="20"/>
                      </a:cubicBezTo>
                      <a:cubicBezTo>
                        <a:pt x="0" y="22"/>
                        <a:pt x="1" y="24"/>
                        <a:pt x="3" y="24"/>
                      </a:cubicBezTo>
                      <a:cubicBezTo>
                        <a:pt x="4" y="24"/>
                        <a:pt x="5" y="26"/>
                        <a:pt x="5" y="27"/>
                      </a:cubicBezTo>
                      <a:cubicBezTo>
                        <a:pt x="5" y="28"/>
                        <a:pt x="4" y="29"/>
                        <a:pt x="3" y="29"/>
                      </a:cubicBezTo>
                      <a:cubicBezTo>
                        <a:pt x="1" y="30"/>
                        <a:pt x="1" y="32"/>
                        <a:pt x="1" y="33"/>
                      </a:cubicBezTo>
                      <a:cubicBezTo>
                        <a:pt x="2" y="35"/>
                        <a:pt x="4" y="36"/>
                        <a:pt x="5" y="36"/>
                      </a:cubicBezTo>
                      <a:cubicBezTo>
                        <a:pt x="6" y="36"/>
                        <a:pt x="8" y="36"/>
                        <a:pt x="8" y="36"/>
                      </a:cubicBezTo>
                      <a:cubicBezTo>
                        <a:pt x="8" y="37"/>
                        <a:pt x="9" y="40"/>
                        <a:pt x="8" y="41"/>
                      </a:cubicBezTo>
                      <a:cubicBezTo>
                        <a:pt x="7" y="42"/>
                        <a:pt x="7" y="43"/>
                        <a:pt x="9" y="45"/>
                      </a:cubicBezTo>
                      <a:cubicBezTo>
                        <a:pt x="10" y="46"/>
                        <a:pt x="12" y="46"/>
                        <a:pt x="13" y="45"/>
                      </a:cubicBezTo>
                      <a:cubicBezTo>
                        <a:pt x="14" y="44"/>
                        <a:pt x="16" y="44"/>
                        <a:pt x="17" y="45"/>
                      </a:cubicBezTo>
                      <a:cubicBezTo>
                        <a:pt x="18" y="45"/>
                        <a:pt x="18" y="46"/>
                        <a:pt x="18" y="48"/>
                      </a:cubicBezTo>
                      <a:cubicBezTo>
                        <a:pt x="18" y="49"/>
                        <a:pt x="19" y="50"/>
                        <a:pt x="21" y="51"/>
                      </a:cubicBezTo>
                      <a:cubicBezTo>
                        <a:pt x="22" y="51"/>
                        <a:pt x="24" y="50"/>
                        <a:pt x="25" y="49"/>
                      </a:cubicBezTo>
                      <a:cubicBezTo>
                        <a:pt x="25" y="48"/>
                        <a:pt x="27" y="47"/>
                        <a:pt x="28" y="47"/>
                      </a:cubicBezTo>
                      <a:cubicBezTo>
                        <a:pt x="29" y="47"/>
                        <a:pt x="30" y="48"/>
                        <a:pt x="30" y="49"/>
                      </a:cubicBezTo>
                      <a:cubicBezTo>
                        <a:pt x="30" y="50"/>
                        <a:pt x="32" y="51"/>
                        <a:pt x="34" y="50"/>
                      </a:cubicBezTo>
                      <a:cubicBezTo>
                        <a:pt x="36" y="50"/>
                        <a:pt x="37" y="48"/>
                        <a:pt x="37" y="47"/>
                      </a:cubicBezTo>
                      <a:cubicBezTo>
                        <a:pt x="36" y="45"/>
                        <a:pt x="38" y="43"/>
                        <a:pt x="38" y="43"/>
                      </a:cubicBezTo>
                      <a:cubicBezTo>
                        <a:pt x="39" y="42"/>
                        <a:pt x="40" y="43"/>
                        <a:pt x="41" y="44"/>
                      </a:cubicBezTo>
                      <a:cubicBezTo>
                        <a:pt x="42" y="45"/>
                        <a:pt x="44" y="44"/>
                        <a:pt x="45" y="43"/>
                      </a:cubicBezTo>
                      <a:cubicBezTo>
                        <a:pt x="47" y="42"/>
                        <a:pt x="47" y="40"/>
                        <a:pt x="46" y="39"/>
                      </a:cubicBezTo>
                      <a:cubicBezTo>
                        <a:pt x="45" y="38"/>
                        <a:pt x="45" y="35"/>
                        <a:pt x="45" y="35"/>
                      </a:cubicBezTo>
                      <a:cubicBezTo>
                        <a:pt x="46" y="34"/>
                        <a:pt x="47" y="34"/>
                        <a:pt x="48" y="34"/>
                      </a:cubicBezTo>
                      <a:cubicBezTo>
                        <a:pt x="50" y="34"/>
                        <a:pt x="51" y="33"/>
                        <a:pt x="51" y="31"/>
                      </a:cubicBezTo>
                      <a:cubicBezTo>
                        <a:pt x="52" y="29"/>
                        <a:pt x="51" y="27"/>
                        <a:pt x="50" y="27"/>
                      </a:cubicBezTo>
                      <a:cubicBezTo>
                        <a:pt x="48" y="27"/>
                        <a:pt x="47" y="25"/>
                        <a:pt x="47" y="24"/>
                      </a:cubicBezTo>
                      <a:cubicBezTo>
                        <a:pt x="47" y="23"/>
                        <a:pt x="48" y="22"/>
                        <a:pt x="49" y="22"/>
                      </a:cubicBezTo>
                      <a:cubicBezTo>
                        <a:pt x="51" y="21"/>
                        <a:pt x="51" y="19"/>
                        <a:pt x="51" y="18"/>
                      </a:cubicBezTo>
                      <a:cubicBezTo>
                        <a:pt x="50" y="16"/>
                        <a:pt x="49" y="15"/>
                        <a:pt x="47" y="15"/>
                      </a:cubicBezTo>
                      <a:cubicBezTo>
                        <a:pt x="46" y="16"/>
                        <a:pt x="44" y="14"/>
                        <a:pt x="44" y="13"/>
                      </a:cubicBezTo>
                      <a:cubicBezTo>
                        <a:pt x="43" y="13"/>
                        <a:pt x="43" y="11"/>
                        <a:pt x="44" y="10"/>
                      </a:cubicBezTo>
                      <a:cubicBezTo>
                        <a:pt x="45" y="9"/>
                        <a:pt x="45" y="8"/>
                        <a:pt x="43" y="6"/>
                      </a:cubicBezTo>
                      <a:cubicBezTo>
                        <a:pt x="42" y="5"/>
                        <a:pt x="40" y="5"/>
                        <a:pt x="39" y="6"/>
                      </a:cubicBezTo>
                      <a:cubicBezTo>
                        <a:pt x="38" y="7"/>
                        <a:pt x="36" y="7"/>
                        <a:pt x="35" y="6"/>
                      </a:cubicBezTo>
                      <a:cubicBezTo>
                        <a:pt x="34" y="6"/>
                        <a:pt x="34" y="5"/>
                        <a:pt x="34" y="3"/>
                      </a:cubicBezTo>
                      <a:cubicBezTo>
                        <a:pt x="35" y="2"/>
                        <a:pt x="33" y="1"/>
                        <a:pt x="32" y="0"/>
                      </a:cubicBezTo>
                      <a:cubicBezTo>
                        <a:pt x="30" y="0"/>
                        <a:pt x="28" y="1"/>
                        <a:pt x="28" y="2"/>
                      </a:cubicBezTo>
                      <a:cubicBezTo>
                        <a:pt x="27" y="3"/>
                        <a:pt x="25" y="4"/>
                        <a:pt x="24" y="4"/>
                      </a:cubicBezTo>
                      <a:cubicBezTo>
                        <a:pt x="24" y="4"/>
                        <a:pt x="23" y="3"/>
                        <a:pt x="22" y="2"/>
                      </a:cubicBezTo>
                      <a:cubicBezTo>
                        <a:pt x="22" y="1"/>
                        <a:pt x="20" y="0"/>
                        <a:pt x="18" y="1"/>
                      </a:cubicBezTo>
                      <a:cubicBezTo>
                        <a:pt x="16" y="1"/>
                        <a:pt x="15" y="3"/>
                        <a:pt x="16" y="4"/>
                      </a:cubicBezTo>
                      <a:cubicBezTo>
                        <a:pt x="16" y="6"/>
                        <a:pt x="15" y="8"/>
                        <a:pt x="14" y="8"/>
                      </a:cubicBezTo>
                      <a:cubicBezTo>
                        <a:pt x="13" y="9"/>
                        <a:pt x="12" y="8"/>
                        <a:pt x="11" y="7"/>
                      </a:cubicBezTo>
                      <a:cubicBezTo>
                        <a:pt x="10" y="6"/>
                        <a:pt x="8" y="7"/>
                        <a:pt x="7" y="8"/>
                      </a:cubicBezTo>
                      <a:cubicBezTo>
                        <a:pt x="6" y="10"/>
                        <a:pt x="5" y="11"/>
                        <a:pt x="6" y="12"/>
                      </a:cubicBezTo>
                      <a:close/>
                      <a:moveTo>
                        <a:pt x="22" y="11"/>
                      </a:moveTo>
                      <a:cubicBezTo>
                        <a:pt x="29" y="9"/>
                        <a:pt x="38" y="13"/>
                        <a:pt x="40" y="21"/>
                      </a:cubicBezTo>
                      <a:cubicBezTo>
                        <a:pt x="43" y="29"/>
                        <a:pt x="38" y="37"/>
                        <a:pt x="31" y="40"/>
                      </a:cubicBezTo>
                      <a:cubicBezTo>
                        <a:pt x="23" y="42"/>
                        <a:pt x="14" y="38"/>
                        <a:pt x="12" y="30"/>
                      </a:cubicBezTo>
                      <a:cubicBezTo>
                        <a:pt x="9" y="22"/>
                        <a:pt x="14" y="14"/>
                        <a:pt x="2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" name="Freeform 14"/>
                <p:cNvSpPr>
                  <a:spLocks noEditPoints="1"/>
                </p:cNvSpPr>
                <p:nvPr/>
              </p:nvSpPr>
              <p:spPr bwMode="auto">
                <a:xfrm>
                  <a:off x="4842" y="2116"/>
                  <a:ext cx="163" cy="168"/>
                </a:xfrm>
                <a:custGeom>
                  <a:avLst/>
                  <a:gdLst>
                    <a:gd name="T0" fmla="*/ 4 w 39"/>
                    <a:gd name="T1" fmla="*/ 10 h 40"/>
                    <a:gd name="T2" fmla="*/ 5 w 39"/>
                    <a:gd name="T3" fmla="*/ 13 h 40"/>
                    <a:gd name="T4" fmla="*/ 2 w 39"/>
                    <a:gd name="T5" fmla="*/ 13 h 40"/>
                    <a:gd name="T6" fmla="*/ 0 w 39"/>
                    <a:gd name="T7" fmla="*/ 16 h 40"/>
                    <a:gd name="T8" fmla="*/ 1 w 39"/>
                    <a:gd name="T9" fmla="*/ 19 h 40"/>
                    <a:gd name="T10" fmla="*/ 3 w 39"/>
                    <a:gd name="T11" fmla="*/ 21 h 40"/>
                    <a:gd name="T12" fmla="*/ 2 w 39"/>
                    <a:gd name="T13" fmla="*/ 23 h 40"/>
                    <a:gd name="T14" fmla="*/ 1 w 39"/>
                    <a:gd name="T15" fmla="*/ 26 h 40"/>
                    <a:gd name="T16" fmla="*/ 3 w 39"/>
                    <a:gd name="T17" fmla="*/ 28 h 40"/>
                    <a:gd name="T18" fmla="*/ 5 w 39"/>
                    <a:gd name="T19" fmla="*/ 28 h 40"/>
                    <a:gd name="T20" fmla="*/ 5 w 39"/>
                    <a:gd name="T21" fmla="*/ 31 h 40"/>
                    <a:gd name="T22" fmla="*/ 6 w 39"/>
                    <a:gd name="T23" fmla="*/ 35 h 40"/>
                    <a:gd name="T24" fmla="*/ 9 w 39"/>
                    <a:gd name="T25" fmla="*/ 35 h 40"/>
                    <a:gd name="T26" fmla="*/ 13 w 39"/>
                    <a:gd name="T27" fmla="*/ 34 h 40"/>
                    <a:gd name="T28" fmla="*/ 13 w 39"/>
                    <a:gd name="T29" fmla="*/ 37 h 40"/>
                    <a:gd name="T30" fmla="*/ 15 w 39"/>
                    <a:gd name="T31" fmla="*/ 39 h 40"/>
                    <a:gd name="T32" fmla="*/ 18 w 39"/>
                    <a:gd name="T33" fmla="*/ 38 h 40"/>
                    <a:gd name="T34" fmla="*/ 21 w 39"/>
                    <a:gd name="T35" fmla="*/ 36 h 40"/>
                    <a:gd name="T36" fmla="*/ 22 w 39"/>
                    <a:gd name="T37" fmla="*/ 38 h 40"/>
                    <a:gd name="T38" fmla="*/ 26 w 39"/>
                    <a:gd name="T39" fmla="*/ 39 h 40"/>
                    <a:gd name="T40" fmla="*/ 27 w 39"/>
                    <a:gd name="T41" fmla="*/ 36 h 40"/>
                    <a:gd name="T42" fmla="*/ 29 w 39"/>
                    <a:gd name="T43" fmla="*/ 33 h 40"/>
                    <a:gd name="T44" fmla="*/ 31 w 39"/>
                    <a:gd name="T45" fmla="*/ 34 h 40"/>
                    <a:gd name="T46" fmla="*/ 34 w 39"/>
                    <a:gd name="T47" fmla="*/ 33 h 40"/>
                    <a:gd name="T48" fmla="*/ 35 w 39"/>
                    <a:gd name="T49" fmla="*/ 30 h 40"/>
                    <a:gd name="T50" fmla="*/ 34 w 39"/>
                    <a:gd name="T51" fmla="*/ 27 h 40"/>
                    <a:gd name="T52" fmla="*/ 36 w 39"/>
                    <a:gd name="T53" fmla="*/ 26 h 40"/>
                    <a:gd name="T54" fmla="*/ 39 w 39"/>
                    <a:gd name="T55" fmla="*/ 24 h 40"/>
                    <a:gd name="T56" fmla="*/ 38 w 39"/>
                    <a:gd name="T57" fmla="*/ 21 h 40"/>
                    <a:gd name="T58" fmla="*/ 36 w 39"/>
                    <a:gd name="T59" fmla="*/ 18 h 40"/>
                    <a:gd name="T60" fmla="*/ 37 w 39"/>
                    <a:gd name="T61" fmla="*/ 17 h 40"/>
                    <a:gd name="T62" fmla="*/ 38 w 39"/>
                    <a:gd name="T63" fmla="*/ 14 h 40"/>
                    <a:gd name="T64" fmla="*/ 36 w 39"/>
                    <a:gd name="T65" fmla="*/ 12 h 40"/>
                    <a:gd name="T66" fmla="*/ 33 w 39"/>
                    <a:gd name="T67" fmla="*/ 10 h 40"/>
                    <a:gd name="T68" fmla="*/ 33 w 39"/>
                    <a:gd name="T69" fmla="*/ 8 h 40"/>
                    <a:gd name="T70" fmla="*/ 33 w 39"/>
                    <a:gd name="T71" fmla="*/ 5 h 40"/>
                    <a:gd name="T72" fmla="*/ 30 w 39"/>
                    <a:gd name="T73" fmla="*/ 5 h 40"/>
                    <a:gd name="T74" fmla="*/ 26 w 39"/>
                    <a:gd name="T75" fmla="*/ 5 h 40"/>
                    <a:gd name="T76" fmla="*/ 26 w 39"/>
                    <a:gd name="T77" fmla="*/ 3 h 40"/>
                    <a:gd name="T78" fmla="*/ 24 w 39"/>
                    <a:gd name="T79" fmla="*/ 0 h 40"/>
                    <a:gd name="T80" fmla="*/ 21 w 39"/>
                    <a:gd name="T81" fmla="*/ 2 h 40"/>
                    <a:gd name="T82" fmla="*/ 18 w 39"/>
                    <a:gd name="T83" fmla="*/ 4 h 40"/>
                    <a:gd name="T84" fmla="*/ 16 w 39"/>
                    <a:gd name="T85" fmla="*/ 2 h 40"/>
                    <a:gd name="T86" fmla="*/ 13 w 39"/>
                    <a:gd name="T87" fmla="*/ 1 h 40"/>
                    <a:gd name="T88" fmla="*/ 11 w 39"/>
                    <a:gd name="T89" fmla="*/ 3 h 40"/>
                    <a:gd name="T90" fmla="*/ 10 w 39"/>
                    <a:gd name="T91" fmla="*/ 6 h 40"/>
                    <a:gd name="T92" fmla="*/ 8 w 39"/>
                    <a:gd name="T93" fmla="*/ 6 h 40"/>
                    <a:gd name="T94" fmla="*/ 5 w 39"/>
                    <a:gd name="T95" fmla="*/ 6 h 40"/>
                    <a:gd name="T96" fmla="*/ 4 w 39"/>
                    <a:gd name="T97" fmla="*/ 10 h 40"/>
                    <a:gd name="T98" fmla="*/ 16 w 39"/>
                    <a:gd name="T99" fmla="*/ 9 h 40"/>
                    <a:gd name="T100" fmla="*/ 30 w 39"/>
                    <a:gd name="T101" fmla="*/ 16 h 40"/>
                    <a:gd name="T102" fmla="*/ 23 w 39"/>
                    <a:gd name="T103" fmla="*/ 31 h 40"/>
                    <a:gd name="T104" fmla="*/ 9 w 39"/>
                    <a:gd name="T105" fmla="*/ 23 h 40"/>
                    <a:gd name="T106" fmla="*/ 16 w 39"/>
                    <a:gd name="T107" fmla="*/ 9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9" h="40">
                      <a:moveTo>
                        <a:pt x="4" y="10"/>
                      </a:moveTo>
                      <a:cubicBezTo>
                        <a:pt x="5" y="10"/>
                        <a:pt x="5" y="12"/>
                        <a:pt x="5" y="13"/>
                      </a:cubicBezTo>
                      <a:cubicBezTo>
                        <a:pt x="4" y="13"/>
                        <a:pt x="3" y="14"/>
                        <a:pt x="2" y="13"/>
                      </a:cubicBezTo>
                      <a:cubicBezTo>
                        <a:pt x="1" y="13"/>
                        <a:pt x="0" y="14"/>
                        <a:pt x="0" y="16"/>
                      </a:cubicBezTo>
                      <a:cubicBezTo>
                        <a:pt x="0" y="17"/>
                        <a:pt x="0" y="18"/>
                        <a:pt x="1" y="19"/>
                      </a:cubicBezTo>
                      <a:cubicBezTo>
                        <a:pt x="2" y="19"/>
                        <a:pt x="3" y="20"/>
                        <a:pt x="3" y="21"/>
                      </a:cubicBezTo>
                      <a:cubicBezTo>
                        <a:pt x="3" y="22"/>
                        <a:pt x="3" y="22"/>
                        <a:pt x="2" y="23"/>
                      </a:cubicBezTo>
                      <a:cubicBezTo>
                        <a:pt x="1" y="23"/>
                        <a:pt x="0" y="24"/>
                        <a:pt x="1" y="26"/>
                      </a:cubicBezTo>
                      <a:cubicBezTo>
                        <a:pt x="1" y="27"/>
                        <a:pt x="2" y="28"/>
                        <a:pt x="3" y="28"/>
                      </a:cubicBezTo>
                      <a:cubicBezTo>
                        <a:pt x="4" y="27"/>
                        <a:pt x="5" y="28"/>
                        <a:pt x="5" y="28"/>
                      </a:cubicBezTo>
                      <a:cubicBezTo>
                        <a:pt x="6" y="29"/>
                        <a:pt x="6" y="31"/>
                        <a:pt x="5" y="31"/>
                      </a:cubicBezTo>
                      <a:cubicBezTo>
                        <a:pt x="5" y="32"/>
                        <a:pt x="5" y="34"/>
                        <a:pt x="6" y="35"/>
                      </a:cubicBezTo>
                      <a:cubicBezTo>
                        <a:pt x="7" y="35"/>
                        <a:pt x="9" y="36"/>
                        <a:pt x="9" y="35"/>
                      </a:cubicBezTo>
                      <a:cubicBezTo>
                        <a:pt x="10" y="34"/>
                        <a:pt x="12" y="34"/>
                        <a:pt x="13" y="34"/>
                      </a:cubicBezTo>
                      <a:cubicBezTo>
                        <a:pt x="13" y="35"/>
                        <a:pt x="13" y="36"/>
                        <a:pt x="13" y="37"/>
                      </a:cubicBezTo>
                      <a:cubicBezTo>
                        <a:pt x="13" y="38"/>
                        <a:pt x="14" y="39"/>
                        <a:pt x="15" y="39"/>
                      </a:cubicBezTo>
                      <a:cubicBezTo>
                        <a:pt x="17" y="40"/>
                        <a:pt x="18" y="39"/>
                        <a:pt x="18" y="38"/>
                      </a:cubicBezTo>
                      <a:cubicBezTo>
                        <a:pt x="18" y="37"/>
                        <a:pt x="20" y="36"/>
                        <a:pt x="21" y="36"/>
                      </a:cubicBezTo>
                      <a:cubicBezTo>
                        <a:pt x="21" y="36"/>
                        <a:pt x="22" y="37"/>
                        <a:pt x="22" y="38"/>
                      </a:cubicBezTo>
                      <a:cubicBezTo>
                        <a:pt x="23" y="39"/>
                        <a:pt x="24" y="39"/>
                        <a:pt x="26" y="39"/>
                      </a:cubicBezTo>
                      <a:cubicBezTo>
                        <a:pt x="27" y="38"/>
                        <a:pt x="28" y="37"/>
                        <a:pt x="27" y="36"/>
                      </a:cubicBezTo>
                      <a:cubicBezTo>
                        <a:pt x="27" y="35"/>
                        <a:pt x="28" y="33"/>
                        <a:pt x="29" y="33"/>
                      </a:cubicBezTo>
                      <a:cubicBezTo>
                        <a:pt x="29" y="33"/>
                        <a:pt x="30" y="33"/>
                        <a:pt x="31" y="34"/>
                      </a:cubicBezTo>
                      <a:cubicBezTo>
                        <a:pt x="32" y="34"/>
                        <a:pt x="33" y="34"/>
                        <a:pt x="34" y="33"/>
                      </a:cubicBezTo>
                      <a:cubicBezTo>
                        <a:pt x="35" y="32"/>
                        <a:pt x="35" y="31"/>
                        <a:pt x="35" y="30"/>
                      </a:cubicBezTo>
                      <a:cubicBezTo>
                        <a:pt x="34" y="29"/>
                        <a:pt x="34" y="27"/>
                        <a:pt x="34" y="27"/>
                      </a:cubicBezTo>
                      <a:cubicBezTo>
                        <a:pt x="34" y="26"/>
                        <a:pt x="35" y="26"/>
                        <a:pt x="36" y="26"/>
                      </a:cubicBezTo>
                      <a:cubicBezTo>
                        <a:pt x="38" y="26"/>
                        <a:pt x="39" y="25"/>
                        <a:pt x="39" y="24"/>
                      </a:cubicBezTo>
                      <a:cubicBezTo>
                        <a:pt x="39" y="23"/>
                        <a:pt x="39" y="21"/>
                        <a:pt x="38" y="21"/>
                      </a:cubicBezTo>
                      <a:cubicBezTo>
                        <a:pt x="37" y="21"/>
                        <a:pt x="36" y="19"/>
                        <a:pt x="36" y="18"/>
                      </a:cubicBezTo>
                      <a:cubicBezTo>
                        <a:pt x="36" y="18"/>
                        <a:pt x="36" y="17"/>
                        <a:pt x="37" y="17"/>
                      </a:cubicBezTo>
                      <a:cubicBezTo>
                        <a:pt x="38" y="16"/>
                        <a:pt x="39" y="15"/>
                        <a:pt x="38" y="14"/>
                      </a:cubicBezTo>
                      <a:cubicBezTo>
                        <a:pt x="38" y="12"/>
                        <a:pt x="37" y="11"/>
                        <a:pt x="36" y="12"/>
                      </a:cubicBezTo>
                      <a:cubicBezTo>
                        <a:pt x="35" y="12"/>
                        <a:pt x="33" y="11"/>
                        <a:pt x="33" y="10"/>
                      </a:cubicBezTo>
                      <a:cubicBezTo>
                        <a:pt x="32" y="10"/>
                        <a:pt x="33" y="9"/>
                        <a:pt x="33" y="8"/>
                      </a:cubicBezTo>
                      <a:cubicBezTo>
                        <a:pt x="34" y="7"/>
                        <a:pt x="34" y="6"/>
                        <a:pt x="33" y="5"/>
                      </a:cubicBezTo>
                      <a:cubicBezTo>
                        <a:pt x="32" y="4"/>
                        <a:pt x="30" y="4"/>
                        <a:pt x="30" y="5"/>
                      </a:cubicBezTo>
                      <a:cubicBezTo>
                        <a:pt x="29" y="5"/>
                        <a:pt x="27" y="5"/>
                        <a:pt x="26" y="5"/>
                      </a:cubicBezTo>
                      <a:cubicBezTo>
                        <a:pt x="26" y="5"/>
                        <a:pt x="26" y="4"/>
                        <a:pt x="26" y="3"/>
                      </a:cubicBezTo>
                      <a:cubicBezTo>
                        <a:pt x="26" y="2"/>
                        <a:pt x="25" y="1"/>
                        <a:pt x="24" y="0"/>
                      </a:cubicBezTo>
                      <a:cubicBezTo>
                        <a:pt x="22" y="0"/>
                        <a:pt x="21" y="1"/>
                        <a:pt x="21" y="2"/>
                      </a:cubicBezTo>
                      <a:cubicBezTo>
                        <a:pt x="20" y="3"/>
                        <a:pt x="19" y="3"/>
                        <a:pt x="18" y="4"/>
                      </a:cubicBezTo>
                      <a:cubicBezTo>
                        <a:pt x="18" y="4"/>
                        <a:pt x="17" y="3"/>
                        <a:pt x="16" y="2"/>
                      </a:cubicBezTo>
                      <a:cubicBezTo>
                        <a:pt x="16" y="1"/>
                        <a:pt x="15" y="0"/>
                        <a:pt x="13" y="1"/>
                      </a:cubicBezTo>
                      <a:cubicBezTo>
                        <a:pt x="12" y="1"/>
                        <a:pt x="11" y="2"/>
                        <a:pt x="11" y="3"/>
                      </a:cubicBezTo>
                      <a:cubicBezTo>
                        <a:pt x="12" y="4"/>
                        <a:pt x="11" y="6"/>
                        <a:pt x="10" y="6"/>
                      </a:cubicBezTo>
                      <a:cubicBezTo>
                        <a:pt x="10" y="7"/>
                        <a:pt x="9" y="6"/>
                        <a:pt x="8" y="6"/>
                      </a:cubicBezTo>
                      <a:cubicBezTo>
                        <a:pt x="7" y="5"/>
                        <a:pt x="6" y="5"/>
                        <a:pt x="5" y="6"/>
                      </a:cubicBezTo>
                      <a:cubicBezTo>
                        <a:pt x="4" y="7"/>
                        <a:pt x="4" y="9"/>
                        <a:pt x="4" y="10"/>
                      </a:cubicBezTo>
                      <a:close/>
                      <a:moveTo>
                        <a:pt x="16" y="9"/>
                      </a:moveTo>
                      <a:cubicBezTo>
                        <a:pt x="22" y="7"/>
                        <a:pt x="28" y="10"/>
                        <a:pt x="30" y="16"/>
                      </a:cubicBezTo>
                      <a:cubicBezTo>
                        <a:pt x="32" y="22"/>
                        <a:pt x="29" y="29"/>
                        <a:pt x="23" y="31"/>
                      </a:cubicBezTo>
                      <a:cubicBezTo>
                        <a:pt x="17" y="33"/>
                        <a:pt x="11" y="29"/>
                        <a:pt x="9" y="23"/>
                      </a:cubicBezTo>
                      <a:cubicBezTo>
                        <a:pt x="7" y="17"/>
                        <a:pt x="10" y="11"/>
                        <a:pt x="16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8196" name="标题 1"/>
              <p:cNvSpPr txBox="1"/>
              <p:nvPr/>
            </p:nvSpPr>
            <p:spPr>
              <a:xfrm>
                <a:off x="953" y="8"/>
                <a:ext cx="12457" cy="7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eaLnBrk="0" hangingPunct="0"/>
                <a:r>
                  <a:rPr lang="zh-CN" altLang="en-US" sz="3200" b="1" dirty="0">
                    <a:solidFill>
                      <a:schemeClr val="bg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擬定</a:t>
                </a:r>
                <a:r>
                  <a:rPr lang="zh-CN" altLang="en-US" sz="3200" b="1" dirty="0" smtClean="0">
                    <a:solidFill>
                      <a:schemeClr val="bg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方案（一）</a:t>
                </a:r>
                <a:endParaRPr lang="zh-CN" altLang="en-US" sz="32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</p:grpSp>
      <p:sp>
        <p:nvSpPr>
          <p:cNvPr id="16" name="矩形 15"/>
          <p:cNvSpPr/>
          <p:nvPr/>
        </p:nvSpPr>
        <p:spPr>
          <a:xfrm>
            <a:off x="144780" y="725805"/>
            <a:ext cx="998220" cy="499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合同抽取</a:t>
            </a:r>
            <a:r>
              <a:rPr kumimoji="1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（約</a:t>
            </a:r>
            <a:r>
              <a:rPr kumimoji="1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1</a:t>
            </a:r>
            <a:r>
              <a:rPr kumimoji="1" lang="zh-CN" altLang="en-US" sz="11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萬份</a:t>
            </a:r>
            <a:r>
              <a:rPr kumimoji="1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）</a:t>
            </a:r>
            <a:endParaRPr kumimoji="1" lang="zh-TW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91475" y="751205"/>
            <a:ext cx="998220" cy="499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存檔管理</a:t>
            </a:r>
            <a:endParaRPr kumimoji="1" lang="zh-TW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pic>
        <p:nvPicPr>
          <p:cNvPr id="8203" name="Picture 5" descr="C:\Users\tiantian01.zhu\Desktop\檔案室圖片\IMG_329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12" y="1492250"/>
            <a:ext cx="1201738" cy="1123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7757" y="1447800"/>
            <a:ext cx="14493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34548" y="1447800"/>
            <a:ext cx="12541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28" name="矩形 27"/>
          <p:cNvSpPr/>
          <p:nvPr/>
        </p:nvSpPr>
        <p:spPr>
          <a:xfrm>
            <a:off x="19050" y="3884613"/>
            <a:ext cx="933450" cy="523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離職拆箱</a:t>
            </a: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（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15</a:t>
            </a: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萬份）</a:t>
            </a:r>
            <a:endParaRPr kumimoji="1" lang="zh-TW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49388" y="3884613"/>
            <a:ext cx="933450" cy="523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資料比對 </a:t>
            </a:r>
            <a:endParaRPr kumimoji="1" lang="zh-TW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33500" y="4643438"/>
            <a:ext cx="121348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2663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08325" y="3751263"/>
            <a:ext cx="1401763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26634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60700" y="5645150"/>
            <a:ext cx="144938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26635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1750" y="4580732"/>
            <a:ext cx="11493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cxnSp>
        <p:nvCxnSpPr>
          <p:cNvPr id="53" name="直線單箭頭接點 52"/>
          <p:cNvCxnSpPr>
            <a:stCxn id="16" idx="3"/>
          </p:cNvCxnSpPr>
          <p:nvPr/>
        </p:nvCxnSpPr>
        <p:spPr>
          <a:xfrm>
            <a:off x="1143318" y="975678"/>
            <a:ext cx="485775" cy="10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V="1">
            <a:off x="2590800" y="966788"/>
            <a:ext cx="560388" cy="14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4149725" y="967105"/>
            <a:ext cx="640080" cy="19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V="1">
            <a:off x="5722938" y="966788"/>
            <a:ext cx="703263" cy="14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28" idx="3"/>
            <a:endCxn id="29" idx="1"/>
          </p:cNvCxnSpPr>
          <p:nvPr/>
        </p:nvCxnSpPr>
        <p:spPr>
          <a:xfrm>
            <a:off x="952500" y="4146551"/>
            <a:ext cx="4968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4124643" y="3221038"/>
            <a:ext cx="7346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V="1">
            <a:off x="5792470" y="3221038"/>
            <a:ext cx="665798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flipV="1">
            <a:off x="7385050" y="3224213"/>
            <a:ext cx="631825" cy="1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endCxn id="80" idx="1"/>
          </p:cNvCxnSpPr>
          <p:nvPr/>
        </p:nvCxnSpPr>
        <p:spPr>
          <a:xfrm flipV="1">
            <a:off x="4132898" y="5272723"/>
            <a:ext cx="374427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637" name="Picture 1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90970" y="3751263"/>
            <a:ext cx="11461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26638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56150" y="3775075"/>
            <a:ext cx="1287463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cxnSp>
        <p:nvCxnSpPr>
          <p:cNvPr id="70" name="肘形接點 69"/>
          <p:cNvCxnSpPr/>
          <p:nvPr/>
        </p:nvCxnSpPr>
        <p:spPr>
          <a:xfrm flipV="1">
            <a:off x="2373313" y="3246438"/>
            <a:ext cx="850900" cy="9001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肘形接點 72"/>
          <p:cNvCxnSpPr>
            <a:stCxn id="29" idx="3"/>
          </p:cNvCxnSpPr>
          <p:nvPr/>
        </p:nvCxnSpPr>
        <p:spPr>
          <a:xfrm>
            <a:off x="2382838" y="4146551"/>
            <a:ext cx="815975" cy="11128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449388" y="1457325"/>
            <a:ext cx="1325562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矩形 55"/>
          <p:cNvSpPr/>
          <p:nvPr/>
        </p:nvSpPr>
        <p:spPr>
          <a:xfrm>
            <a:off x="1632903" y="741680"/>
            <a:ext cx="998220" cy="499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掃描上傳</a:t>
            </a:r>
            <a:endParaRPr kumimoji="1" lang="zh-TW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134678" y="751205"/>
            <a:ext cx="998220" cy="499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刷條形碼</a:t>
            </a:r>
            <a:endParaRPr kumimoji="1" lang="zh-TW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769234" y="2096714"/>
            <a:ext cx="1590673" cy="687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778759" y="1382712"/>
            <a:ext cx="1519237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187757" y="2096714"/>
            <a:ext cx="1473832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矩形 66"/>
          <p:cNvSpPr/>
          <p:nvPr/>
        </p:nvSpPr>
        <p:spPr>
          <a:xfrm>
            <a:off x="3199448" y="4997450"/>
            <a:ext cx="933450" cy="523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離職小於</a:t>
            </a:r>
            <a:r>
              <a:rPr kumimoji="1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2</a:t>
            </a:r>
            <a:r>
              <a:rPr kumimoji="1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年</a:t>
            </a:r>
            <a:endParaRPr kumimoji="1" lang="zh-TW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198813" y="2994025"/>
            <a:ext cx="933450" cy="523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離職大於</a:t>
            </a:r>
            <a:r>
              <a:rPr kumimoji="1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2</a:t>
            </a:r>
            <a:r>
              <a:rPr kumimoji="1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年</a:t>
            </a:r>
            <a:endParaRPr kumimoji="1" lang="zh-TW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859973" y="2959100"/>
            <a:ext cx="933450" cy="523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封箱整理</a:t>
            </a:r>
            <a:endParaRPr kumimoji="1" lang="zh-TW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490970" y="2994025"/>
            <a:ext cx="933450" cy="523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聯繫碎紙廠商</a:t>
            </a:r>
            <a:endParaRPr kumimoji="1" lang="zh-TW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048625" y="2955925"/>
            <a:ext cx="933450" cy="523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跟蹤銷毀</a:t>
            </a:r>
            <a:endParaRPr kumimoji="1" lang="zh-TW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877175" y="5010785"/>
            <a:ext cx="933450" cy="523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封</a:t>
            </a:r>
            <a:r>
              <a:rPr kumimoji="1" lang="zh-CN" altLang="en-US" sz="1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箱到期銷毀</a:t>
            </a:r>
            <a:endParaRPr kumimoji="1" lang="zh-TW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458268" y="751205"/>
            <a:ext cx="998220" cy="499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檢核內容</a:t>
            </a:r>
            <a:endParaRPr kumimoji="1" lang="zh-TW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756150" y="725805"/>
            <a:ext cx="998220" cy="499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文件命名</a:t>
            </a:r>
            <a:endParaRPr kumimoji="1" lang="zh-TW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5"/>
          <p:cNvSpPr/>
          <p:nvPr/>
        </p:nvSpPr>
        <p:spPr bwMode="auto">
          <a:xfrm rot="5400000">
            <a:off x="811213" y="2855913"/>
            <a:ext cx="919163" cy="81438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>
            <a:solidFill>
              <a:schemeClr val="bg1"/>
            </a:soli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lIns="68580" tIns="34290" rIns="68580" bIns="34290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造字工房悦黑体验版细体" pitchFamily="50" charset="-122"/>
              <a:ea typeface="造字工房悦黑体验版细体" pitchFamily="50" charset="-122"/>
              <a:cs typeface="+mn-cs"/>
            </a:endParaRPr>
          </a:p>
        </p:txBody>
      </p:sp>
      <p:pic>
        <p:nvPicPr>
          <p:cNvPr id="10243" name="圖片 3" descr="333333333333333333333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016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11"/>
          <p:cNvGrpSpPr>
            <a:grpSpLocks noChangeAspect="1"/>
          </p:cNvGrpSpPr>
          <p:nvPr/>
        </p:nvGrpSpPr>
        <p:grpSpPr bwMode="auto">
          <a:xfrm>
            <a:off x="233690" y="118795"/>
            <a:ext cx="409220" cy="266775"/>
            <a:chOff x="4838" y="1902"/>
            <a:chExt cx="497" cy="432"/>
          </a:xfrm>
          <a:solidFill>
            <a:schemeClr val="bg1"/>
          </a:solidFill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Freeform 12"/>
            <p:cNvSpPr>
              <a:spLocks noEditPoints="1"/>
            </p:cNvSpPr>
            <p:nvPr/>
          </p:nvSpPr>
          <p:spPr bwMode="auto">
            <a:xfrm>
              <a:off x="5001" y="1999"/>
              <a:ext cx="334" cy="335"/>
            </a:xfrm>
            <a:custGeom>
              <a:avLst/>
              <a:gdLst>
                <a:gd name="T0" fmla="*/ 9 w 80"/>
                <a:gd name="T1" fmla="*/ 19 h 80"/>
                <a:gd name="T2" fmla="*/ 10 w 80"/>
                <a:gd name="T3" fmla="*/ 26 h 80"/>
                <a:gd name="T4" fmla="*/ 5 w 80"/>
                <a:gd name="T5" fmla="*/ 27 h 80"/>
                <a:gd name="T6" fmla="*/ 0 w 80"/>
                <a:gd name="T7" fmla="*/ 31 h 80"/>
                <a:gd name="T8" fmla="*/ 3 w 80"/>
                <a:gd name="T9" fmla="*/ 37 h 80"/>
                <a:gd name="T10" fmla="*/ 7 w 80"/>
                <a:gd name="T11" fmla="*/ 42 h 80"/>
                <a:gd name="T12" fmla="*/ 3 w 80"/>
                <a:gd name="T13" fmla="*/ 46 h 80"/>
                <a:gd name="T14" fmla="*/ 1 w 80"/>
                <a:gd name="T15" fmla="*/ 52 h 80"/>
                <a:gd name="T16" fmla="*/ 7 w 80"/>
                <a:gd name="T17" fmla="*/ 56 h 80"/>
                <a:gd name="T18" fmla="*/ 11 w 80"/>
                <a:gd name="T19" fmla="*/ 57 h 80"/>
                <a:gd name="T20" fmla="*/ 11 w 80"/>
                <a:gd name="T21" fmla="*/ 63 h 80"/>
                <a:gd name="T22" fmla="*/ 13 w 80"/>
                <a:gd name="T23" fmla="*/ 70 h 80"/>
                <a:gd name="T24" fmla="*/ 19 w 80"/>
                <a:gd name="T25" fmla="*/ 70 h 80"/>
                <a:gd name="T26" fmla="*/ 25 w 80"/>
                <a:gd name="T27" fmla="*/ 70 h 80"/>
                <a:gd name="T28" fmla="*/ 27 w 80"/>
                <a:gd name="T29" fmla="*/ 74 h 80"/>
                <a:gd name="T30" fmla="*/ 31 w 80"/>
                <a:gd name="T31" fmla="*/ 79 h 80"/>
                <a:gd name="T32" fmla="*/ 37 w 80"/>
                <a:gd name="T33" fmla="*/ 76 h 80"/>
                <a:gd name="T34" fmla="*/ 42 w 80"/>
                <a:gd name="T35" fmla="*/ 73 h 80"/>
                <a:gd name="T36" fmla="*/ 46 w 80"/>
                <a:gd name="T37" fmla="*/ 76 h 80"/>
                <a:gd name="T38" fmla="*/ 52 w 80"/>
                <a:gd name="T39" fmla="*/ 78 h 80"/>
                <a:gd name="T40" fmla="*/ 56 w 80"/>
                <a:gd name="T41" fmla="*/ 73 h 80"/>
                <a:gd name="T42" fmla="*/ 58 w 80"/>
                <a:gd name="T43" fmla="*/ 67 h 80"/>
                <a:gd name="T44" fmla="*/ 63 w 80"/>
                <a:gd name="T45" fmla="*/ 68 h 80"/>
                <a:gd name="T46" fmla="*/ 69 w 80"/>
                <a:gd name="T47" fmla="*/ 67 h 80"/>
                <a:gd name="T48" fmla="*/ 70 w 80"/>
                <a:gd name="T49" fmla="*/ 60 h 80"/>
                <a:gd name="T50" fmla="*/ 69 w 80"/>
                <a:gd name="T51" fmla="*/ 54 h 80"/>
                <a:gd name="T52" fmla="*/ 74 w 80"/>
                <a:gd name="T53" fmla="*/ 53 h 80"/>
                <a:gd name="T54" fmla="*/ 79 w 80"/>
                <a:gd name="T55" fmla="*/ 48 h 80"/>
                <a:gd name="T56" fmla="*/ 76 w 80"/>
                <a:gd name="T57" fmla="*/ 42 h 80"/>
                <a:gd name="T58" fmla="*/ 72 w 80"/>
                <a:gd name="T59" fmla="*/ 37 h 80"/>
                <a:gd name="T60" fmla="*/ 76 w 80"/>
                <a:gd name="T61" fmla="*/ 34 h 80"/>
                <a:gd name="T62" fmla="*/ 78 w 80"/>
                <a:gd name="T63" fmla="*/ 27 h 80"/>
                <a:gd name="T64" fmla="*/ 73 w 80"/>
                <a:gd name="T65" fmla="*/ 24 h 80"/>
                <a:gd name="T66" fmla="*/ 67 w 80"/>
                <a:gd name="T67" fmla="*/ 21 h 80"/>
                <a:gd name="T68" fmla="*/ 68 w 80"/>
                <a:gd name="T69" fmla="*/ 16 h 80"/>
                <a:gd name="T70" fmla="*/ 67 w 80"/>
                <a:gd name="T71" fmla="*/ 10 h 80"/>
                <a:gd name="T72" fmla="*/ 60 w 80"/>
                <a:gd name="T73" fmla="*/ 9 h 80"/>
                <a:gd name="T74" fmla="*/ 54 w 80"/>
                <a:gd name="T75" fmla="*/ 10 h 80"/>
                <a:gd name="T76" fmla="*/ 52 w 80"/>
                <a:gd name="T77" fmla="*/ 5 h 80"/>
                <a:gd name="T78" fmla="*/ 48 w 80"/>
                <a:gd name="T79" fmla="*/ 0 h 80"/>
                <a:gd name="T80" fmla="*/ 42 w 80"/>
                <a:gd name="T81" fmla="*/ 3 h 80"/>
                <a:gd name="T82" fmla="*/ 37 w 80"/>
                <a:gd name="T83" fmla="*/ 7 h 80"/>
                <a:gd name="T84" fmla="*/ 33 w 80"/>
                <a:gd name="T85" fmla="*/ 3 h 80"/>
                <a:gd name="T86" fmla="*/ 27 w 80"/>
                <a:gd name="T87" fmla="*/ 1 h 80"/>
                <a:gd name="T88" fmla="*/ 23 w 80"/>
                <a:gd name="T89" fmla="*/ 7 h 80"/>
                <a:gd name="T90" fmla="*/ 21 w 80"/>
                <a:gd name="T91" fmla="*/ 13 h 80"/>
                <a:gd name="T92" fmla="*/ 16 w 80"/>
                <a:gd name="T93" fmla="*/ 11 h 80"/>
                <a:gd name="T94" fmla="*/ 10 w 80"/>
                <a:gd name="T95" fmla="*/ 13 h 80"/>
                <a:gd name="T96" fmla="*/ 9 w 80"/>
                <a:gd name="T97" fmla="*/ 19 h 80"/>
                <a:gd name="T98" fmla="*/ 32 w 80"/>
                <a:gd name="T99" fmla="*/ 18 h 80"/>
                <a:gd name="T100" fmla="*/ 62 w 80"/>
                <a:gd name="T101" fmla="*/ 33 h 80"/>
                <a:gd name="T102" fmla="*/ 47 w 80"/>
                <a:gd name="T103" fmla="*/ 62 h 80"/>
                <a:gd name="T104" fmla="*/ 18 w 80"/>
                <a:gd name="T105" fmla="*/ 47 h 80"/>
                <a:gd name="T106" fmla="*/ 32 w 80"/>
                <a:gd name="T107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0" h="80">
                  <a:moveTo>
                    <a:pt x="9" y="19"/>
                  </a:moveTo>
                  <a:cubicBezTo>
                    <a:pt x="11" y="21"/>
                    <a:pt x="10" y="25"/>
                    <a:pt x="10" y="26"/>
                  </a:cubicBezTo>
                  <a:cubicBezTo>
                    <a:pt x="9" y="27"/>
                    <a:pt x="7" y="27"/>
                    <a:pt x="5" y="27"/>
                  </a:cubicBezTo>
                  <a:cubicBezTo>
                    <a:pt x="3" y="26"/>
                    <a:pt x="1" y="28"/>
                    <a:pt x="0" y="31"/>
                  </a:cubicBezTo>
                  <a:cubicBezTo>
                    <a:pt x="0" y="34"/>
                    <a:pt x="1" y="37"/>
                    <a:pt x="3" y="37"/>
                  </a:cubicBezTo>
                  <a:cubicBezTo>
                    <a:pt x="5" y="38"/>
                    <a:pt x="7" y="41"/>
                    <a:pt x="7" y="42"/>
                  </a:cubicBezTo>
                  <a:cubicBezTo>
                    <a:pt x="7" y="44"/>
                    <a:pt x="5" y="45"/>
                    <a:pt x="3" y="46"/>
                  </a:cubicBezTo>
                  <a:cubicBezTo>
                    <a:pt x="1" y="47"/>
                    <a:pt x="0" y="49"/>
                    <a:pt x="1" y="52"/>
                  </a:cubicBezTo>
                  <a:cubicBezTo>
                    <a:pt x="2" y="55"/>
                    <a:pt x="4" y="57"/>
                    <a:pt x="7" y="56"/>
                  </a:cubicBezTo>
                  <a:cubicBezTo>
                    <a:pt x="9" y="55"/>
                    <a:pt x="11" y="56"/>
                    <a:pt x="11" y="57"/>
                  </a:cubicBezTo>
                  <a:cubicBezTo>
                    <a:pt x="12" y="58"/>
                    <a:pt x="13" y="62"/>
                    <a:pt x="11" y="63"/>
                  </a:cubicBezTo>
                  <a:cubicBezTo>
                    <a:pt x="10" y="65"/>
                    <a:pt x="10" y="68"/>
                    <a:pt x="13" y="70"/>
                  </a:cubicBezTo>
                  <a:cubicBezTo>
                    <a:pt x="15" y="72"/>
                    <a:pt x="18" y="72"/>
                    <a:pt x="19" y="70"/>
                  </a:cubicBezTo>
                  <a:cubicBezTo>
                    <a:pt x="20" y="69"/>
                    <a:pt x="24" y="69"/>
                    <a:pt x="25" y="70"/>
                  </a:cubicBezTo>
                  <a:cubicBezTo>
                    <a:pt x="27" y="70"/>
                    <a:pt x="27" y="72"/>
                    <a:pt x="27" y="74"/>
                  </a:cubicBezTo>
                  <a:cubicBezTo>
                    <a:pt x="26" y="76"/>
                    <a:pt x="28" y="78"/>
                    <a:pt x="31" y="79"/>
                  </a:cubicBezTo>
                  <a:cubicBezTo>
                    <a:pt x="34" y="80"/>
                    <a:pt x="37" y="79"/>
                    <a:pt x="37" y="76"/>
                  </a:cubicBezTo>
                  <a:cubicBezTo>
                    <a:pt x="37" y="74"/>
                    <a:pt x="41" y="73"/>
                    <a:pt x="42" y="73"/>
                  </a:cubicBezTo>
                  <a:cubicBezTo>
                    <a:pt x="43" y="72"/>
                    <a:pt x="45" y="74"/>
                    <a:pt x="46" y="76"/>
                  </a:cubicBezTo>
                  <a:cubicBezTo>
                    <a:pt x="46" y="78"/>
                    <a:pt x="49" y="79"/>
                    <a:pt x="52" y="78"/>
                  </a:cubicBezTo>
                  <a:cubicBezTo>
                    <a:pt x="55" y="77"/>
                    <a:pt x="56" y="75"/>
                    <a:pt x="56" y="73"/>
                  </a:cubicBezTo>
                  <a:cubicBezTo>
                    <a:pt x="55" y="71"/>
                    <a:pt x="57" y="68"/>
                    <a:pt x="58" y="67"/>
                  </a:cubicBezTo>
                  <a:cubicBezTo>
                    <a:pt x="59" y="66"/>
                    <a:pt x="61" y="67"/>
                    <a:pt x="63" y="68"/>
                  </a:cubicBezTo>
                  <a:cubicBezTo>
                    <a:pt x="65" y="70"/>
                    <a:pt x="67" y="69"/>
                    <a:pt x="69" y="67"/>
                  </a:cubicBezTo>
                  <a:cubicBezTo>
                    <a:pt x="71" y="65"/>
                    <a:pt x="72" y="62"/>
                    <a:pt x="70" y="60"/>
                  </a:cubicBezTo>
                  <a:cubicBezTo>
                    <a:pt x="69" y="59"/>
                    <a:pt x="69" y="55"/>
                    <a:pt x="69" y="54"/>
                  </a:cubicBezTo>
                  <a:cubicBezTo>
                    <a:pt x="70" y="53"/>
                    <a:pt x="72" y="52"/>
                    <a:pt x="74" y="53"/>
                  </a:cubicBezTo>
                  <a:cubicBezTo>
                    <a:pt x="76" y="53"/>
                    <a:pt x="78" y="51"/>
                    <a:pt x="79" y="48"/>
                  </a:cubicBezTo>
                  <a:cubicBezTo>
                    <a:pt x="80" y="45"/>
                    <a:pt x="78" y="43"/>
                    <a:pt x="76" y="42"/>
                  </a:cubicBezTo>
                  <a:cubicBezTo>
                    <a:pt x="74" y="42"/>
                    <a:pt x="72" y="38"/>
                    <a:pt x="72" y="37"/>
                  </a:cubicBezTo>
                  <a:cubicBezTo>
                    <a:pt x="72" y="36"/>
                    <a:pt x="74" y="34"/>
                    <a:pt x="76" y="34"/>
                  </a:cubicBezTo>
                  <a:cubicBezTo>
                    <a:pt x="78" y="33"/>
                    <a:pt x="79" y="30"/>
                    <a:pt x="78" y="27"/>
                  </a:cubicBezTo>
                  <a:cubicBezTo>
                    <a:pt x="77" y="25"/>
                    <a:pt x="75" y="23"/>
                    <a:pt x="73" y="24"/>
                  </a:cubicBezTo>
                  <a:cubicBezTo>
                    <a:pt x="71" y="24"/>
                    <a:pt x="67" y="22"/>
                    <a:pt x="67" y="21"/>
                  </a:cubicBezTo>
                  <a:cubicBezTo>
                    <a:pt x="66" y="20"/>
                    <a:pt x="66" y="18"/>
                    <a:pt x="68" y="16"/>
                  </a:cubicBezTo>
                  <a:cubicBezTo>
                    <a:pt x="69" y="15"/>
                    <a:pt x="69" y="12"/>
                    <a:pt x="67" y="10"/>
                  </a:cubicBezTo>
                  <a:cubicBezTo>
                    <a:pt x="64" y="8"/>
                    <a:pt x="61" y="8"/>
                    <a:pt x="60" y="9"/>
                  </a:cubicBezTo>
                  <a:cubicBezTo>
                    <a:pt x="59" y="11"/>
                    <a:pt x="55" y="10"/>
                    <a:pt x="54" y="10"/>
                  </a:cubicBezTo>
                  <a:cubicBezTo>
                    <a:pt x="52" y="9"/>
                    <a:pt x="52" y="7"/>
                    <a:pt x="52" y="5"/>
                  </a:cubicBezTo>
                  <a:cubicBezTo>
                    <a:pt x="53" y="3"/>
                    <a:pt x="51" y="1"/>
                    <a:pt x="48" y="0"/>
                  </a:cubicBezTo>
                  <a:cubicBezTo>
                    <a:pt x="45" y="0"/>
                    <a:pt x="42" y="1"/>
                    <a:pt x="42" y="3"/>
                  </a:cubicBezTo>
                  <a:cubicBezTo>
                    <a:pt x="42" y="5"/>
                    <a:pt x="38" y="7"/>
                    <a:pt x="37" y="7"/>
                  </a:cubicBezTo>
                  <a:cubicBezTo>
                    <a:pt x="36" y="7"/>
                    <a:pt x="34" y="5"/>
                    <a:pt x="33" y="3"/>
                  </a:cubicBezTo>
                  <a:cubicBezTo>
                    <a:pt x="33" y="1"/>
                    <a:pt x="30" y="1"/>
                    <a:pt x="27" y="1"/>
                  </a:cubicBezTo>
                  <a:cubicBezTo>
                    <a:pt x="24" y="2"/>
                    <a:pt x="23" y="5"/>
                    <a:pt x="23" y="7"/>
                  </a:cubicBezTo>
                  <a:cubicBezTo>
                    <a:pt x="24" y="9"/>
                    <a:pt x="22" y="12"/>
                    <a:pt x="21" y="13"/>
                  </a:cubicBezTo>
                  <a:cubicBezTo>
                    <a:pt x="20" y="13"/>
                    <a:pt x="18" y="13"/>
                    <a:pt x="16" y="11"/>
                  </a:cubicBezTo>
                  <a:cubicBezTo>
                    <a:pt x="15" y="10"/>
                    <a:pt x="12" y="11"/>
                    <a:pt x="10" y="13"/>
                  </a:cubicBezTo>
                  <a:cubicBezTo>
                    <a:pt x="8" y="15"/>
                    <a:pt x="7" y="18"/>
                    <a:pt x="9" y="19"/>
                  </a:cubicBezTo>
                  <a:close/>
                  <a:moveTo>
                    <a:pt x="32" y="18"/>
                  </a:moveTo>
                  <a:cubicBezTo>
                    <a:pt x="45" y="14"/>
                    <a:pt x="58" y="21"/>
                    <a:pt x="62" y="33"/>
                  </a:cubicBezTo>
                  <a:cubicBezTo>
                    <a:pt x="65" y="45"/>
                    <a:pt x="59" y="58"/>
                    <a:pt x="47" y="62"/>
                  </a:cubicBezTo>
                  <a:cubicBezTo>
                    <a:pt x="34" y="66"/>
                    <a:pt x="21" y="59"/>
                    <a:pt x="18" y="47"/>
                  </a:cubicBezTo>
                  <a:cubicBezTo>
                    <a:pt x="14" y="35"/>
                    <a:pt x="20" y="22"/>
                    <a:pt x="3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4838" y="1902"/>
              <a:ext cx="217" cy="214"/>
            </a:xfrm>
            <a:custGeom>
              <a:avLst/>
              <a:gdLst>
                <a:gd name="T0" fmla="*/ 6 w 52"/>
                <a:gd name="T1" fmla="*/ 12 h 51"/>
                <a:gd name="T2" fmla="*/ 7 w 52"/>
                <a:gd name="T3" fmla="*/ 16 h 51"/>
                <a:gd name="T4" fmla="*/ 4 w 52"/>
                <a:gd name="T5" fmla="*/ 17 h 51"/>
                <a:gd name="T6" fmla="*/ 1 w 52"/>
                <a:gd name="T7" fmla="*/ 20 h 51"/>
                <a:gd name="T8" fmla="*/ 3 w 52"/>
                <a:gd name="T9" fmla="*/ 24 h 51"/>
                <a:gd name="T10" fmla="*/ 5 w 52"/>
                <a:gd name="T11" fmla="*/ 27 h 51"/>
                <a:gd name="T12" fmla="*/ 3 w 52"/>
                <a:gd name="T13" fmla="*/ 29 h 51"/>
                <a:gd name="T14" fmla="*/ 1 w 52"/>
                <a:gd name="T15" fmla="*/ 33 h 51"/>
                <a:gd name="T16" fmla="*/ 5 w 52"/>
                <a:gd name="T17" fmla="*/ 36 h 51"/>
                <a:gd name="T18" fmla="*/ 8 w 52"/>
                <a:gd name="T19" fmla="*/ 36 h 51"/>
                <a:gd name="T20" fmla="*/ 8 w 52"/>
                <a:gd name="T21" fmla="*/ 41 h 51"/>
                <a:gd name="T22" fmla="*/ 9 w 52"/>
                <a:gd name="T23" fmla="*/ 45 h 51"/>
                <a:gd name="T24" fmla="*/ 13 w 52"/>
                <a:gd name="T25" fmla="*/ 45 h 51"/>
                <a:gd name="T26" fmla="*/ 17 w 52"/>
                <a:gd name="T27" fmla="*/ 45 h 51"/>
                <a:gd name="T28" fmla="*/ 18 w 52"/>
                <a:gd name="T29" fmla="*/ 48 h 51"/>
                <a:gd name="T30" fmla="*/ 21 w 52"/>
                <a:gd name="T31" fmla="*/ 51 h 51"/>
                <a:gd name="T32" fmla="*/ 25 w 52"/>
                <a:gd name="T33" fmla="*/ 49 h 51"/>
                <a:gd name="T34" fmla="*/ 28 w 52"/>
                <a:gd name="T35" fmla="*/ 47 h 51"/>
                <a:gd name="T36" fmla="*/ 30 w 52"/>
                <a:gd name="T37" fmla="*/ 49 h 51"/>
                <a:gd name="T38" fmla="*/ 34 w 52"/>
                <a:gd name="T39" fmla="*/ 50 h 51"/>
                <a:gd name="T40" fmla="*/ 37 w 52"/>
                <a:gd name="T41" fmla="*/ 47 h 51"/>
                <a:gd name="T42" fmla="*/ 38 w 52"/>
                <a:gd name="T43" fmla="*/ 43 h 51"/>
                <a:gd name="T44" fmla="*/ 41 w 52"/>
                <a:gd name="T45" fmla="*/ 44 h 51"/>
                <a:gd name="T46" fmla="*/ 45 w 52"/>
                <a:gd name="T47" fmla="*/ 43 h 51"/>
                <a:gd name="T48" fmla="*/ 46 w 52"/>
                <a:gd name="T49" fmla="*/ 39 h 51"/>
                <a:gd name="T50" fmla="*/ 45 w 52"/>
                <a:gd name="T51" fmla="*/ 35 h 51"/>
                <a:gd name="T52" fmla="*/ 48 w 52"/>
                <a:gd name="T53" fmla="*/ 34 h 51"/>
                <a:gd name="T54" fmla="*/ 51 w 52"/>
                <a:gd name="T55" fmla="*/ 31 h 51"/>
                <a:gd name="T56" fmla="*/ 50 w 52"/>
                <a:gd name="T57" fmla="*/ 27 h 51"/>
                <a:gd name="T58" fmla="*/ 47 w 52"/>
                <a:gd name="T59" fmla="*/ 24 h 51"/>
                <a:gd name="T60" fmla="*/ 49 w 52"/>
                <a:gd name="T61" fmla="*/ 22 h 51"/>
                <a:gd name="T62" fmla="*/ 51 w 52"/>
                <a:gd name="T63" fmla="*/ 18 h 51"/>
                <a:gd name="T64" fmla="*/ 47 w 52"/>
                <a:gd name="T65" fmla="*/ 15 h 51"/>
                <a:gd name="T66" fmla="*/ 44 w 52"/>
                <a:gd name="T67" fmla="*/ 13 h 51"/>
                <a:gd name="T68" fmla="*/ 44 w 52"/>
                <a:gd name="T69" fmla="*/ 10 h 51"/>
                <a:gd name="T70" fmla="*/ 43 w 52"/>
                <a:gd name="T71" fmla="*/ 6 h 51"/>
                <a:gd name="T72" fmla="*/ 39 w 52"/>
                <a:gd name="T73" fmla="*/ 6 h 51"/>
                <a:gd name="T74" fmla="*/ 35 w 52"/>
                <a:gd name="T75" fmla="*/ 6 h 51"/>
                <a:gd name="T76" fmla="*/ 34 w 52"/>
                <a:gd name="T77" fmla="*/ 3 h 51"/>
                <a:gd name="T78" fmla="*/ 32 w 52"/>
                <a:gd name="T79" fmla="*/ 0 h 51"/>
                <a:gd name="T80" fmla="*/ 28 w 52"/>
                <a:gd name="T81" fmla="*/ 2 h 51"/>
                <a:gd name="T82" fmla="*/ 24 w 52"/>
                <a:gd name="T83" fmla="*/ 4 h 51"/>
                <a:gd name="T84" fmla="*/ 22 w 52"/>
                <a:gd name="T85" fmla="*/ 2 h 51"/>
                <a:gd name="T86" fmla="*/ 18 w 52"/>
                <a:gd name="T87" fmla="*/ 1 h 51"/>
                <a:gd name="T88" fmla="*/ 16 w 52"/>
                <a:gd name="T89" fmla="*/ 4 h 51"/>
                <a:gd name="T90" fmla="*/ 14 w 52"/>
                <a:gd name="T91" fmla="*/ 8 h 51"/>
                <a:gd name="T92" fmla="*/ 11 w 52"/>
                <a:gd name="T93" fmla="*/ 7 h 51"/>
                <a:gd name="T94" fmla="*/ 7 w 52"/>
                <a:gd name="T95" fmla="*/ 8 h 51"/>
                <a:gd name="T96" fmla="*/ 6 w 52"/>
                <a:gd name="T97" fmla="*/ 12 h 51"/>
                <a:gd name="T98" fmla="*/ 22 w 52"/>
                <a:gd name="T99" fmla="*/ 11 h 51"/>
                <a:gd name="T100" fmla="*/ 40 w 52"/>
                <a:gd name="T101" fmla="*/ 21 h 51"/>
                <a:gd name="T102" fmla="*/ 31 w 52"/>
                <a:gd name="T103" fmla="*/ 40 h 51"/>
                <a:gd name="T104" fmla="*/ 12 w 52"/>
                <a:gd name="T105" fmla="*/ 30 h 51"/>
                <a:gd name="T106" fmla="*/ 22 w 52"/>
                <a:gd name="T107" fmla="*/ 1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" h="51">
                  <a:moveTo>
                    <a:pt x="6" y="12"/>
                  </a:moveTo>
                  <a:cubicBezTo>
                    <a:pt x="7" y="13"/>
                    <a:pt x="7" y="16"/>
                    <a:pt x="7" y="16"/>
                  </a:cubicBezTo>
                  <a:cubicBezTo>
                    <a:pt x="7" y="17"/>
                    <a:pt x="5" y="18"/>
                    <a:pt x="4" y="17"/>
                  </a:cubicBezTo>
                  <a:cubicBezTo>
                    <a:pt x="3" y="17"/>
                    <a:pt x="1" y="18"/>
                    <a:pt x="1" y="20"/>
                  </a:cubicBezTo>
                  <a:cubicBezTo>
                    <a:pt x="0" y="22"/>
                    <a:pt x="1" y="24"/>
                    <a:pt x="3" y="24"/>
                  </a:cubicBezTo>
                  <a:cubicBezTo>
                    <a:pt x="4" y="24"/>
                    <a:pt x="5" y="26"/>
                    <a:pt x="5" y="27"/>
                  </a:cubicBezTo>
                  <a:cubicBezTo>
                    <a:pt x="5" y="28"/>
                    <a:pt x="4" y="29"/>
                    <a:pt x="3" y="29"/>
                  </a:cubicBezTo>
                  <a:cubicBezTo>
                    <a:pt x="1" y="30"/>
                    <a:pt x="1" y="32"/>
                    <a:pt x="1" y="33"/>
                  </a:cubicBezTo>
                  <a:cubicBezTo>
                    <a:pt x="2" y="35"/>
                    <a:pt x="4" y="36"/>
                    <a:pt x="5" y="36"/>
                  </a:cubicBezTo>
                  <a:cubicBezTo>
                    <a:pt x="6" y="36"/>
                    <a:pt x="8" y="36"/>
                    <a:pt x="8" y="36"/>
                  </a:cubicBezTo>
                  <a:cubicBezTo>
                    <a:pt x="8" y="37"/>
                    <a:pt x="9" y="40"/>
                    <a:pt x="8" y="41"/>
                  </a:cubicBezTo>
                  <a:cubicBezTo>
                    <a:pt x="7" y="42"/>
                    <a:pt x="7" y="43"/>
                    <a:pt x="9" y="45"/>
                  </a:cubicBezTo>
                  <a:cubicBezTo>
                    <a:pt x="10" y="46"/>
                    <a:pt x="12" y="46"/>
                    <a:pt x="13" y="45"/>
                  </a:cubicBezTo>
                  <a:cubicBezTo>
                    <a:pt x="14" y="44"/>
                    <a:pt x="16" y="44"/>
                    <a:pt x="17" y="45"/>
                  </a:cubicBezTo>
                  <a:cubicBezTo>
                    <a:pt x="18" y="45"/>
                    <a:pt x="18" y="46"/>
                    <a:pt x="18" y="48"/>
                  </a:cubicBezTo>
                  <a:cubicBezTo>
                    <a:pt x="18" y="49"/>
                    <a:pt x="19" y="50"/>
                    <a:pt x="21" y="51"/>
                  </a:cubicBezTo>
                  <a:cubicBezTo>
                    <a:pt x="22" y="51"/>
                    <a:pt x="24" y="50"/>
                    <a:pt x="25" y="49"/>
                  </a:cubicBezTo>
                  <a:cubicBezTo>
                    <a:pt x="25" y="48"/>
                    <a:pt x="27" y="47"/>
                    <a:pt x="28" y="47"/>
                  </a:cubicBezTo>
                  <a:cubicBezTo>
                    <a:pt x="29" y="47"/>
                    <a:pt x="30" y="48"/>
                    <a:pt x="30" y="49"/>
                  </a:cubicBezTo>
                  <a:cubicBezTo>
                    <a:pt x="30" y="50"/>
                    <a:pt x="32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6" y="45"/>
                    <a:pt x="38" y="43"/>
                    <a:pt x="38" y="43"/>
                  </a:cubicBezTo>
                  <a:cubicBezTo>
                    <a:pt x="39" y="42"/>
                    <a:pt x="40" y="43"/>
                    <a:pt x="41" y="44"/>
                  </a:cubicBezTo>
                  <a:cubicBezTo>
                    <a:pt x="42" y="45"/>
                    <a:pt x="44" y="44"/>
                    <a:pt x="45" y="43"/>
                  </a:cubicBezTo>
                  <a:cubicBezTo>
                    <a:pt x="47" y="42"/>
                    <a:pt x="47" y="40"/>
                    <a:pt x="46" y="39"/>
                  </a:cubicBezTo>
                  <a:cubicBezTo>
                    <a:pt x="45" y="38"/>
                    <a:pt x="45" y="35"/>
                    <a:pt x="45" y="35"/>
                  </a:cubicBezTo>
                  <a:cubicBezTo>
                    <a:pt x="46" y="34"/>
                    <a:pt x="47" y="34"/>
                    <a:pt x="48" y="34"/>
                  </a:cubicBezTo>
                  <a:cubicBezTo>
                    <a:pt x="50" y="34"/>
                    <a:pt x="51" y="33"/>
                    <a:pt x="51" y="31"/>
                  </a:cubicBezTo>
                  <a:cubicBezTo>
                    <a:pt x="52" y="29"/>
                    <a:pt x="51" y="27"/>
                    <a:pt x="50" y="27"/>
                  </a:cubicBezTo>
                  <a:cubicBezTo>
                    <a:pt x="48" y="27"/>
                    <a:pt x="47" y="25"/>
                    <a:pt x="47" y="24"/>
                  </a:cubicBezTo>
                  <a:cubicBezTo>
                    <a:pt x="47" y="23"/>
                    <a:pt x="48" y="22"/>
                    <a:pt x="49" y="22"/>
                  </a:cubicBezTo>
                  <a:cubicBezTo>
                    <a:pt x="51" y="21"/>
                    <a:pt x="51" y="19"/>
                    <a:pt x="51" y="18"/>
                  </a:cubicBezTo>
                  <a:cubicBezTo>
                    <a:pt x="50" y="16"/>
                    <a:pt x="49" y="15"/>
                    <a:pt x="47" y="15"/>
                  </a:cubicBezTo>
                  <a:cubicBezTo>
                    <a:pt x="46" y="16"/>
                    <a:pt x="44" y="14"/>
                    <a:pt x="44" y="13"/>
                  </a:cubicBezTo>
                  <a:cubicBezTo>
                    <a:pt x="43" y="13"/>
                    <a:pt x="43" y="11"/>
                    <a:pt x="44" y="10"/>
                  </a:cubicBezTo>
                  <a:cubicBezTo>
                    <a:pt x="45" y="9"/>
                    <a:pt x="45" y="8"/>
                    <a:pt x="43" y="6"/>
                  </a:cubicBezTo>
                  <a:cubicBezTo>
                    <a:pt x="42" y="5"/>
                    <a:pt x="40" y="5"/>
                    <a:pt x="39" y="6"/>
                  </a:cubicBezTo>
                  <a:cubicBezTo>
                    <a:pt x="38" y="7"/>
                    <a:pt x="36" y="7"/>
                    <a:pt x="35" y="6"/>
                  </a:cubicBezTo>
                  <a:cubicBezTo>
                    <a:pt x="34" y="6"/>
                    <a:pt x="34" y="5"/>
                    <a:pt x="34" y="3"/>
                  </a:cubicBezTo>
                  <a:cubicBezTo>
                    <a:pt x="35" y="2"/>
                    <a:pt x="33" y="1"/>
                    <a:pt x="32" y="0"/>
                  </a:cubicBezTo>
                  <a:cubicBezTo>
                    <a:pt x="30" y="0"/>
                    <a:pt x="28" y="1"/>
                    <a:pt x="28" y="2"/>
                  </a:cubicBezTo>
                  <a:cubicBezTo>
                    <a:pt x="27" y="3"/>
                    <a:pt x="25" y="4"/>
                    <a:pt x="24" y="4"/>
                  </a:cubicBezTo>
                  <a:cubicBezTo>
                    <a:pt x="24" y="4"/>
                    <a:pt x="23" y="3"/>
                    <a:pt x="22" y="2"/>
                  </a:cubicBezTo>
                  <a:cubicBezTo>
                    <a:pt x="22" y="1"/>
                    <a:pt x="20" y="0"/>
                    <a:pt x="18" y="1"/>
                  </a:cubicBezTo>
                  <a:cubicBezTo>
                    <a:pt x="16" y="1"/>
                    <a:pt x="15" y="3"/>
                    <a:pt x="16" y="4"/>
                  </a:cubicBezTo>
                  <a:cubicBezTo>
                    <a:pt x="16" y="6"/>
                    <a:pt x="15" y="8"/>
                    <a:pt x="14" y="8"/>
                  </a:cubicBezTo>
                  <a:cubicBezTo>
                    <a:pt x="13" y="9"/>
                    <a:pt x="12" y="8"/>
                    <a:pt x="11" y="7"/>
                  </a:cubicBezTo>
                  <a:cubicBezTo>
                    <a:pt x="10" y="6"/>
                    <a:pt x="8" y="7"/>
                    <a:pt x="7" y="8"/>
                  </a:cubicBezTo>
                  <a:cubicBezTo>
                    <a:pt x="6" y="10"/>
                    <a:pt x="5" y="11"/>
                    <a:pt x="6" y="12"/>
                  </a:cubicBezTo>
                  <a:close/>
                  <a:moveTo>
                    <a:pt x="22" y="11"/>
                  </a:moveTo>
                  <a:cubicBezTo>
                    <a:pt x="29" y="9"/>
                    <a:pt x="38" y="13"/>
                    <a:pt x="40" y="21"/>
                  </a:cubicBezTo>
                  <a:cubicBezTo>
                    <a:pt x="43" y="29"/>
                    <a:pt x="38" y="37"/>
                    <a:pt x="31" y="40"/>
                  </a:cubicBezTo>
                  <a:cubicBezTo>
                    <a:pt x="23" y="42"/>
                    <a:pt x="14" y="38"/>
                    <a:pt x="12" y="30"/>
                  </a:cubicBezTo>
                  <a:cubicBezTo>
                    <a:pt x="9" y="22"/>
                    <a:pt x="14" y="14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Freeform 14"/>
            <p:cNvSpPr>
              <a:spLocks noEditPoints="1"/>
            </p:cNvSpPr>
            <p:nvPr/>
          </p:nvSpPr>
          <p:spPr bwMode="auto">
            <a:xfrm>
              <a:off x="4842" y="2116"/>
              <a:ext cx="163" cy="168"/>
            </a:xfrm>
            <a:custGeom>
              <a:avLst/>
              <a:gdLst>
                <a:gd name="T0" fmla="*/ 4 w 39"/>
                <a:gd name="T1" fmla="*/ 10 h 40"/>
                <a:gd name="T2" fmla="*/ 5 w 39"/>
                <a:gd name="T3" fmla="*/ 13 h 40"/>
                <a:gd name="T4" fmla="*/ 2 w 39"/>
                <a:gd name="T5" fmla="*/ 13 h 40"/>
                <a:gd name="T6" fmla="*/ 0 w 39"/>
                <a:gd name="T7" fmla="*/ 16 h 40"/>
                <a:gd name="T8" fmla="*/ 1 w 39"/>
                <a:gd name="T9" fmla="*/ 19 h 40"/>
                <a:gd name="T10" fmla="*/ 3 w 39"/>
                <a:gd name="T11" fmla="*/ 21 h 40"/>
                <a:gd name="T12" fmla="*/ 2 w 39"/>
                <a:gd name="T13" fmla="*/ 23 h 40"/>
                <a:gd name="T14" fmla="*/ 1 w 39"/>
                <a:gd name="T15" fmla="*/ 26 h 40"/>
                <a:gd name="T16" fmla="*/ 3 w 39"/>
                <a:gd name="T17" fmla="*/ 28 h 40"/>
                <a:gd name="T18" fmla="*/ 5 w 39"/>
                <a:gd name="T19" fmla="*/ 28 h 40"/>
                <a:gd name="T20" fmla="*/ 5 w 39"/>
                <a:gd name="T21" fmla="*/ 31 h 40"/>
                <a:gd name="T22" fmla="*/ 6 w 39"/>
                <a:gd name="T23" fmla="*/ 35 h 40"/>
                <a:gd name="T24" fmla="*/ 9 w 39"/>
                <a:gd name="T25" fmla="*/ 35 h 40"/>
                <a:gd name="T26" fmla="*/ 13 w 39"/>
                <a:gd name="T27" fmla="*/ 34 h 40"/>
                <a:gd name="T28" fmla="*/ 13 w 39"/>
                <a:gd name="T29" fmla="*/ 37 h 40"/>
                <a:gd name="T30" fmla="*/ 15 w 39"/>
                <a:gd name="T31" fmla="*/ 39 h 40"/>
                <a:gd name="T32" fmla="*/ 18 w 39"/>
                <a:gd name="T33" fmla="*/ 38 h 40"/>
                <a:gd name="T34" fmla="*/ 21 w 39"/>
                <a:gd name="T35" fmla="*/ 36 h 40"/>
                <a:gd name="T36" fmla="*/ 22 w 39"/>
                <a:gd name="T37" fmla="*/ 38 h 40"/>
                <a:gd name="T38" fmla="*/ 26 w 39"/>
                <a:gd name="T39" fmla="*/ 39 h 40"/>
                <a:gd name="T40" fmla="*/ 27 w 39"/>
                <a:gd name="T41" fmla="*/ 36 h 40"/>
                <a:gd name="T42" fmla="*/ 29 w 39"/>
                <a:gd name="T43" fmla="*/ 33 h 40"/>
                <a:gd name="T44" fmla="*/ 31 w 39"/>
                <a:gd name="T45" fmla="*/ 34 h 40"/>
                <a:gd name="T46" fmla="*/ 34 w 39"/>
                <a:gd name="T47" fmla="*/ 33 h 40"/>
                <a:gd name="T48" fmla="*/ 35 w 39"/>
                <a:gd name="T49" fmla="*/ 30 h 40"/>
                <a:gd name="T50" fmla="*/ 34 w 39"/>
                <a:gd name="T51" fmla="*/ 27 h 40"/>
                <a:gd name="T52" fmla="*/ 36 w 39"/>
                <a:gd name="T53" fmla="*/ 26 h 40"/>
                <a:gd name="T54" fmla="*/ 39 w 39"/>
                <a:gd name="T55" fmla="*/ 24 h 40"/>
                <a:gd name="T56" fmla="*/ 38 w 39"/>
                <a:gd name="T57" fmla="*/ 21 h 40"/>
                <a:gd name="T58" fmla="*/ 36 w 39"/>
                <a:gd name="T59" fmla="*/ 18 h 40"/>
                <a:gd name="T60" fmla="*/ 37 w 39"/>
                <a:gd name="T61" fmla="*/ 17 h 40"/>
                <a:gd name="T62" fmla="*/ 38 w 39"/>
                <a:gd name="T63" fmla="*/ 14 h 40"/>
                <a:gd name="T64" fmla="*/ 36 w 39"/>
                <a:gd name="T65" fmla="*/ 12 h 40"/>
                <a:gd name="T66" fmla="*/ 33 w 39"/>
                <a:gd name="T67" fmla="*/ 10 h 40"/>
                <a:gd name="T68" fmla="*/ 33 w 39"/>
                <a:gd name="T69" fmla="*/ 8 h 40"/>
                <a:gd name="T70" fmla="*/ 33 w 39"/>
                <a:gd name="T71" fmla="*/ 5 h 40"/>
                <a:gd name="T72" fmla="*/ 30 w 39"/>
                <a:gd name="T73" fmla="*/ 5 h 40"/>
                <a:gd name="T74" fmla="*/ 26 w 39"/>
                <a:gd name="T75" fmla="*/ 5 h 40"/>
                <a:gd name="T76" fmla="*/ 26 w 39"/>
                <a:gd name="T77" fmla="*/ 3 h 40"/>
                <a:gd name="T78" fmla="*/ 24 w 39"/>
                <a:gd name="T79" fmla="*/ 0 h 40"/>
                <a:gd name="T80" fmla="*/ 21 w 39"/>
                <a:gd name="T81" fmla="*/ 2 h 40"/>
                <a:gd name="T82" fmla="*/ 18 w 39"/>
                <a:gd name="T83" fmla="*/ 4 h 40"/>
                <a:gd name="T84" fmla="*/ 16 w 39"/>
                <a:gd name="T85" fmla="*/ 2 h 40"/>
                <a:gd name="T86" fmla="*/ 13 w 39"/>
                <a:gd name="T87" fmla="*/ 1 h 40"/>
                <a:gd name="T88" fmla="*/ 11 w 39"/>
                <a:gd name="T89" fmla="*/ 3 h 40"/>
                <a:gd name="T90" fmla="*/ 10 w 39"/>
                <a:gd name="T91" fmla="*/ 6 h 40"/>
                <a:gd name="T92" fmla="*/ 8 w 39"/>
                <a:gd name="T93" fmla="*/ 6 h 40"/>
                <a:gd name="T94" fmla="*/ 5 w 39"/>
                <a:gd name="T95" fmla="*/ 6 h 40"/>
                <a:gd name="T96" fmla="*/ 4 w 39"/>
                <a:gd name="T97" fmla="*/ 10 h 40"/>
                <a:gd name="T98" fmla="*/ 16 w 39"/>
                <a:gd name="T99" fmla="*/ 9 h 40"/>
                <a:gd name="T100" fmla="*/ 30 w 39"/>
                <a:gd name="T101" fmla="*/ 16 h 40"/>
                <a:gd name="T102" fmla="*/ 23 w 39"/>
                <a:gd name="T103" fmla="*/ 31 h 40"/>
                <a:gd name="T104" fmla="*/ 9 w 39"/>
                <a:gd name="T105" fmla="*/ 23 h 40"/>
                <a:gd name="T106" fmla="*/ 16 w 39"/>
                <a:gd name="T107" fmla="*/ 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" h="40">
                  <a:moveTo>
                    <a:pt x="4" y="10"/>
                  </a:moveTo>
                  <a:cubicBezTo>
                    <a:pt x="5" y="10"/>
                    <a:pt x="5" y="12"/>
                    <a:pt x="5" y="13"/>
                  </a:cubicBezTo>
                  <a:cubicBezTo>
                    <a:pt x="4" y="13"/>
                    <a:pt x="3" y="14"/>
                    <a:pt x="2" y="13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19"/>
                    <a:pt x="3" y="20"/>
                    <a:pt x="3" y="21"/>
                  </a:cubicBezTo>
                  <a:cubicBezTo>
                    <a:pt x="3" y="22"/>
                    <a:pt x="3" y="22"/>
                    <a:pt x="2" y="23"/>
                  </a:cubicBezTo>
                  <a:cubicBezTo>
                    <a:pt x="1" y="23"/>
                    <a:pt x="0" y="24"/>
                    <a:pt x="1" y="26"/>
                  </a:cubicBezTo>
                  <a:cubicBezTo>
                    <a:pt x="1" y="27"/>
                    <a:pt x="2" y="28"/>
                    <a:pt x="3" y="28"/>
                  </a:cubicBezTo>
                  <a:cubicBezTo>
                    <a:pt x="4" y="27"/>
                    <a:pt x="5" y="28"/>
                    <a:pt x="5" y="28"/>
                  </a:cubicBezTo>
                  <a:cubicBezTo>
                    <a:pt x="6" y="29"/>
                    <a:pt x="6" y="31"/>
                    <a:pt x="5" y="31"/>
                  </a:cubicBezTo>
                  <a:cubicBezTo>
                    <a:pt x="5" y="32"/>
                    <a:pt x="5" y="34"/>
                    <a:pt x="6" y="35"/>
                  </a:cubicBezTo>
                  <a:cubicBezTo>
                    <a:pt x="7" y="35"/>
                    <a:pt x="9" y="36"/>
                    <a:pt x="9" y="35"/>
                  </a:cubicBezTo>
                  <a:cubicBezTo>
                    <a:pt x="10" y="34"/>
                    <a:pt x="12" y="34"/>
                    <a:pt x="13" y="34"/>
                  </a:cubicBezTo>
                  <a:cubicBezTo>
                    <a:pt x="13" y="35"/>
                    <a:pt x="13" y="36"/>
                    <a:pt x="13" y="37"/>
                  </a:cubicBezTo>
                  <a:cubicBezTo>
                    <a:pt x="13" y="38"/>
                    <a:pt x="14" y="39"/>
                    <a:pt x="15" y="39"/>
                  </a:cubicBezTo>
                  <a:cubicBezTo>
                    <a:pt x="17" y="40"/>
                    <a:pt x="18" y="39"/>
                    <a:pt x="18" y="38"/>
                  </a:cubicBezTo>
                  <a:cubicBezTo>
                    <a:pt x="18" y="37"/>
                    <a:pt x="20" y="36"/>
                    <a:pt x="21" y="36"/>
                  </a:cubicBezTo>
                  <a:cubicBezTo>
                    <a:pt x="21" y="36"/>
                    <a:pt x="22" y="37"/>
                    <a:pt x="22" y="38"/>
                  </a:cubicBezTo>
                  <a:cubicBezTo>
                    <a:pt x="23" y="39"/>
                    <a:pt x="24" y="39"/>
                    <a:pt x="26" y="39"/>
                  </a:cubicBezTo>
                  <a:cubicBezTo>
                    <a:pt x="27" y="38"/>
                    <a:pt x="28" y="37"/>
                    <a:pt x="27" y="36"/>
                  </a:cubicBezTo>
                  <a:cubicBezTo>
                    <a:pt x="27" y="35"/>
                    <a:pt x="28" y="33"/>
                    <a:pt x="29" y="33"/>
                  </a:cubicBezTo>
                  <a:cubicBezTo>
                    <a:pt x="29" y="33"/>
                    <a:pt x="30" y="33"/>
                    <a:pt x="31" y="34"/>
                  </a:cubicBezTo>
                  <a:cubicBezTo>
                    <a:pt x="32" y="34"/>
                    <a:pt x="33" y="34"/>
                    <a:pt x="34" y="33"/>
                  </a:cubicBezTo>
                  <a:cubicBezTo>
                    <a:pt x="35" y="32"/>
                    <a:pt x="35" y="31"/>
                    <a:pt x="35" y="30"/>
                  </a:cubicBezTo>
                  <a:cubicBezTo>
                    <a:pt x="34" y="29"/>
                    <a:pt x="34" y="27"/>
                    <a:pt x="34" y="27"/>
                  </a:cubicBezTo>
                  <a:cubicBezTo>
                    <a:pt x="34" y="26"/>
                    <a:pt x="35" y="26"/>
                    <a:pt x="36" y="26"/>
                  </a:cubicBezTo>
                  <a:cubicBezTo>
                    <a:pt x="38" y="26"/>
                    <a:pt x="39" y="25"/>
                    <a:pt x="39" y="24"/>
                  </a:cubicBezTo>
                  <a:cubicBezTo>
                    <a:pt x="39" y="23"/>
                    <a:pt x="39" y="21"/>
                    <a:pt x="38" y="21"/>
                  </a:cubicBezTo>
                  <a:cubicBezTo>
                    <a:pt x="37" y="21"/>
                    <a:pt x="36" y="19"/>
                    <a:pt x="36" y="18"/>
                  </a:cubicBezTo>
                  <a:cubicBezTo>
                    <a:pt x="36" y="18"/>
                    <a:pt x="36" y="17"/>
                    <a:pt x="37" y="17"/>
                  </a:cubicBezTo>
                  <a:cubicBezTo>
                    <a:pt x="38" y="16"/>
                    <a:pt x="39" y="15"/>
                    <a:pt x="38" y="14"/>
                  </a:cubicBezTo>
                  <a:cubicBezTo>
                    <a:pt x="38" y="12"/>
                    <a:pt x="37" y="11"/>
                    <a:pt x="36" y="12"/>
                  </a:cubicBezTo>
                  <a:cubicBezTo>
                    <a:pt x="35" y="12"/>
                    <a:pt x="33" y="11"/>
                    <a:pt x="33" y="10"/>
                  </a:cubicBezTo>
                  <a:cubicBezTo>
                    <a:pt x="32" y="10"/>
                    <a:pt x="33" y="9"/>
                    <a:pt x="33" y="8"/>
                  </a:cubicBezTo>
                  <a:cubicBezTo>
                    <a:pt x="34" y="7"/>
                    <a:pt x="34" y="6"/>
                    <a:pt x="33" y="5"/>
                  </a:cubicBezTo>
                  <a:cubicBezTo>
                    <a:pt x="32" y="4"/>
                    <a:pt x="30" y="4"/>
                    <a:pt x="30" y="5"/>
                  </a:cubicBezTo>
                  <a:cubicBezTo>
                    <a:pt x="29" y="5"/>
                    <a:pt x="27" y="5"/>
                    <a:pt x="26" y="5"/>
                  </a:cubicBezTo>
                  <a:cubicBezTo>
                    <a:pt x="26" y="5"/>
                    <a:pt x="26" y="4"/>
                    <a:pt x="26" y="3"/>
                  </a:cubicBezTo>
                  <a:cubicBezTo>
                    <a:pt x="26" y="2"/>
                    <a:pt x="25" y="1"/>
                    <a:pt x="24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20" y="3"/>
                    <a:pt x="19" y="3"/>
                    <a:pt x="18" y="4"/>
                  </a:cubicBezTo>
                  <a:cubicBezTo>
                    <a:pt x="18" y="4"/>
                    <a:pt x="17" y="3"/>
                    <a:pt x="16" y="2"/>
                  </a:cubicBezTo>
                  <a:cubicBezTo>
                    <a:pt x="16" y="1"/>
                    <a:pt x="15" y="0"/>
                    <a:pt x="13" y="1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12" y="4"/>
                    <a:pt x="11" y="6"/>
                    <a:pt x="10" y="6"/>
                  </a:cubicBezTo>
                  <a:cubicBezTo>
                    <a:pt x="10" y="7"/>
                    <a:pt x="9" y="6"/>
                    <a:pt x="8" y="6"/>
                  </a:cubicBezTo>
                  <a:cubicBezTo>
                    <a:pt x="7" y="5"/>
                    <a:pt x="6" y="5"/>
                    <a:pt x="5" y="6"/>
                  </a:cubicBezTo>
                  <a:cubicBezTo>
                    <a:pt x="4" y="7"/>
                    <a:pt x="4" y="9"/>
                    <a:pt x="4" y="10"/>
                  </a:cubicBezTo>
                  <a:close/>
                  <a:moveTo>
                    <a:pt x="16" y="9"/>
                  </a:moveTo>
                  <a:cubicBezTo>
                    <a:pt x="22" y="7"/>
                    <a:pt x="28" y="10"/>
                    <a:pt x="30" y="16"/>
                  </a:cubicBezTo>
                  <a:cubicBezTo>
                    <a:pt x="32" y="22"/>
                    <a:pt x="29" y="29"/>
                    <a:pt x="23" y="31"/>
                  </a:cubicBezTo>
                  <a:cubicBezTo>
                    <a:pt x="17" y="33"/>
                    <a:pt x="11" y="29"/>
                    <a:pt x="9" y="23"/>
                  </a:cubicBezTo>
                  <a:cubicBezTo>
                    <a:pt x="7" y="17"/>
                    <a:pt x="10" y="11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245" name="标题 1"/>
          <p:cNvSpPr txBox="1"/>
          <p:nvPr/>
        </p:nvSpPr>
        <p:spPr>
          <a:xfrm>
            <a:off x="604838" y="4763"/>
            <a:ext cx="7910512" cy="4492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0" hangingPunct="0"/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擬定</a:t>
            </a:r>
            <a:r>
              <a:rPr lang="zh-CN" altLang="en-US" sz="32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方案（二）</a:t>
            </a:r>
            <a:endParaRPr lang="zh-CN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" name="直接连接符 9"/>
          <p:cNvCxnSpPr/>
          <p:nvPr/>
        </p:nvCxnSpPr>
        <p:spPr>
          <a:xfrm>
            <a:off x="6196013" y="3282950"/>
            <a:ext cx="12731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0"/>
          <p:cNvCxnSpPr/>
          <p:nvPr/>
        </p:nvCxnSpPr>
        <p:spPr>
          <a:xfrm>
            <a:off x="6196013" y="4926013"/>
            <a:ext cx="12731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1"/>
          <p:cNvCxnSpPr/>
          <p:nvPr/>
        </p:nvCxnSpPr>
        <p:spPr>
          <a:xfrm>
            <a:off x="6196013" y="4108450"/>
            <a:ext cx="685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2"/>
          <p:cNvCxnSpPr/>
          <p:nvPr/>
        </p:nvCxnSpPr>
        <p:spPr>
          <a:xfrm flipH="1">
            <a:off x="1697038" y="3282950"/>
            <a:ext cx="12747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3"/>
          <p:cNvCxnSpPr/>
          <p:nvPr/>
        </p:nvCxnSpPr>
        <p:spPr>
          <a:xfrm flipH="1">
            <a:off x="1697038" y="4926013"/>
            <a:ext cx="12747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4"/>
          <p:cNvCxnSpPr/>
          <p:nvPr/>
        </p:nvCxnSpPr>
        <p:spPr>
          <a:xfrm flipH="1">
            <a:off x="2286000" y="4108450"/>
            <a:ext cx="685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5"/>
          <p:cNvSpPr/>
          <p:nvPr/>
        </p:nvSpPr>
        <p:spPr bwMode="auto">
          <a:xfrm rot="5400000">
            <a:off x="1664722" y="3701498"/>
            <a:ext cx="919037" cy="8145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rgbClr val="FFC46D"/>
              </a:gs>
              <a:gs pos="0">
                <a:srgbClr val="FFA015"/>
              </a:gs>
            </a:gsLst>
            <a:lin ang="18900000" scaled="0"/>
            <a:tileRect/>
          </a:gradFill>
          <a:ln w="25400">
            <a:gradFill flip="none" rotWithShape="1">
              <a:gsLst>
                <a:gs pos="0">
                  <a:srgbClr val="FFC46D"/>
                </a:gs>
                <a:gs pos="100000">
                  <a:srgbClr val="FFA015"/>
                </a:gs>
              </a:gsLst>
              <a:lin ang="18900000" scaled="0"/>
              <a:tileRect/>
            </a:gra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lIns="68580" tIns="34290" rIns="68580" bIns="34290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造字工房悦黑体验版细体" pitchFamily="50" charset="-122"/>
              <a:ea typeface="造字工房悦黑体验版细体" pitchFamily="50" charset="-122"/>
              <a:cs typeface="+mn-cs"/>
            </a:endParaRPr>
          </a:p>
        </p:txBody>
      </p:sp>
      <p:sp>
        <p:nvSpPr>
          <p:cNvPr id="20" name="Freeform 5"/>
          <p:cNvSpPr/>
          <p:nvPr/>
        </p:nvSpPr>
        <p:spPr bwMode="auto">
          <a:xfrm rot="5400000">
            <a:off x="1050131" y="4518819"/>
            <a:ext cx="917575" cy="81438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bg1"/>
            </a:soli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lIns="68580" tIns="34290" rIns="68580" bIns="34290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造字工房悦黑体验版细体" pitchFamily="50" charset="-122"/>
              <a:ea typeface="造字工房悦黑体验版细体" pitchFamily="50" charset="-122"/>
              <a:cs typeface="+mn-cs"/>
            </a:endParaRPr>
          </a:p>
        </p:txBody>
      </p:sp>
      <p:sp>
        <p:nvSpPr>
          <p:cNvPr id="21" name="Freeform 5"/>
          <p:cNvSpPr/>
          <p:nvPr/>
        </p:nvSpPr>
        <p:spPr bwMode="auto">
          <a:xfrm rot="5400000">
            <a:off x="7189788" y="2838450"/>
            <a:ext cx="919163" cy="81438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bg1"/>
            </a:soli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lIns="68580" tIns="34290" rIns="68580" bIns="34290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造字工房悦黑体验版细体" pitchFamily="50" charset="-122"/>
              <a:ea typeface="造字工房悦黑体验版细体" pitchFamily="50" charset="-122"/>
              <a:cs typeface="+mn-cs"/>
            </a:endParaRPr>
          </a:p>
        </p:txBody>
      </p:sp>
      <p:sp>
        <p:nvSpPr>
          <p:cNvPr id="22" name="Freeform 5"/>
          <p:cNvSpPr/>
          <p:nvPr/>
        </p:nvSpPr>
        <p:spPr bwMode="auto">
          <a:xfrm rot="5400000">
            <a:off x="6450668" y="3675897"/>
            <a:ext cx="919037" cy="8145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rgbClr val="FFC46D"/>
              </a:gs>
              <a:gs pos="0">
                <a:srgbClr val="FFA015"/>
              </a:gs>
            </a:gsLst>
            <a:lin ang="18900000" scaled="0"/>
            <a:tileRect/>
          </a:gradFill>
          <a:ln w="25400">
            <a:gradFill flip="none" rotWithShape="1">
              <a:gsLst>
                <a:gs pos="0">
                  <a:srgbClr val="FFC46D"/>
                </a:gs>
                <a:gs pos="100000">
                  <a:srgbClr val="FFA015"/>
                </a:gs>
              </a:gsLst>
              <a:lin ang="18900000" scaled="0"/>
              <a:tileRect/>
            </a:gra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lIns="68580" tIns="34290" rIns="68580" bIns="34290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造字工房悦黑体验版细体" pitchFamily="50" charset="-122"/>
              <a:ea typeface="造字工房悦黑体验版细体" pitchFamily="50" charset="-122"/>
              <a:cs typeface="+mn-cs"/>
            </a:endParaRPr>
          </a:p>
        </p:txBody>
      </p:sp>
      <p:sp>
        <p:nvSpPr>
          <p:cNvPr id="23" name="Freeform 5"/>
          <p:cNvSpPr/>
          <p:nvPr/>
        </p:nvSpPr>
        <p:spPr bwMode="auto">
          <a:xfrm rot="5400000">
            <a:off x="7190581" y="4518819"/>
            <a:ext cx="917575" cy="81438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>
            <a:solidFill>
              <a:schemeClr val="bg1"/>
            </a:soli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lIns="68580" tIns="34290" rIns="68580" bIns="34290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造字工房悦黑体验版细体" pitchFamily="50" charset="-122"/>
              <a:ea typeface="造字工房悦黑体验版细体" pitchFamily="50" charset="-122"/>
              <a:cs typeface="+mn-cs"/>
            </a:endParaRPr>
          </a:p>
        </p:txBody>
      </p:sp>
      <p:grpSp>
        <p:nvGrpSpPr>
          <p:cNvPr id="10261" name="组合 21"/>
          <p:cNvGrpSpPr/>
          <p:nvPr/>
        </p:nvGrpSpPr>
        <p:grpSpPr>
          <a:xfrm>
            <a:off x="2922588" y="2863850"/>
            <a:ext cx="3298825" cy="2743200"/>
            <a:chOff x="3895940" y="1901190"/>
            <a:chExt cx="4400122" cy="3657600"/>
          </a:xfrm>
        </p:grpSpPr>
        <p:pic>
          <p:nvPicPr>
            <p:cNvPr id="10287" name="Picture 6" descr="iMac-mock-up-diferents-views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5940" y="1901190"/>
              <a:ext cx="4400122" cy="36576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288" name="图片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5600" y="2216252"/>
              <a:ext cx="3860800" cy="220451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7" name="Freeform 5"/>
          <p:cNvSpPr/>
          <p:nvPr/>
        </p:nvSpPr>
        <p:spPr bwMode="auto">
          <a:xfrm rot="5400000">
            <a:off x="679552" y="3904470"/>
            <a:ext cx="703829" cy="6237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rgbClr val="864D9D"/>
              </a:gs>
              <a:gs pos="0">
                <a:srgbClr val="4F2D5D"/>
              </a:gs>
            </a:gsLst>
            <a:lin ang="18900000" scaled="0"/>
            <a:tileRect/>
          </a:gradFill>
          <a:ln w="25400">
            <a:gradFill flip="none" rotWithShape="1">
              <a:gsLst>
                <a:gs pos="0">
                  <a:srgbClr val="864D9D"/>
                </a:gs>
                <a:gs pos="100000">
                  <a:srgbClr val="4F2D5D"/>
                </a:gs>
              </a:gsLst>
              <a:lin ang="18900000" scaled="0"/>
              <a:tileRect/>
            </a:gra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lIns="68580" tIns="34290" rIns="68580" bIns="34290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造字工房悦黑体验版细体" pitchFamily="50" charset="-122"/>
              <a:ea typeface="造字工房悦黑体验版细体" pitchFamily="50" charset="-122"/>
              <a:cs typeface="+mn-cs"/>
            </a:endParaRPr>
          </a:p>
        </p:txBody>
      </p:sp>
      <p:sp>
        <p:nvSpPr>
          <p:cNvPr id="28" name="Freeform 5"/>
          <p:cNvSpPr/>
          <p:nvPr/>
        </p:nvSpPr>
        <p:spPr bwMode="auto">
          <a:xfrm rot="5400000">
            <a:off x="2073275" y="2813050"/>
            <a:ext cx="703263" cy="62388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lIns="68580" tIns="34290" rIns="68580" bIns="34290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造字工房悦黑体验版细体" pitchFamily="50" charset="-122"/>
              <a:ea typeface="造字工房悦黑体验版细体" pitchFamily="50" charset="-122"/>
              <a:cs typeface="+mn-cs"/>
            </a:endParaRPr>
          </a:p>
        </p:txBody>
      </p:sp>
      <p:sp>
        <p:nvSpPr>
          <p:cNvPr id="29" name="Freeform 5"/>
          <p:cNvSpPr/>
          <p:nvPr/>
        </p:nvSpPr>
        <p:spPr bwMode="auto">
          <a:xfrm rot="5400000">
            <a:off x="6391192" y="2813260"/>
            <a:ext cx="703829" cy="6237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rgbClr val="864D9D"/>
              </a:gs>
              <a:gs pos="0">
                <a:srgbClr val="4F2D5D"/>
              </a:gs>
            </a:gsLst>
            <a:lin ang="18900000" scaled="0"/>
            <a:tileRect/>
          </a:gradFill>
          <a:ln w="25400">
            <a:gradFill flip="none" rotWithShape="1">
              <a:gsLst>
                <a:gs pos="0">
                  <a:srgbClr val="864D9D"/>
                </a:gs>
                <a:gs pos="100000">
                  <a:srgbClr val="4F2D5D"/>
                </a:gs>
              </a:gsLst>
              <a:lin ang="18900000" scaled="0"/>
              <a:tileRect/>
            </a:gra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lIns="68580" tIns="34290" rIns="68580" bIns="34290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造字工房悦黑体验版细体" pitchFamily="50" charset="-122"/>
              <a:ea typeface="造字工房悦黑体验版细体" pitchFamily="50" charset="-122"/>
              <a:cs typeface="+mn-cs"/>
            </a:endParaRPr>
          </a:p>
        </p:txBody>
      </p:sp>
      <p:sp>
        <p:nvSpPr>
          <p:cNvPr id="30" name="Freeform 5"/>
          <p:cNvSpPr/>
          <p:nvPr/>
        </p:nvSpPr>
        <p:spPr bwMode="auto">
          <a:xfrm rot="5400000">
            <a:off x="7704138" y="3770313"/>
            <a:ext cx="703263" cy="62388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lIns="68580" tIns="34290" rIns="68580" bIns="34290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造字工房悦黑体验版细体" pitchFamily="50" charset="-122"/>
              <a:ea typeface="造字工房悦黑体验版细体" pitchFamily="50" charset="-122"/>
              <a:cs typeface="+mn-cs"/>
            </a:endParaRPr>
          </a:p>
        </p:txBody>
      </p:sp>
      <p:grpSp>
        <p:nvGrpSpPr>
          <p:cNvPr id="4" name="Group 8"/>
          <p:cNvGrpSpPr>
            <a:grpSpLocks noChangeAspect="1"/>
          </p:cNvGrpSpPr>
          <p:nvPr/>
        </p:nvGrpSpPr>
        <p:grpSpPr bwMode="auto">
          <a:xfrm>
            <a:off x="907348" y="4083165"/>
            <a:ext cx="248237" cy="271999"/>
            <a:chOff x="3437" y="2282"/>
            <a:chExt cx="679" cy="744"/>
          </a:xfrm>
          <a:solidFill>
            <a:schemeClr val="bg1"/>
          </a:solidFill>
        </p:grpSpPr>
        <p:sp>
          <p:nvSpPr>
            <p:cNvPr id="32" name="Freeform 9"/>
            <p:cNvSpPr/>
            <p:nvPr/>
          </p:nvSpPr>
          <p:spPr bwMode="auto">
            <a:xfrm>
              <a:off x="3595" y="2282"/>
              <a:ext cx="364" cy="379"/>
            </a:xfrm>
            <a:custGeom>
              <a:avLst/>
              <a:gdLst>
                <a:gd name="T0" fmla="*/ 50 w 152"/>
                <a:gd name="T1" fmla="*/ 147 h 159"/>
                <a:gd name="T2" fmla="*/ 39 w 152"/>
                <a:gd name="T3" fmla="*/ 147 h 159"/>
                <a:gd name="T4" fmla="*/ 76 w 152"/>
                <a:gd name="T5" fmla="*/ 159 h 159"/>
                <a:gd name="T6" fmla="*/ 114 w 152"/>
                <a:gd name="T7" fmla="*/ 147 h 159"/>
                <a:gd name="T8" fmla="*/ 103 w 152"/>
                <a:gd name="T9" fmla="*/ 147 h 159"/>
                <a:gd name="T10" fmla="*/ 152 w 152"/>
                <a:gd name="T11" fmla="*/ 76 h 159"/>
                <a:gd name="T12" fmla="*/ 76 w 152"/>
                <a:gd name="T13" fmla="*/ 0 h 159"/>
                <a:gd name="T14" fmla="*/ 0 w 152"/>
                <a:gd name="T15" fmla="*/ 76 h 159"/>
                <a:gd name="T16" fmla="*/ 50 w 152"/>
                <a:gd name="T17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9">
                  <a:moveTo>
                    <a:pt x="50" y="147"/>
                  </a:moveTo>
                  <a:cubicBezTo>
                    <a:pt x="39" y="147"/>
                    <a:pt x="39" y="147"/>
                    <a:pt x="39" y="147"/>
                  </a:cubicBezTo>
                  <a:cubicBezTo>
                    <a:pt x="39" y="152"/>
                    <a:pt x="53" y="159"/>
                    <a:pt x="76" y="159"/>
                  </a:cubicBezTo>
                  <a:cubicBezTo>
                    <a:pt x="99" y="159"/>
                    <a:pt x="113" y="152"/>
                    <a:pt x="114" y="147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31" y="136"/>
                    <a:pt x="152" y="108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08"/>
                    <a:pt x="21" y="136"/>
                    <a:pt x="50" y="1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造字工房悦黑体验版细体" pitchFamily="50" charset="-122"/>
                <a:ea typeface="造字工房悦黑体验版细体" pitchFamily="50" charset="-122"/>
                <a:cs typeface="+mn-cs"/>
              </a:endParaRPr>
            </a:p>
          </p:txBody>
        </p:sp>
        <p:sp>
          <p:nvSpPr>
            <p:cNvPr id="33" name="Freeform 10"/>
            <p:cNvSpPr/>
            <p:nvPr/>
          </p:nvSpPr>
          <p:spPr bwMode="auto">
            <a:xfrm>
              <a:off x="3437" y="2633"/>
              <a:ext cx="679" cy="393"/>
            </a:xfrm>
            <a:custGeom>
              <a:avLst/>
              <a:gdLst>
                <a:gd name="T0" fmla="*/ 222 w 284"/>
                <a:gd name="T1" fmla="*/ 0 h 165"/>
                <a:gd name="T2" fmla="*/ 188 w 284"/>
                <a:gd name="T3" fmla="*/ 0 h 165"/>
                <a:gd name="T4" fmla="*/ 154 w 284"/>
                <a:gd name="T5" fmla="*/ 19 h 165"/>
                <a:gd name="T6" fmla="*/ 154 w 284"/>
                <a:gd name="T7" fmla="*/ 134 h 165"/>
                <a:gd name="T8" fmla="*/ 143 w 284"/>
                <a:gd name="T9" fmla="*/ 146 h 165"/>
                <a:gd name="T10" fmla="*/ 131 w 284"/>
                <a:gd name="T11" fmla="*/ 134 h 165"/>
                <a:gd name="T12" fmla="*/ 131 w 284"/>
                <a:gd name="T13" fmla="*/ 19 h 165"/>
                <a:gd name="T14" fmla="*/ 97 w 284"/>
                <a:gd name="T15" fmla="*/ 0 h 165"/>
                <a:gd name="T16" fmla="*/ 63 w 284"/>
                <a:gd name="T17" fmla="*/ 0 h 165"/>
                <a:gd name="T18" fmla="*/ 0 w 284"/>
                <a:gd name="T19" fmla="*/ 86 h 165"/>
                <a:gd name="T20" fmla="*/ 0 w 284"/>
                <a:gd name="T21" fmla="*/ 165 h 165"/>
                <a:gd name="T22" fmla="*/ 284 w 284"/>
                <a:gd name="T23" fmla="*/ 165 h 165"/>
                <a:gd name="T24" fmla="*/ 284 w 284"/>
                <a:gd name="T25" fmla="*/ 86 h 165"/>
                <a:gd name="T26" fmla="*/ 222 w 284"/>
                <a:gd name="T2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165">
                  <a:moveTo>
                    <a:pt x="222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10"/>
                    <a:pt x="172" y="17"/>
                    <a:pt x="154" y="19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4" y="140"/>
                    <a:pt x="149" y="146"/>
                    <a:pt x="143" y="146"/>
                  </a:cubicBezTo>
                  <a:cubicBezTo>
                    <a:pt x="136" y="146"/>
                    <a:pt x="131" y="140"/>
                    <a:pt x="131" y="134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13" y="17"/>
                    <a:pt x="97" y="11"/>
                    <a:pt x="9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39"/>
                    <a:pt x="0" y="86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84" y="165"/>
                    <a:pt x="284" y="165"/>
                    <a:pt x="284" y="165"/>
                  </a:cubicBezTo>
                  <a:cubicBezTo>
                    <a:pt x="284" y="86"/>
                    <a:pt x="284" y="86"/>
                    <a:pt x="284" y="86"/>
                  </a:cubicBezTo>
                  <a:cubicBezTo>
                    <a:pt x="284" y="39"/>
                    <a:pt x="256" y="0"/>
                    <a:pt x="2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造字工房悦黑体验版细体" pitchFamily="50" charset="-122"/>
                <a:ea typeface="造字工房悦黑体验版细体" pitchFamily="50" charset="-122"/>
                <a:cs typeface="+mn-cs"/>
              </a:endParaRPr>
            </a:p>
          </p:txBody>
        </p:sp>
      </p:grpSp>
      <p:grpSp>
        <p:nvGrpSpPr>
          <p:cNvPr id="5" name="Group 13"/>
          <p:cNvGrpSpPr>
            <a:grpSpLocks noChangeAspect="1"/>
          </p:cNvGrpSpPr>
          <p:nvPr/>
        </p:nvGrpSpPr>
        <p:grpSpPr bwMode="auto">
          <a:xfrm>
            <a:off x="6626779" y="2987448"/>
            <a:ext cx="272209" cy="275423"/>
            <a:chOff x="2426" y="2781"/>
            <a:chExt cx="593" cy="600"/>
          </a:xfrm>
          <a:solidFill>
            <a:schemeClr val="bg1"/>
          </a:solidFill>
        </p:grpSpPr>
        <p:sp>
          <p:nvSpPr>
            <p:cNvPr id="35" name="Freeform 14"/>
            <p:cNvSpPr/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造字工房悦黑体验版细体" pitchFamily="50" charset="-122"/>
                <a:ea typeface="造字工房悦黑体验版细体" pitchFamily="50" charset="-122"/>
                <a:cs typeface="+mn-cs"/>
              </a:endParaRPr>
            </a:p>
          </p:txBody>
        </p:sp>
        <p:sp>
          <p:nvSpPr>
            <p:cNvPr id="36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造字工房悦黑体验版细体" pitchFamily="50" charset="-122"/>
                <a:ea typeface="造字工房悦黑体验版细体" pitchFamily="50" charset="-122"/>
                <a:cs typeface="+mn-cs"/>
              </a:endParaRPr>
            </a:p>
          </p:txBody>
        </p:sp>
      </p:grpSp>
      <p:grpSp>
        <p:nvGrpSpPr>
          <p:cNvPr id="9" name="Group 18"/>
          <p:cNvGrpSpPr>
            <a:grpSpLocks noChangeAspect="1"/>
          </p:cNvGrpSpPr>
          <p:nvPr/>
        </p:nvGrpSpPr>
        <p:grpSpPr bwMode="auto">
          <a:xfrm>
            <a:off x="2283262" y="2973504"/>
            <a:ext cx="282767" cy="263487"/>
            <a:chOff x="3802" y="2858"/>
            <a:chExt cx="616" cy="574"/>
          </a:xfrm>
          <a:solidFill>
            <a:schemeClr val="bg1"/>
          </a:solidFill>
        </p:grpSpPr>
        <p:sp>
          <p:nvSpPr>
            <p:cNvPr id="38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造字工房悦黑体验版细体" pitchFamily="50" charset="-122"/>
                <a:ea typeface="造字工房悦黑体验版细体" pitchFamily="50" charset="-122"/>
                <a:cs typeface="+mn-cs"/>
              </a:endParaRPr>
            </a:p>
          </p:txBody>
        </p:sp>
        <p:sp>
          <p:nvSpPr>
            <p:cNvPr id="39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造字工房悦黑体验版细体" pitchFamily="50" charset="-122"/>
                <a:ea typeface="造字工房悦黑体验版细体" pitchFamily="50" charset="-122"/>
                <a:cs typeface="+mn-cs"/>
              </a:endParaRPr>
            </a:p>
          </p:txBody>
        </p:sp>
        <p:sp>
          <p:nvSpPr>
            <p:cNvPr id="40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造字工房悦黑体验版细体" pitchFamily="50" charset="-122"/>
                <a:ea typeface="造字工房悦黑体验版细体" pitchFamily="50" charset="-122"/>
                <a:cs typeface="+mn-cs"/>
              </a:endParaRPr>
            </a:p>
          </p:txBody>
        </p:sp>
        <p:sp>
          <p:nvSpPr>
            <p:cNvPr id="41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造字工房悦黑体验版细体" pitchFamily="50" charset="-122"/>
                <a:ea typeface="造字工房悦黑体验版细体" pitchFamily="50" charset="-122"/>
                <a:cs typeface="+mn-cs"/>
              </a:endParaRPr>
            </a:p>
          </p:txBody>
        </p:sp>
        <p:sp>
          <p:nvSpPr>
            <p:cNvPr id="42" name="Freeform 23"/>
            <p:cNvSpPr/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造字工房悦黑体验版细体" pitchFamily="50" charset="-122"/>
                <a:ea typeface="造字工房悦黑体验版细体" pitchFamily="50" charset="-122"/>
                <a:cs typeface="+mn-cs"/>
              </a:endParaRPr>
            </a:p>
          </p:txBody>
        </p:sp>
      </p:grpSp>
      <p:sp>
        <p:nvSpPr>
          <p:cNvPr id="43" name="Freeform 108"/>
          <p:cNvSpPr>
            <a:spLocks noEditPoints="1"/>
          </p:cNvSpPr>
          <p:nvPr/>
        </p:nvSpPr>
        <p:spPr bwMode="auto">
          <a:xfrm>
            <a:off x="7889875" y="3941763"/>
            <a:ext cx="333375" cy="334963"/>
          </a:xfrm>
          <a:custGeom>
            <a:avLst/>
            <a:gdLst>
              <a:gd name="T0" fmla="*/ 97 w 115"/>
              <a:gd name="T1" fmla="*/ 48 h 115"/>
              <a:gd name="T2" fmla="*/ 91 w 115"/>
              <a:gd name="T3" fmla="*/ 41 h 115"/>
              <a:gd name="T4" fmla="*/ 102 w 115"/>
              <a:gd name="T5" fmla="*/ 26 h 115"/>
              <a:gd name="T6" fmla="*/ 94 w 115"/>
              <a:gd name="T7" fmla="*/ 13 h 115"/>
              <a:gd name="T8" fmla="*/ 79 w 115"/>
              <a:gd name="T9" fmla="*/ 23 h 115"/>
              <a:gd name="T10" fmla="*/ 70 w 115"/>
              <a:gd name="T11" fmla="*/ 22 h 115"/>
              <a:gd name="T12" fmla="*/ 67 w 115"/>
              <a:gd name="T13" fmla="*/ 3 h 115"/>
              <a:gd name="T14" fmla="*/ 52 w 115"/>
              <a:gd name="T15" fmla="*/ 0 h 115"/>
              <a:gd name="T16" fmla="*/ 48 w 115"/>
              <a:gd name="T17" fmla="*/ 18 h 115"/>
              <a:gd name="T18" fmla="*/ 41 w 115"/>
              <a:gd name="T19" fmla="*/ 24 h 115"/>
              <a:gd name="T20" fmla="*/ 26 w 115"/>
              <a:gd name="T21" fmla="*/ 13 h 115"/>
              <a:gd name="T22" fmla="*/ 13 w 115"/>
              <a:gd name="T23" fmla="*/ 21 h 115"/>
              <a:gd name="T24" fmla="*/ 23 w 115"/>
              <a:gd name="T25" fmla="*/ 36 h 115"/>
              <a:gd name="T26" fmla="*/ 22 w 115"/>
              <a:gd name="T27" fmla="*/ 45 h 115"/>
              <a:gd name="T28" fmla="*/ 4 w 115"/>
              <a:gd name="T29" fmla="*/ 48 h 115"/>
              <a:gd name="T30" fmla="*/ 0 w 115"/>
              <a:gd name="T31" fmla="*/ 63 h 115"/>
              <a:gd name="T32" fmla="*/ 18 w 115"/>
              <a:gd name="T33" fmla="*/ 66 h 115"/>
              <a:gd name="T34" fmla="*/ 24 w 115"/>
              <a:gd name="T35" fmla="*/ 73 h 115"/>
              <a:gd name="T36" fmla="*/ 13 w 115"/>
              <a:gd name="T37" fmla="*/ 89 h 115"/>
              <a:gd name="T38" fmla="*/ 21 w 115"/>
              <a:gd name="T39" fmla="*/ 102 h 115"/>
              <a:gd name="T40" fmla="*/ 36 w 115"/>
              <a:gd name="T41" fmla="*/ 92 h 115"/>
              <a:gd name="T42" fmla="*/ 45 w 115"/>
              <a:gd name="T43" fmla="*/ 92 h 115"/>
              <a:gd name="T44" fmla="*/ 48 w 115"/>
              <a:gd name="T45" fmla="*/ 111 h 115"/>
              <a:gd name="T46" fmla="*/ 63 w 115"/>
              <a:gd name="T47" fmla="*/ 115 h 115"/>
              <a:gd name="T48" fmla="*/ 67 w 115"/>
              <a:gd name="T49" fmla="*/ 97 h 115"/>
              <a:gd name="T50" fmla="*/ 74 w 115"/>
              <a:gd name="T51" fmla="*/ 91 h 115"/>
              <a:gd name="T52" fmla="*/ 89 w 115"/>
              <a:gd name="T53" fmla="*/ 102 h 115"/>
              <a:gd name="T54" fmla="*/ 102 w 115"/>
              <a:gd name="T55" fmla="*/ 94 h 115"/>
              <a:gd name="T56" fmla="*/ 92 w 115"/>
              <a:gd name="T57" fmla="*/ 79 h 115"/>
              <a:gd name="T58" fmla="*/ 93 w 115"/>
              <a:gd name="T59" fmla="*/ 70 h 115"/>
              <a:gd name="T60" fmla="*/ 112 w 115"/>
              <a:gd name="T61" fmla="*/ 66 h 115"/>
              <a:gd name="T62" fmla="*/ 115 w 115"/>
              <a:gd name="T63" fmla="*/ 52 h 115"/>
              <a:gd name="T64" fmla="*/ 58 w 115"/>
              <a:gd name="T65" fmla="*/ 79 h 115"/>
              <a:gd name="T66" fmla="*/ 58 w 115"/>
              <a:gd name="T67" fmla="*/ 36 h 115"/>
              <a:gd name="T68" fmla="*/ 58 w 115"/>
              <a:gd name="T69" fmla="*/ 79 h 115"/>
              <a:gd name="T70" fmla="*/ 49 w 115"/>
              <a:gd name="T71" fmla="*/ 57 h 115"/>
              <a:gd name="T72" fmla="*/ 67 w 115"/>
              <a:gd name="T73" fmla="*/ 57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" h="115">
                <a:moveTo>
                  <a:pt x="112" y="48"/>
                </a:moveTo>
                <a:cubicBezTo>
                  <a:pt x="97" y="48"/>
                  <a:pt x="97" y="48"/>
                  <a:pt x="97" y="48"/>
                </a:cubicBezTo>
                <a:cubicBezTo>
                  <a:pt x="95" y="48"/>
                  <a:pt x="93" y="47"/>
                  <a:pt x="93" y="45"/>
                </a:cubicBezTo>
                <a:cubicBezTo>
                  <a:pt x="91" y="41"/>
                  <a:pt x="91" y="41"/>
                  <a:pt x="91" y="41"/>
                </a:cubicBezTo>
                <a:cubicBezTo>
                  <a:pt x="90" y="40"/>
                  <a:pt x="91" y="37"/>
                  <a:pt x="92" y="36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104" y="24"/>
                  <a:pt x="104" y="22"/>
                  <a:pt x="102" y="21"/>
                </a:cubicBezTo>
                <a:cubicBezTo>
                  <a:pt x="94" y="13"/>
                  <a:pt x="94" y="13"/>
                  <a:pt x="94" y="13"/>
                </a:cubicBezTo>
                <a:cubicBezTo>
                  <a:pt x="93" y="11"/>
                  <a:pt x="91" y="11"/>
                  <a:pt x="89" y="13"/>
                </a:cubicBezTo>
                <a:cubicBezTo>
                  <a:pt x="79" y="23"/>
                  <a:pt x="79" y="23"/>
                  <a:pt x="79" y="23"/>
                </a:cubicBezTo>
                <a:cubicBezTo>
                  <a:pt x="78" y="24"/>
                  <a:pt x="75" y="25"/>
                  <a:pt x="74" y="24"/>
                </a:cubicBezTo>
                <a:cubicBezTo>
                  <a:pt x="70" y="22"/>
                  <a:pt x="70" y="22"/>
                  <a:pt x="70" y="22"/>
                </a:cubicBezTo>
                <a:cubicBezTo>
                  <a:pt x="68" y="22"/>
                  <a:pt x="67" y="20"/>
                  <a:pt x="67" y="18"/>
                </a:cubicBezTo>
                <a:cubicBezTo>
                  <a:pt x="67" y="3"/>
                  <a:pt x="67" y="3"/>
                  <a:pt x="67" y="3"/>
                </a:cubicBezTo>
                <a:cubicBezTo>
                  <a:pt x="67" y="1"/>
                  <a:pt x="65" y="0"/>
                  <a:pt x="63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0" y="0"/>
                  <a:pt x="48" y="1"/>
                  <a:pt x="48" y="3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20"/>
                  <a:pt x="47" y="22"/>
                  <a:pt x="45" y="22"/>
                </a:cubicBezTo>
                <a:cubicBezTo>
                  <a:pt x="41" y="24"/>
                  <a:pt x="41" y="24"/>
                  <a:pt x="41" y="24"/>
                </a:cubicBezTo>
                <a:cubicBezTo>
                  <a:pt x="40" y="25"/>
                  <a:pt x="37" y="24"/>
                  <a:pt x="36" y="23"/>
                </a:cubicBezTo>
                <a:cubicBezTo>
                  <a:pt x="26" y="13"/>
                  <a:pt x="26" y="13"/>
                  <a:pt x="26" y="13"/>
                </a:cubicBezTo>
                <a:cubicBezTo>
                  <a:pt x="25" y="11"/>
                  <a:pt x="22" y="11"/>
                  <a:pt x="21" y="13"/>
                </a:cubicBezTo>
                <a:cubicBezTo>
                  <a:pt x="13" y="21"/>
                  <a:pt x="13" y="21"/>
                  <a:pt x="13" y="21"/>
                </a:cubicBezTo>
                <a:cubicBezTo>
                  <a:pt x="12" y="22"/>
                  <a:pt x="12" y="24"/>
                  <a:pt x="13" y="26"/>
                </a:cubicBezTo>
                <a:cubicBezTo>
                  <a:pt x="23" y="36"/>
                  <a:pt x="23" y="36"/>
                  <a:pt x="23" y="36"/>
                </a:cubicBezTo>
                <a:cubicBezTo>
                  <a:pt x="24" y="37"/>
                  <a:pt x="25" y="40"/>
                  <a:pt x="24" y="41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0" y="48"/>
                  <a:pt x="1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50"/>
                  <a:pt x="0" y="5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5"/>
                  <a:pt x="2" y="66"/>
                  <a:pt x="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20" y="66"/>
                  <a:pt x="22" y="68"/>
                  <a:pt x="22" y="70"/>
                </a:cubicBezTo>
                <a:cubicBezTo>
                  <a:pt x="24" y="73"/>
                  <a:pt x="24" y="73"/>
                  <a:pt x="24" y="73"/>
                </a:cubicBezTo>
                <a:cubicBezTo>
                  <a:pt x="25" y="75"/>
                  <a:pt x="24" y="78"/>
                  <a:pt x="23" y="79"/>
                </a:cubicBezTo>
                <a:cubicBezTo>
                  <a:pt x="13" y="89"/>
                  <a:pt x="13" y="89"/>
                  <a:pt x="13" y="89"/>
                </a:cubicBezTo>
                <a:cubicBezTo>
                  <a:pt x="12" y="90"/>
                  <a:pt x="12" y="93"/>
                  <a:pt x="13" y="94"/>
                </a:cubicBezTo>
                <a:cubicBezTo>
                  <a:pt x="21" y="102"/>
                  <a:pt x="21" y="102"/>
                  <a:pt x="21" y="102"/>
                </a:cubicBezTo>
                <a:cubicBezTo>
                  <a:pt x="22" y="103"/>
                  <a:pt x="25" y="103"/>
                  <a:pt x="26" y="102"/>
                </a:cubicBezTo>
                <a:cubicBezTo>
                  <a:pt x="36" y="92"/>
                  <a:pt x="36" y="92"/>
                  <a:pt x="36" y="92"/>
                </a:cubicBezTo>
                <a:cubicBezTo>
                  <a:pt x="37" y="90"/>
                  <a:pt x="40" y="90"/>
                  <a:pt x="41" y="91"/>
                </a:cubicBezTo>
                <a:cubicBezTo>
                  <a:pt x="45" y="92"/>
                  <a:pt x="45" y="92"/>
                  <a:pt x="45" y="92"/>
                </a:cubicBezTo>
                <a:cubicBezTo>
                  <a:pt x="47" y="93"/>
                  <a:pt x="48" y="95"/>
                  <a:pt x="48" y="97"/>
                </a:cubicBezTo>
                <a:cubicBezTo>
                  <a:pt x="48" y="111"/>
                  <a:pt x="48" y="111"/>
                  <a:pt x="48" y="111"/>
                </a:cubicBezTo>
                <a:cubicBezTo>
                  <a:pt x="48" y="113"/>
                  <a:pt x="50" y="115"/>
                  <a:pt x="52" y="115"/>
                </a:cubicBezTo>
                <a:cubicBezTo>
                  <a:pt x="63" y="115"/>
                  <a:pt x="63" y="115"/>
                  <a:pt x="63" y="115"/>
                </a:cubicBezTo>
                <a:cubicBezTo>
                  <a:pt x="65" y="115"/>
                  <a:pt x="67" y="113"/>
                  <a:pt x="67" y="111"/>
                </a:cubicBezTo>
                <a:cubicBezTo>
                  <a:pt x="67" y="97"/>
                  <a:pt x="67" y="97"/>
                  <a:pt x="67" y="97"/>
                </a:cubicBezTo>
                <a:cubicBezTo>
                  <a:pt x="67" y="95"/>
                  <a:pt x="68" y="93"/>
                  <a:pt x="70" y="92"/>
                </a:cubicBezTo>
                <a:cubicBezTo>
                  <a:pt x="74" y="91"/>
                  <a:pt x="74" y="91"/>
                  <a:pt x="74" y="91"/>
                </a:cubicBezTo>
                <a:cubicBezTo>
                  <a:pt x="75" y="90"/>
                  <a:pt x="78" y="90"/>
                  <a:pt x="79" y="92"/>
                </a:cubicBezTo>
                <a:cubicBezTo>
                  <a:pt x="89" y="102"/>
                  <a:pt x="89" y="102"/>
                  <a:pt x="89" y="102"/>
                </a:cubicBezTo>
                <a:cubicBezTo>
                  <a:pt x="91" y="103"/>
                  <a:pt x="93" y="103"/>
                  <a:pt x="94" y="102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04" y="93"/>
                  <a:pt x="104" y="90"/>
                  <a:pt x="102" y="89"/>
                </a:cubicBezTo>
                <a:cubicBezTo>
                  <a:pt x="92" y="79"/>
                  <a:pt x="92" y="79"/>
                  <a:pt x="92" y="79"/>
                </a:cubicBezTo>
                <a:cubicBezTo>
                  <a:pt x="91" y="78"/>
                  <a:pt x="90" y="75"/>
                  <a:pt x="91" y="73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68"/>
                  <a:pt x="95" y="66"/>
                  <a:pt x="97" y="66"/>
                </a:cubicBezTo>
                <a:cubicBezTo>
                  <a:pt x="112" y="66"/>
                  <a:pt x="112" y="66"/>
                  <a:pt x="112" y="66"/>
                </a:cubicBezTo>
                <a:cubicBezTo>
                  <a:pt x="113" y="66"/>
                  <a:pt x="115" y="65"/>
                  <a:pt x="115" y="63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5" y="50"/>
                  <a:pt x="113" y="48"/>
                  <a:pt x="112" y="48"/>
                </a:cubicBezTo>
                <a:close/>
                <a:moveTo>
                  <a:pt x="58" y="79"/>
                </a:moveTo>
                <a:cubicBezTo>
                  <a:pt x="46" y="79"/>
                  <a:pt x="36" y="69"/>
                  <a:pt x="36" y="57"/>
                </a:cubicBezTo>
                <a:cubicBezTo>
                  <a:pt x="36" y="46"/>
                  <a:pt x="46" y="36"/>
                  <a:pt x="58" y="36"/>
                </a:cubicBezTo>
                <a:cubicBezTo>
                  <a:pt x="69" y="36"/>
                  <a:pt x="79" y="46"/>
                  <a:pt x="79" y="57"/>
                </a:cubicBezTo>
                <a:cubicBezTo>
                  <a:pt x="79" y="69"/>
                  <a:pt x="69" y="79"/>
                  <a:pt x="58" y="79"/>
                </a:cubicBezTo>
                <a:close/>
                <a:moveTo>
                  <a:pt x="58" y="48"/>
                </a:moveTo>
                <a:cubicBezTo>
                  <a:pt x="53" y="48"/>
                  <a:pt x="49" y="52"/>
                  <a:pt x="49" y="57"/>
                </a:cubicBezTo>
                <a:cubicBezTo>
                  <a:pt x="49" y="62"/>
                  <a:pt x="53" y="66"/>
                  <a:pt x="58" y="66"/>
                </a:cubicBezTo>
                <a:cubicBezTo>
                  <a:pt x="63" y="66"/>
                  <a:pt x="67" y="62"/>
                  <a:pt x="67" y="57"/>
                </a:cubicBezTo>
                <a:cubicBezTo>
                  <a:pt x="67" y="52"/>
                  <a:pt x="63" y="48"/>
                  <a:pt x="5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造字工房悦黑体验版细体" pitchFamily="50" charset="-122"/>
              <a:ea typeface="造字工房悦黑体验版细体" pitchFamily="50" charset="-122"/>
              <a:cs typeface="+mn-cs"/>
            </a:endParaRPr>
          </a:p>
        </p:txBody>
      </p:sp>
      <p:sp>
        <p:nvSpPr>
          <p:cNvPr id="10274" name="文本框 41"/>
          <p:cNvSpPr txBox="1"/>
          <p:nvPr/>
        </p:nvSpPr>
        <p:spPr>
          <a:xfrm>
            <a:off x="850900" y="3001963"/>
            <a:ext cx="9588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支持附件上傳</a:t>
            </a:r>
            <a:endParaRPr lang="en-US" altLang="zh-CN" sz="16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275" name="文本框 42"/>
          <p:cNvSpPr txBox="1"/>
          <p:nvPr/>
        </p:nvSpPr>
        <p:spPr>
          <a:xfrm>
            <a:off x="1231900" y="4640263"/>
            <a:ext cx="684213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在線預覽</a:t>
            </a:r>
            <a:endParaRPr lang="en-US" altLang="zh-CN" sz="16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276" name="文本框 43"/>
          <p:cNvSpPr txBox="1"/>
          <p:nvPr/>
        </p:nvSpPr>
        <p:spPr>
          <a:xfrm>
            <a:off x="1846263" y="3941763"/>
            <a:ext cx="685800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查詢</a:t>
            </a:r>
            <a:endParaRPr lang="en-US" altLang="zh-CN" sz="16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277" name="文本框 44"/>
          <p:cNvSpPr txBox="1"/>
          <p:nvPr/>
        </p:nvSpPr>
        <p:spPr>
          <a:xfrm>
            <a:off x="6440488" y="3808413"/>
            <a:ext cx="9588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合同生命週期管理</a:t>
            </a:r>
            <a:endParaRPr lang="en-US" altLang="zh-CN" sz="1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278" name="文本框 45"/>
          <p:cNvSpPr txBox="1"/>
          <p:nvPr/>
        </p:nvSpPr>
        <p:spPr>
          <a:xfrm>
            <a:off x="7354888" y="4702175"/>
            <a:ext cx="6842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權限管理</a:t>
            </a:r>
            <a:endParaRPr lang="zh-TW" altLang="en-US" sz="1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279" name="文本框 46"/>
          <p:cNvSpPr txBox="1"/>
          <p:nvPr/>
        </p:nvSpPr>
        <p:spPr>
          <a:xfrm>
            <a:off x="7313613" y="3005138"/>
            <a:ext cx="657225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調閱下載</a:t>
            </a:r>
            <a:endParaRPr lang="zh-CN" altLang="en-US" sz="1600" b="1" dirty="0">
              <a:solidFill>
                <a:srgbClr val="FFFF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4675" y="3051175"/>
            <a:ext cx="2895600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10281" name="矩形 52"/>
          <p:cNvSpPr/>
          <p:nvPr/>
        </p:nvSpPr>
        <p:spPr>
          <a:xfrm>
            <a:off x="1358900" y="1223963"/>
            <a:ext cx="6181725" cy="923925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資源庫是针对電子合同掃描件档案的存储，可以将文件档案的存放位置进行管理，方便文件档案借阅以及维护管理，可对文件档案存放的位置进行新增、删除打印操作。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0282" name="群組 55"/>
          <p:cNvGrpSpPr/>
          <p:nvPr/>
        </p:nvGrpSpPr>
        <p:grpSpPr>
          <a:xfrm>
            <a:off x="1085850" y="830263"/>
            <a:ext cx="6713538" cy="1481137"/>
            <a:chOff x="1148656" y="1604797"/>
            <a:chExt cx="9948148" cy="4194262"/>
          </a:xfrm>
        </p:grpSpPr>
        <p:sp>
          <p:nvSpPr>
            <p:cNvPr id="57" name="圆角矩形 26"/>
            <p:cNvSpPr/>
            <p:nvPr/>
          </p:nvSpPr>
          <p:spPr>
            <a:xfrm>
              <a:off x="1198056" y="1663237"/>
              <a:ext cx="9795244" cy="4045913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矩形 93"/>
            <p:cNvSpPr/>
            <p:nvPr/>
          </p:nvSpPr>
          <p:spPr>
            <a:xfrm>
              <a:off x="1148656" y="1604797"/>
              <a:ext cx="383436" cy="382113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矩形 93"/>
            <p:cNvSpPr/>
            <p:nvPr/>
          </p:nvSpPr>
          <p:spPr>
            <a:xfrm rot="10800000">
              <a:off x="10713368" y="5416946"/>
              <a:ext cx="383436" cy="382113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5" name="文字方塊 54"/>
          <p:cNvSpPr txBox="1"/>
          <p:nvPr/>
        </p:nvSpPr>
        <p:spPr>
          <a:xfrm>
            <a:off x="3743325" y="695325"/>
            <a:ext cx="1362075" cy="3698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搭建資源庫</a:t>
            </a:r>
            <a:endParaRPr kumimoji="1" lang="zh-TW" altLang="en-US" kern="1200" cap="none" spc="0" normalizeH="0" baseline="0" noProof="0" dirty="0"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圖片 3" descr="333333333333333333333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016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11"/>
          <p:cNvGrpSpPr>
            <a:grpSpLocks noChangeAspect="1"/>
          </p:cNvGrpSpPr>
          <p:nvPr/>
        </p:nvGrpSpPr>
        <p:grpSpPr bwMode="auto">
          <a:xfrm>
            <a:off x="233690" y="118795"/>
            <a:ext cx="409220" cy="266775"/>
            <a:chOff x="4838" y="1902"/>
            <a:chExt cx="497" cy="432"/>
          </a:xfrm>
          <a:solidFill>
            <a:schemeClr val="bg1"/>
          </a:solidFill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Freeform 12"/>
            <p:cNvSpPr>
              <a:spLocks noEditPoints="1"/>
            </p:cNvSpPr>
            <p:nvPr/>
          </p:nvSpPr>
          <p:spPr bwMode="auto">
            <a:xfrm>
              <a:off x="5001" y="1999"/>
              <a:ext cx="334" cy="335"/>
            </a:xfrm>
            <a:custGeom>
              <a:avLst/>
              <a:gdLst>
                <a:gd name="T0" fmla="*/ 9 w 80"/>
                <a:gd name="T1" fmla="*/ 19 h 80"/>
                <a:gd name="T2" fmla="*/ 10 w 80"/>
                <a:gd name="T3" fmla="*/ 26 h 80"/>
                <a:gd name="T4" fmla="*/ 5 w 80"/>
                <a:gd name="T5" fmla="*/ 27 h 80"/>
                <a:gd name="T6" fmla="*/ 0 w 80"/>
                <a:gd name="T7" fmla="*/ 31 h 80"/>
                <a:gd name="T8" fmla="*/ 3 w 80"/>
                <a:gd name="T9" fmla="*/ 37 h 80"/>
                <a:gd name="T10" fmla="*/ 7 w 80"/>
                <a:gd name="T11" fmla="*/ 42 h 80"/>
                <a:gd name="T12" fmla="*/ 3 w 80"/>
                <a:gd name="T13" fmla="*/ 46 h 80"/>
                <a:gd name="T14" fmla="*/ 1 w 80"/>
                <a:gd name="T15" fmla="*/ 52 h 80"/>
                <a:gd name="T16" fmla="*/ 7 w 80"/>
                <a:gd name="T17" fmla="*/ 56 h 80"/>
                <a:gd name="T18" fmla="*/ 11 w 80"/>
                <a:gd name="T19" fmla="*/ 57 h 80"/>
                <a:gd name="T20" fmla="*/ 11 w 80"/>
                <a:gd name="T21" fmla="*/ 63 h 80"/>
                <a:gd name="T22" fmla="*/ 13 w 80"/>
                <a:gd name="T23" fmla="*/ 70 h 80"/>
                <a:gd name="T24" fmla="*/ 19 w 80"/>
                <a:gd name="T25" fmla="*/ 70 h 80"/>
                <a:gd name="T26" fmla="*/ 25 w 80"/>
                <a:gd name="T27" fmla="*/ 70 h 80"/>
                <a:gd name="T28" fmla="*/ 27 w 80"/>
                <a:gd name="T29" fmla="*/ 74 h 80"/>
                <a:gd name="T30" fmla="*/ 31 w 80"/>
                <a:gd name="T31" fmla="*/ 79 h 80"/>
                <a:gd name="T32" fmla="*/ 37 w 80"/>
                <a:gd name="T33" fmla="*/ 76 h 80"/>
                <a:gd name="T34" fmla="*/ 42 w 80"/>
                <a:gd name="T35" fmla="*/ 73 h 80"/>
                <a:gd name="T36" fmla="*/ 46 w 80"/>
                <a:gd name="T37" fmla="*/ 76 h 80"/>
                <a:gd name="T38" fmla="*/ 52 w 80"/>
                <a:gd name="T39" fmla="*/ 78 h 80"/>
                <a:gd name="T40" fmla="*/ 56 w 80"/>
                <a:gd name="T41" fmla="*/ 73 h 80"/>
                <a:gd name="T42" fmla="*/ 58 w 80"/>
                <a:gd name="T43" fmla="*/ 67 h 80"/>
                <a:gd name="T44" fmla="*/ 63 w 80"/>
                <a:gd name="T45" fmla="*/ 68 h 80"/>
                <a:gd name="T46" fmla="*/ 69 w 80"/>
                <a:gd name="T47" fmla="*/ 67 h 80"/>
                <a:gd name="T48" fmla="*/ 70 w 80"/>
                <a:gd name="T49" fmla="*/ 60 h 80"/>
                <a:gd name="T50" fmla="*/ 69 w 80"/>
                <a:gd name="T51" fmla="*/ 54 h 80"/>
                <a:gd name="T52" fmla="*/ 74 w 80"/>
                <a:gd name="T53" fmla="*/ 53 h 80"/>
                <a:gd name="T54" fmla="*/ 79 w 80"/>
                <a:gd name="T55" fmla="*/ 48 h 80"/>
                <a:gd name="T56" fmla="*/ 76 w 80"/>
                <a:gd name="T57" fmla="*/ 42 h 80"/>
                <a:gd name="T58" fmla="*/ 72 w 80"/>
                <a:gd name="T59" fmla="*/ 37 h 80"/>
                <a:gd name="T60" fmla="*/ 76 w 80"/>
                <a:gd name="T61" fmla="*/ 34 h 80"/>
                <a:gd name="T62" fmla="*/ 78 w 80"/>
                <a:gd name="T63" fmla="*/ 27 h 80"/>
                <a:gd name="T64" fmla="*/ 73 w 80"/>
                <a:gd name="T65" fmla="*/ 24 h 80"/>
                <a:gd name="T66" fmla="*/ 67 w 80"/>
                <a:gd name="T67" fmla="*/ 21 h 80"/>
                <a:gd name="T68" fmla="*/ 68 w 80"/>
                <a:gd name="T69" fmla="*/ 16 h 80"/>
                <a:gd name="T70" fmla="*/ 67 w 80"/>
                <a:gd name="T71" fmla="*/ 10 h 80"/>
                <a:gd name="T72" fmla="*/ 60 w 80"/>
                <a:gd name="T73" fmla="*/ 9 h 80"/>
                <a:gd name="T74" fmla="*/ 54 w 80"/>
                <a:gd name="T75" fmla="*/ 10 h 80"/>
                <a:gd name="T76" fmla="*/ 52 w 80"/>
                <a:gd name="T77" fmla="*/ 5 h 80"/>
                <a:gd name="T78" fmla="*/ 48 w 80"/>
                <a:gd name="T79" fmla="*/ 0 h 80"/>
                <a:gd name="T80" fmla="*/ 42 w 80"/>
                <a:gd name="T81" fmla="*/ 3 h 80"/>
                <a:gd name="T82" fmla="*/ 37 w 80"/>
                <a:gd name="T83" fmla="*/ 7 h 80"/>
                <a:gd name="T84" fmla="*/ 33 w 80"/>
                <a:gd name="T85" fmla="*/ 3 h 80"/>
                <a:gd name="T86" fmla="*/ 27 w 80"/>
                <a:gd name="T87" fmla="*/ 1 h 80"/>
                <a:gd name="T88" fmla="*/ 23 w 80"/>
                <a:gd name="T89" fmla="*/ 7 h 80"/>
                <a:gd name="T90" fmla="*/ 21 w 80"/>
                <a:gd name="T91" fmla="*/ 13 h 80"/>
                <a:gd name="T92" fmla="*/ 16 w 80"/>
                <a:gd name="T93" fmla="*/ 11 h 80"/>
                <a:gd name="T94" fmla="*/ 10 w 80"/>
                <a:gd name="T95" fmla="*/ 13 h 80"/>
                <a:gd name="T96" fmla="*/ 9 w 80"/>
                <a:gd name="T97" fmla="*/ 19 h 80"/>
                <a:gd name="T98" fmla="*/ 32 w 80"/>
                <a:gd name="T99" fmla="*/ 18 h 80"/>
                <a:gd name="T100" fmla="*/ 62 w 80"/>
                <a:gd name="T101" fmla="*/ 33 h 80"/>
                <a:gd name="T102" fmla="*/ 47 w 80"/>
                <a:gd name="T103" fmla="*/ 62 h 80"/>
                <a:gd name="T104" fmla="*/ 18 w 80"/>
                <a:gd name="T105" fmla="*/ 47 h 80"/>
                <a:gd name="T106" fmla="*/ 32 w 80"/>
                <a:gd name="T107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0" h="80">
                  <a:moveTo>
                    <a:pt x="9" y="19"/>
                  </a:moveTo>
                  <a:cubicBezTo>
                    <a:pt x="11" y="21"/>
                    <a:pt x="10" y="25"/>
                    <a:pt x="10" y="26"/>
                  </a:cubicBezTo>
                  <a:cubicBezTo>
                    <a:pt x="9" y="27"/>
                    <a:pt x="7" y="27"/>
                    <a:pt x="5" y="27"/>
                  </a:cubicBezTo>
                  <a:cubicBezTo>
                    <a:pt x="3" y="26"/>
                    <a:pt x="1" y="28"/>
                    <a:pt x="0" y="31"/>
                  </a:cubicBezTo>
                  <a:cubicBezTo>
                    <a:pt x="0" y="34"/>
                    <a:pt x="1" y="37"/>
                    <a:pt x="3" y="37"/>
                  </a:cubicBezTo>
                  <a:cubicBezTo>
                    <a:pt x="5" y="38"/>
                    <a:pt x="7" y="41"/>
                    <a:pt x="7" y="42"/>
                  </a:cubicBezTo>
                  <a:cubicBezTo>
                    <a:pt x="7" y="44"/>
                    <a:pt x="5" y="45"/>
                    <a:pt x="3" y="46"/>
                  </a:cubicBezTo>
                  <a:cubicBezTo>
                    <a:pt x="1" y="47"/>
                    <a:pt x="0" y="49"/>
                    <a:pt x="1" y="52"/>
                  </a:cubicBezTo>
                  <a:cubicBezTo>
                    <a:pt x="2" y="55"/>
                    <a:pt x="4" y="57"/>
                    <a:pt x="7" y="56"/>
                  </a:cubicBezTo>
                  <a:cubicBezTo>
                    <a:pt x="9" y="55"/>
                    <a:pt x="11" y="56"/>
                    <a:pt x="11" y="57"/>
                  </a:cubicBezTo>
                  <a:cubicBezTo>
                    <a:pt x="12" y="58"/>
                    <a:pt x="13" y="62"/>
                    <a:pt x="11" y="63"/>
                  </a:cubicBezTo>
                  <a:cubicBezTo>
                    <a:pt x="10" y="65"/>
                    <a:pt x="10" y="68"/>
                    <a:pt x="13" y="70"/>
                  </a:cubicBezTo>
                  <a:cubicBezTo>
                    <a:pt x="15" y="72"/>
                    <a:pt x="18" y="72"/>
                    <a:pt x="19" y="70"/>
                  </a:cubicBezTo>
                  <a:cubicBezTo>
                    <a:pt x="20" y="69"/>
                    <a:pt x="24" y="69"/>
                    <a:pt x="25" y="70"/>
                  </a:cubicBezTo>
                  <a:cubicBezTo>
                    <a:pt x="27" y="70"/>
                    <a:pt x="27" y="72"/>
                    <a:pt x="27" y="74"/>
                  </a:cubicBezTo>
                  <a:cubicBezTo>
                    <a:pt x="26" y="76"/>
                    <a:pt x="28" y="78"/>
                    <a:pt x="31" y="79"/>
                  </a:cubicBezTo>
                  <a:cubicBezTo>
                    <a:pt x="34" y="80"/>
                    <a:pt x="37" y="79"/>
                    <a:pt x="37" y="76"/>
                  </a:cubicBezTo>
                  <a:cubicBezTo>
                    <a:pt x="37" y="74"/>
                    <a:pt x="41" y="73"/>
                    <a:pt x="42" y="73"/>
                  </a:cubicBezTo>
                  <a:cubicBezTo>
                    <a:pt x="43" y="72"/>
                    <a:pt x="45" y="74"/>
                    <a:pt x="46" y="76"/>
                  </a:cubicBezTo>
                  <a:cubicBezTo>
                    <a:pt x="46" y="78"/>
                    <a:pt x="49" y="79"/>
                    <a:pt x="52" y="78"/>
                  </a:cubicBezTo>
                  <a:cubicBezTo>
                    <a:pt x="55" y="77"/>
                    <a:pt x="56" y="75"/>
                    <a:pt x="56" y="73"/>
                  </a:cubicBezTo>
                  <a:cubicBezTo>
                    <a:pt x="55" y="71"/>
                    <a:pt x="57" y="68"/>
                    <a:pt x="58" y="67"/>
                  </a:cubicBezTo>
                  <a:cubicBezTo>
                    <a:pt x="59" y="66"/>
                    <a:pt x="61" y="67"/>
                    <a:pt x="63" y="68"/>
                  </a:cubicBezTo>
                  <a:cubicBezTo>
                    <a:pt x="65" y="70"/>
                    <a:pt x="67" y="69"/>
                    <a:pt x="69" y="67"/>
                  </a:cubicBezTo>
                  <a:cubicBezTo>
                    <a:pt x="71" y="65"/>
                    <a:pt x="72" y="62"/>
                    <a:pt x="70" y="60"/>
                  </a:cubicBezTo>
                  <a:cubicBezTo>
                    <a:pt x="69" y="59"/>
                    <a:pt x="69" y="55"/>
                    <a:pt x="69" y="54"/>
                  </a:cubicBezTo>
                  <a:cubicBezTo>
                    <a:pt x="70" y="53"/>
                    <a:pt x="72" y="52"/>
                    <a:pt x="74" y="53"/>
                  </a:cubicBezTo>
                  <a:cubicBezTo>
                    <a:pt x="76" y="53"/>
                    <a:pt x="78" y="51"/>
                    <a:pt x="79" y="48"/>
                  </a:cubicBezTo>
                  <a:cubicBezTo>
                    <a:pt x="80" y="45"/>
                    <a:pt x="78" y="43"/>
                    <a:pt x="76" y="42"/>
                  </a:cubicBezTo>
                  <a:cubicBezTo>
                    <a:pt x="74" y="42"/>
                    <a:pt x="72" y="38"/>
                    <a:pt x="72" y="37"/>
                  </a:cubicBezTo>
                  <a:cubicBezTo>
                    <a:pt x="72" y="36"/>
                    <a:pt x="74" y="34"/>
                    <a:pt x="76" y="34"/>
                  </a:cubicBezTo>
                  <a:cubicBezTo>
                    <a:pt x="78" y="33"/>
                    <a:pt x="79" y="30"/>
                    <a:pt x="78" y="27"/>
                  </a:cubicBezTo>
                  <a:cubicBezTo>
                    <a:pt x="77" y="25"/>
                    <a:pt x="75" y="23"/>
                    <a:pt x="73" y="24"/>
                  </a:cubicBezTo>
                  <a:cubicBezTo>
                    <a:pt x="71" y="24"/>
                    <a:pt x="67" y="22"/>
                    <a:pt x="67" y="21"/>
                  </a:cubicBezTo>
                  <a:cubicBezTo>
                    <a:pt x="66" y="20"/>
                    <a:pt x="66" y="18"/>
                    <a:pt x="68" y="16"/>
                  </a:cubicBezTo>
                  <a:cubicBezTo>
                    <a:pt x="69" y="15"/>
                    <a:pt x="69" y="12"/>
                    <a:pt x="67" y="10"/>
                  </a:cubicBezTo>
                  <a:cubicBezTo>
                    <a:pt x="64" y="8"/>
                    <a:pt x="61" y="8"/>
                    <a:pt x="60" y="9"/>
                  </a:cubicBezTo>
                  <a:cubicBezTo>
                    <a:pt x="59" y="11"/>
                    <a:pt x="55" y="10"/>
                    <a:pt x="54" y="10"/>
                  </a:cubicBezTo>
                  <a:cubicBezTo>
                    <a:pt x="52" y="9"/>
                    <a:pt x="52" y="7"/>
                    <a:pt x="52" y="5"/>
                  </a:cubicBezTo>
                  <a:cubicBezTo>
                    <a:pt x="53" y="3"/>
                    <a:pt x="51" y="1"/>
                    <a:pt x="48" y="0"/>
                  </a:cubicBezTo>
                  <a:cubicBezTo>
                    <a:pt x="45" y="0"/>
                    <a:pt x="42" y="1"/>
                    <a:pt x="42" y="3"/>
                  </a:cubicBezTo>
                  <a:cubicBezTo>
                    <a:pt x="42" y="5"/>
                    <a:pt x="38" y="7"/>
                    <a:pt x="37" y="7"/>
                  </a:cubicBezTo>
                  <a:cubicBezTo>
                    <a:pt x="36" y="7"/>
                    <a:pt x="34" y="5"/>
                    <a:pt x="33" y="3"/>
                  </a:cubicBezTo>
                  <a:cubicBezTo>
                    <a:pt x="33" y="1"/>
                    <a:pt x="30" y="1"/>
                    <a:pt x="27" y="1"/>
                  </a:cubicBezTo>
                  <a:cubicBezTo>
                    <a:pt x="24" y="2"/>
                    <a:pt x="23" y="5"/>
                    <a:pt x="23" y="7"/>
                  </a:cubicBezTo>
                  <a:cubicBezTo>
                    <a:pt x="24" y="9"/>
                    <a:pt x="22" y="12"/>
                    <a:pt x="21" y="13"/>
                  </a:cubicBezTo>
                  <a:cubicBezTo>
                    <a:pt x="20" y="13"/>
                    <a:pt x="18" y="13"/>
                    <a:pt x="16" y="11"/>
                  </a:cubicBezTo>
                  <a:cubicBezTo>
                    <a:pt x="15" y="10"/>
                    <a:pt x="12" y="11"/>
                    <a:pt x="10" y="13"/>
                  </a:cubicBezTo>
                  <a:cubicBezTo>
                    <a:pt x="8" y="15"/>
                    <a:pt x="7" y="18"/>
                    <a:pt x="9" y="19"/>
                  </a:cubicBezTo>
                  <a:close/>
                  <a:moveTo>
                    <a:pt x="32" y="18"/>
                  </a:moveTo>
                  <a:cubicBezTo>
                    <a:pt x="45" y="14"/>
                    <a:pt x="58" y="21"/>
                    <a:pt x="62" y="33"/>
                  </a:cubicBezTo>
                  <a:cubicBezTo>
                    <a:pt x="65" y="45"/>
                    <a:pt x="59" y="58"/>
                    <a:pt x="47" y="62"/>
                  </a:cubicBezTo>
                  <a:cubicBezTo>
                    <a:pt x="34" y="66"/>
                    <a:pt x="21" y="59"/>
                    <a:pt x="18" y="47"/>
                  </a:cubicBezTo>
                  <a:cubicBezTo>
                    <a:pt x="14" y="35"/>
                    <a:pt x="20" y="22"/>
                    <a:pt x="3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4838" y="1902"/>
              <a:ext cx="217" cy="214"/>
            </a:xfrm>
            <a:custGeom>
              <a:avLst/>
              <a:gdLst>
                <a:gd name="T0" fmla="*/ 6 w 52"/>
                <a:gd name="T1" fmla="*/ 12 h 51"/>
                <a:gd name="T2" fmla="*/ 7 w 52"/>
                <a:gd name="T3" fmla="*/ 16 h 51"/>
                <a:gd name="T4" fmla="*/ 4 w 52"/>
                <a:gd name="T5" fmla="*/ 17 h 51"/>
                <a:gd name="T6" fmla="*/ 1 w 52"/>
                <a:gd name="T7" fmla="*/ 20 h 51"/>
                <a:gd name="T8" fmla="*/ 3 w 52"/>
                <a:gd name="T9" fmla="*/ 24 h 51"/>
                <a:gd name="T10" fmla="*/ 5 w 52"/>
                <a:gd name="T11" fmla="*/ 27 h 51"/>
                <a:gd name="T12" fmla="*/ 3 w 52"/>
                <a:gd name="T13" fmla="*/ 29 h 51"/>
                <a:gd name="T14" fmla="*/ 1 w 52"/>
                <a:gd name="T15" fmla="*/ 33 h 51"/>
                <a:gd name="T16" fmla="*/ 5 w 52"/>
                <a:gd name="T17" fmla="*/ 36 h 51"/>
                <a:gd name="T18" fmla="*/ 8 w 52"/>
                <a:gd name="T19" fmla="*/ 36 h 51"/>
                <a:gd name="T20" fmla="*/ 8 w 52"/>
                <a:gd name="T21" fmla="*/ 41 h 51"/>
                <a:gd name="T22" fmla="*/ 9 w 52"/>
                <a:gd name="T23" fmla="*/ 45 h 51"/>
                <a:gd name="T24" fmla="*/ 13 w 52"/>
                <a:gd name="T25" fmla="*/ 45 h 51"/>
                <a:gd name="T26" fmla="*/ 17 w 52"/>
                <a:gd name="T27" fmla="*/ 45 h 51"/>
                <a:gd name="T28" fmla="*/ 18 w 52"/>
                <a:gd name="T29" fmla="*/ 48 h 51"/>
                <a:gd name="T30" fmla="*/ 21 w 52"/>
                <a:gd name="T31" fmla="*/ 51 h 51"/>
                <a:gd name="T32" fmla="*/ 25 w 52"/>
                <a:gd name="T33" fmla="*/ 49 h 51"/>
                <a:gd name="T34" fmla="*/ 28 w 52"/>
                <a:gd name="T35" fmla="*/ 47 h 51"/>
                <a:gd name="T36" fmla="*/ 30 w 52"/>
                <a:gd name="T37" fmla="*/ 49 h 51"/>
                <a:gd name="T38" fmla="*/ 34 w 52"/>
                <a:gd name="T39" fmla="*/ 50 h 51"/>
                <a:gd name="T40" fmla="*/ 37 w 52"/>
                <a:gd name="T41" fmla="*/ 47 h 51"/>
                <a:gd name="T42" fmla="*/ 38 w 52"/>
                <a:gd name="T43" fmla="*/ 43 h 51"/>
                <a:gd name="T44" fmla="*/ 41 w 52"/>
                <a:gd name="T45" fmla="*/ 44 h 51"/>
                <a:gd name="T46" fmla="*/ 45 w 52"/>
                <a:gd name="T47" fmla="*/ 43 h 51"/>
                <a:gd name="T48" fmla="*/ 46 w 52"/>
                <a:gd name="T49" fmla="*/ 39 h 51"/>
                <a:gd name="T50" fmla="*/ 45 w 52"/>
                <a:gd name="T51" fmla="*/ 35 h 51"/>
                <a:gd name="T52" fmla="*/ 48 w 52"/>
                <a:gd name="T53" fmla="*/ 34 h 51"/>
                <a:gd name="T54" fmla="*/ 51 w 52"/>
                <a:gd name="T55" fmla="*/ 31 h 51"/>
                <a:gd name="T56" fmla="*/ 50 w 52"/>
                <a:gd name="T57" fmla="*/ 27 h 51"/>
                <a:gd name="T58" fmla="*/ 47 w 52"/>
                <a:gd name="T59" fmla="*/ 24 h 51"/>
                <a:gd name="T60" fmla="*/ 49 w 52"/>
                <a:gd name="T61" fmla="*/ 22 h 51"/>
                <a:gd name="T62" fmla="*/ 51 w 52"/>
                <a:gd name="T63" fmla="*/ 18 h 51"/>
                <a:gd name="T64" fmla="*/ 47 w 52"/>
                <a:gd name="T65" fmla="*/ 15 h 51"/>
                <a:gd name="T66" fmla="*/ 44 w 52"/>
                <a:gd name="T67" fmla="*/ 13 h 51"/>
                <a:gd name="T68" fmla="*/ 44 w 52"/>
                <a:gd name="T69" fmla="*/ 10 h 51"/>
                <a:gd name="T70" fmla="*/ 43 w 52"/>
                <a:gd name="T71" fmla="*/ 6 h 51"/>
                <a:gd name="T72" fmla="*/ 39 w 52"/>
                <a:gd name="T73" fmla="*/ 6 h 51"/>
                <a:gd name="T74" fmla="*/ 35 w 52"/>
                <a:gd name="T75" fmla="*/ 6 h 51"/>
                <a:gd name="T76" fmla="*/ 34 w 52"/>
                <a:gd name="T77" fmla="*/ 3 h 51"/>
                <a:gd name="T78" fmla="*/ 32 w 52"/>
                <a:gd name="T79" fmla="*/ 0 h 51"/>
                <a:gd name="T80" fmla="*/ 28 w 52"/>
                <a:gd name="T81" fmla="*/ 2 h 51"/>
                <a:gd name="T82" fmla="*/ 24 w 52"/>
                <a:gd name="T83" fmla="*/ 4 h 51"/>
                <a:gd name="T84" fmla="*/ 22 w 52"/>
                <a:gd name="T85" fmla="*/ 2 h 51"/>
                <a:gd name="T86" fmla="*/ 18 w 52"/>
                <a:gd name="T87" fmla="*/ 1 h 51"/>
                <a:gd name="T88" fmla="*/ 16 w 52"/>
                <a:gd name="T89" fmla="*/ 4 h 51"/>
                <a:gd name="T90" fmla="*/ 14 w 52"/>
                <a:gd name="T91" fmla="*/ 8 h 51"/>
                <a:gd name="T92" fmla="*/ 11 w 52"/>
                <a:gd name="T93" fmla="*/ 7 h 51"/>
                <a:gd name="T94" fmla="*/ 7 w 52"/>
                <a:gd name="T95" fmla="*/ 8 h 51"/>
                <a:gd name="T96" fmla="*/ 6 w 52"/>
                <a:gd name="T97" fmla="*/ 12 h 51"/>
                <a:gd name="T98" fmla="*/ 22 w 52"/>
                <a:gd name="T99" fmla="*/ 11 h 51"/>
                <a:gd name="T100" fmla="*/ 40 w 52"/>
                <a:gd name="T101" fmla="*/ 21 h 51"/>
                <a:gd name="T102" fmla="*/ 31 w 52"/>
                <a:gd name="T103" fmla="*/ 40 h 51"/>
                <a:gd name="T104" fmla="*/ 12 w 52"/>
                <a:gd name="T105" fmla="*/ 30 h 51"/>
                <a:gd name="T106" fmla="*/ 22 w 52"/>
                <a:gd name="T107" fmla="*/ 1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" h="51">
                  <a:moveTo>
                    <a:pt x="6" y="12"/>
                  </a:moveTo>
                  <a:cubicBezTo>
                    <a:pt x="7" y="13"/>
                    <a:pt x="7" y="16"/>
                    <a:pt x="7" y="16"/>
                  </a:cubicBezTo>
                  <a:cubicBezTo>
                    <a:pt x="7" y="17"/>
                    <a:pt x="5" y="18"/>
                    <a:pt x="4" y="17"/>
                  </a:cubicBezTo>
                  <a:cubicBezTo>
                    <a:pt x="3" y="17"/>
                    <a:pt x="1" y="18"/>
                    <a:pt x="1" y="20"/>
                  </a:cubicBezTo>
                  <a:cubicBezTo>
                    <a:pt x="0" y="22"/>
                    <a:pt x="1" y="24"/>
                    <a:pt x="3" y="24"/>
                  </a:cubicBezTo>
                  <a:cubicBezTo>
                    <a:pt x="4" y="24"/>
                    <a:pt x="5" y="26"/>
                    <a:pt x="5" y="27"/>
                  </a:cubicBezTo>
                  <a:cubicBezTo>
                    <a:pt x="5" y="28"/>
                    <a:pt x="4" y="29"/>
                    <a:pt x="3" y="29"/>
                  </a:cubicBezTo>
                  <a:cubicBezTo>
                    <a:pt x="1" y="30"/>
                    <a:pt x="1" y="32"/>
                    <a:pt x="1" y="33"/>
                  </a:cubicBezTo>
                  <a:cubicBezTo>
                    <a:pt x="2" y="35"/>
                    <a:pt x="4" y="36"/>
                    <a:pt x="5" y="36"/>
                  </a:cubicBezTo>
                  <a:cubicBezTo>
                    <a:pt x="6" y="36"/>
                    <a:pt x="8" y="36"/>
                    <a:pt x="8" y="36"/>
                  </a:cubicBezTo>
                  <a:cubicBezTo>
                    <a:pt x="8" y="37"/>
                    <a:pt x="9" y="40"/>
                    <a:pt x="8" y="41"/>
                  </a:cubicBezTo>
                  <a:cubicBezTo>
                    <a:pt x="7" y="42"/>
                    <a:pt x="7" y="43"/>
                    <a:pt x="9" y="45"/>
                  </a:cubicBezTo>
                  <a:cubicBezTo>
                    <a:pt x="10" y="46"/>
                    <a:pt x="12" y="46"/>
                    <a:pt x="13" y="45"/>
                  </a:cubicBezTo>
                  <a:cubicBezTo>
                    <a:pt x="14" y="44"/>
                    <a:pt x="16" y="44"/>
                    <a:pt x="17" y="45"/>
                  </a:cubicBezTo>
                  <a:cubicBezTo>
                    <a:pt x="18" y="45"/>
                    <a:pt x="18" y="46"/>
                    <a:pt x="18" y="48"/>
                  </a:cubicBezTo>
                  <a:cubicBezTo>
                    <a:pt x="18" y="49"/>
                    <a:pt x="19" y="50"/>
                    <a:pt x="21" y="51"/>
                  </a:cubicBezTo>
                  <a:cubicBezTo>
                    <a:pt x="22" y="51"/>
                    <a:pt x="24" y="50"/>
                    <a:pt x="25" y="49"/>
                  </a:cubicBezTo>
                  <a:cubicBezTo>
                    <a:pt x="25" y="48"/>
                    <a:pt x="27" y="47"/>
                    <a:pt x="28" y="47"/>
                  </a:cubicBezTo>
                  <a:cubicBezTo>
                    <a:pt x="29" y="47"/>
                    <a:pt x="30" y="48"/>
                    <a:pt x="30" y="49"/>
                  </a:cubicBezTo>
                  <a:cubicBezTo>
                    <a:pt x="30" y="50"/>
                    <a:pt x="32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6" y="45"/>
                    <a:pt x="38" y="43"/>
                    <a:pt x="38" y="43"/>
                  </a:cubicBezTo>
                  <a:cubicBezTo>
                    <a:pt x="39" y="42"/>
                    <a:pt x="40" y="43"/>
                    <a:pt x="41" y="44"/>
                  </a:cubicBezTo>
                  <a:cubicBezTo>
                    <a:pt x="42" y="45"/>
                    <a:pt x="44" y="44"/>
                    <a:pt x="45" y="43"/>
                  </a:cubicBezTo>
                  <a:cubicBezTo>
                    <a:pt x="47" y="42"/>
                    <a:pt x="47" y="40"/>
                    <a:pt x="46" y="39"/>
                  </a:cubicBezTo>
                  <a:cubicBezTo>
                    <a:pt x="45" y="38"/>
                    <a:pt x="45" y="35"/>
                    <a:pt x="45" y="35"/>
                  </a:cubicBezTo>
                  <a:cubicBezTo>
                    <a:pt x="46" y="34"/>
                    <a:pt x="47" y="34"/>
                    <a:pt x="48" y="34"/>
                  </a:cubicBezTo>
                  <a:cubicBezTo>
                    <a:pt x="50" y="34"/>
                    <a:pt x="51" y="33"/>
                    <a:pt x="51" y="31"/>
                  </a:cubicBezTo>
                  <a:cubicBezTo>
                    <a:pt x="52" y="29"/>
                    <a:pt x="51" y="27"/>
                    <a:pt x="50" y="27"/>
                  </a:cubicBezTo>
                  <a:cubicBezTo>
                    <a:pt x="48" y="27"/>
                    <a:pt x="47" y="25"/>
                    <a:pt x="47" y="24"/>
                  </a:cubicBezTo>
                  <a:cubicBezTo>
                    <a:pt x="47" y="23"/>
                    <a:pt x="48" y="22"/>
                    <a:pt x="49" y="22"/>
                  </a:cubicBezTo>
                  <a:cubicBezTo>
                    <a:pt x="51" y="21"/>
                    <a:pt x="51" y="19"/>
                    <a:pt x="51" y="18"/>
                  </a:cubicBezTo>
                  <a:cubicBezTo>
                    <a:pt x="50" y="16"/>
                    <a:pt x="49" y="15"/>
                    <a:pt x="47" y="15"/>
                  </a:cubicBezTo>
                  <a:cubicBezTo>
                    <a:pt x="46" y="16"/>
                    <a:pt x="44" y="14"/>
                    <a:pt x="44" y="13"/>
                  </a:cubicBezTo>
                  <a:cubicBezTo>
                    <a:pt x="43" y="13"/>
                    <a:pt x="43" y="11"/>
                    <a:pt x="44" y="10"/>
                  </a:cubicBezTo>
                  <a:cubicBezTo>
                    <a:pt x="45" y="9"/>
                    <a:pt x="45" y="8"/>
                    <a:pt x="43" y="6"/>
                  </a:cubicBezTo>
                  <a:cubicBezTo>
                    <a:pt x="42" y="5"/>
                    <a:pt x="40" y="5"/>
                    <a:pt x="39" y="6"/>
                  </a:cubicBezTo>
                  <a:cubicBezTo>
                    <a:pt x="38" y="7"/>
                    <a:pt x="36" y="7"/>
                    <a:pt x="35" y="6"/>
                  </a:cubicBezTo>
                  <a:cubicBezTo>
                    <a:pt x="34" y="6"/>
                    <a:pt x="34" y="5"/>
                    <a:pt x="34" y="3"/>
                  </a:cubicBezTo>
                  <a:cubicBezTo>
                    <a:pt x="35" y="2"/>
                    <a:pt x="33" y="1"/>
                    <a:pt x="32" y="0"/>
                  </a:cubicBezTo>
                  <a:cubicBezTo>
                    <a:pt x="30" y="0"/>
                    <a:pt x="28" y="1"/>
                    <a:pt x="28" y="2"/>
                  </a:cubicBezTo>
                  <a:cubicBezTo>
                    <a:pt x="27" y="3"/>
                    <a:pt x="25" y="4"/>
                    <a:pt x="24" y="4"/>
                  </a:cubicBezTo>
                  <a:cubicBezTo>
                    <a:pt x="24" y="4"/>
                    <a:pt x="23" y="3"/>
                    <a:pt x="22" y="2"/>
                  </a:cubicBezTo>
                  <a:cubicBezTo>
                    <a:pt x="22" y="1"/>
                    <a:pt x="20" y="0"/>
                    <a:pt x="18" y="1"/>
                  </a:cubicBezTo>
                  <a:cubicBezTo>
                    <a:pt x="16" y="1"/>
                    <a:pt x="15" y="3"/>
                    <a:pt x="16" y="4"/>
                  </a:cubicBezTo>
                  <a:cubicBezTo>
                    <a:pt x="16" y="6"/>
                    <a:pt x="15" y="8"/>
                    <a:pt x="14" y="8"/>
                  </a:cubicBezTo>
                  <a:cubicBezTo>
                    <a:pt x="13" y="9"/>
                    <a:pt x="12" y="8"/>
                    <a:pt x="11" y="7"/>
                  </a:cubicBezTo>
                  <a:cubicBezTo>
                    <a:pt x="10" y="6"/>
                    <a:pt x="8" y="7"/>
                    <a:pt x="7" y="8"/>
                  </a:cubicBezTo>
                  <a:cubicBezTo>
                    <a:pt x="6" y="10"/>
                    <a:pt x="5" y="11"/>
                    <a:pt x="6" y="12"/>
                  </a:cubicBezTo>
                  <a:close/>
                  <a:moveTo>
                    <a:pt x="22" y="11"/>
                  </a:moveTo>
                  <a:cubicBezTo>
                    <a:pt x="29" y="9"/>
                    <a:pt x="38" y="13"/>
                    <a:pt x="40" y="21"/>
                  </a:cubicBezTo>
                  <a:cubicBezTo>
                    <a:pt x="43" y="29"/>
                    <a:pt x="38" y="37"/>
                    <a:pt x="31" y="40"/>
                  </a:cubicBezTo>
                  <a:cubicBezTo>
                    <a:pt x="23" y="42"/>
                    <a:pt x="14" y="38"/>
                    <a:pt x="12" y="30"/>
                  </a:cubicBezTo>
                  <a:cubicBezTo>
                    <a:pt x="9" y="22"/>
                    <a:pt x="14" y="14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Freeform 14"/>
            <p:cNvSpPr>
              <a:spLocks noEditPoints="1"/>
            </p:cNvSpPr>
            <p:nvPr/>
          </p:nvSpPr>
          <p:spPr bwMode="auto">
            <a:xfrm>
              <a:off x="4842" y="2116"/>
              <a:ext cx="163" cy="168"/>
            </a:xfrm>
            <a:custGeom>
              <a:avLst/>
              <a:gdLst>
                <a:gd name="T0" fmla="*/ 4 w 39"/>
                <a:gd name="T1" fmla="*/ 10 h 40"/>
                <a:gd name="T2" fmla="*/ 5 w 39"/>
                <a:gd name="T3" fmla="*/ 13 h 40"/>
                <a:gd name="T4" fmla="*/ 2 w 39"/>
                <a:gd name="T5" fmla="*/ 13 h 40"/>
                <a:gd name="T6" fmla="*/ 0 w 39"/>
                <a:gd name="T7" fmla="*/ 16 h 40"/>
                <a:gd name="T8" fmla="*/ 1 w 39"/>
                <a:gd name="T9" fmla="*/ 19 h 40"/>
                <a:gd name="T10" fmla="*/ 3 w 39"/>
                <a:gd name="T11" fmla="*/ 21 h 40"/>
                <a:gd name="T12" fmla="*/ 2 w 39"/>
                <a:gd name="T13" fmla="*/ 23 h 40"/>
                <a:gd name="T14" fmla="*/ 1 w 39"/>
                <a:gd name="T15" fmla="*/ 26 h 40"/>
                <a:gd name="T16" fmla="*/ 3 w 39"/>
                <a:gd name="T17" fmla="*/ 28 h 40"/>
                <a:gd name="T18" fmla="*/ 5 w 39"/>
                <a:gd name="T19" fmla="*/ 28 h 40"/>
                <a:gd name="T20" fmla="*/ 5 w 39"/>
                <a:gd name="T21" fmla="*/ 31 h 40"/>
                <a:gd name="T22" fmla="*/ 6 w 39"/>
                <a:gd name="T23" fmla="*/ 35 h 40"/>
                <a:gd name="T24" fmla="*/ 9 w 39"/>
                <a:gd name="T25" fmla="*/ 35 h 40"/>
                <a:gd name="T26" fmla="*/ 13 w 39"/>
                <a:gd name="T27" fmla="*/ 34 h 40"/>
                <a:gd name="T28" fmla="*/ 13 w 39"/>
                <a:gd name="T29" fmla="*/ 37 h 40"/>
                <a:gd name="T30" fmla="*/ 15 w 39"/>
                <a:gd name="T31" fmla="*/ 39 h 40"/>
                <a:gd name="T32" fmla="*/ 18 w 39"/>
                <a:gd name="T33" fmla="*/ 38 h 40"/>
                <a:gd name="T34" fmla="*/ 21 w 39"/>
                <a:gd name="T35" fmla="*/ 36 h 40"/>
                <a:gd name="T36" fmla="*/ 22 w 39"/>
                <a:gd name="T37" fmla="*/ 38 h 40"/>
                <a:gd name="T38" fmla="*/ 26 w 39"/>
                <a:gd name="T39" fmla="*/ 39 h 40"/>
                <a:gd name="T40" fmla="*/ 27 w 39"/>
                <a:gd name="T41" fmla="*/ 36 h 40"/>
                <a:gd name="T42" fmla="*/ 29 w 39"/>
                <a:gd name="T43" fmla="*/ 33 h 40"/>
                <a:gd name="T44" fmla="*/ 31 w 39"/>
                <a:gd name="T45" fmla="*/ 34 h 40"/>
                <a:gd name="T46" fmla="*/ 34 w 39"/>
                <a:gd name="T47" fmla="*/ 33 h 40"/>
                <a:gd name="T48" fmla="*/ 35 w 39"/>
                <a:gd name="T49" fmla="*/ 30 h 40"/>
                <a:gd name="T50" fmla="*/ 34 w 39"/>
                <a:gd name="T51" fmla="*/ 27 h 40"/>
                <a:gd name="T52" fmla="*/ 36 w 39"/>
                <a:gd name="T53" fmla="*/ 26 h 40"/>
                <a:gd name="T54" fmla="*/ 39 w 39"/>
                <a:gd name="T55" fmla="*/ 24 h 40"/>
                <a:gd name="T56" fmla="*/ 38 w 39"/>
                <a:gd name="T57" fmla="*/ 21 h 40"/>
                <a:gd name="T58" fmla="*/ 36 w 39"/>
                <a:gd name="T59" fmla="*/ 18 h 40"/>
                <a:gd name="T60" fmla="*/ 37 w 39"/>
                <a:gd name="T61" fmla="*/ 17 h 40"/>
                <a:gd name="T62" fmla="*/ 38 w 39"/>
                <a:gd name="T63" fmla="*/ 14 h 40"/>
                <a:gd name="T64" fmla="*/ 36 w 39"/>
                <a:gd name="T65" fmla="*/ 12 h 40"/>
                <a:gd name="T66" fmla="*/ 33 w 39"/>
                <a:gd name="T67" fmla="*/ 10 h 40"/>
                <a:gd name="T68" fmla="*/ 33 w 39"/>
                <a:gd name="T69" fmla="*/ 8 h 40"/>
                <a:gd name="T70" fmla="*/ 33 w 39"/>
                <a:gd name="T71" fmla="*/ 5 h 40"/>
                <a:gd name="T72" fmla="*/ 30 w 39"/>
                <a:gd name="T73" fmla="*/ 5 h 40"/>
                <a:gd name="T74" fmla="*/ 26 w 39"/>
                <a:gd name="T75" fmla="*/ 5 h 40"/>
                <a:gd name="T76" fmla="*/ 26 w 39"/>
                <a:gd name="T77" fmla="*/ 3 h 40"/>
                <a:gd name="T78" fmla="*/ 24 w 39"/>
                <a:gd name="T79" fmla="*/ 0 h 40"/>
                <a:gd name="T80" fmla="*/ 21 w 39"/>
                <a:gd name="T81" fmla="*/ 2 h 40"/>
                <a:gd name="T82" fmla="*/ 18 w 39"/>
                <a:gd name="T83" fmla="*/ 4 h 40"/>
                <a:gd name="T84" fmla="*/ 16 w 39"/>
                <a:gd name="T85" fmla="*/ 2 h 40"/>
                <a:gd name="T86" fmla="*/ 13 w 39"/>
                <a:gd name="T87" fmla="*/ 1 h 40"/>
                <a:gd name="T88" fmla="*/ 11 w 39"/>
                <a:gd name="T89" fmla="*/ 3 h 40"/>
                <a:gd name="T90" fmla="*/ 10 w 39"/>
                <a:gd name="T91" fmla="*/ 6 h 40"/>
                <a:gd name="T92" fmla="*/ 8 w 39"/>
                <a:gd name="T93" fmla="*/ 6 h 40"/>
                <a:gd name="T94" fmla="*/ 5 w 39"/>
                <a:gd name="T95" fmla="*/ 6 h 40"/>
                <a:gd name="T96" fmla="*/ 4 w 39"/>
                <a:gd name="T97" fmla="*/ 10 h 40"/>
                <a:gd name="T98" fmla="*/ 16 w 39"/>
                <a:gd name="T99" fmla="*/ 9 h 40"/>
                <a:gd name="T100" fmla="*/ 30 w 39"/>
                <a:gd name="T101" fmla="*/ 16 h 40"/>
                <a:gd name="T102" fmla="*/ 23 w 39"/>
                <a:gd name="T103" fmla="*/ 31 h 40"/>
                <a:gd name="T104" fmla="*/ 9 w 39"/>
                <a:gd name="T105" fmla="*/ 23 h 40"/>
                <a:gd name="T106" fmla="*/ 16 w 39"/>
                <a:gd name="T107" fmla="*/ 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" h="40">
                  <a:moveTo>
                    <a:pt x="4" y="10"/>
                  </a:moveTo>
                  <a:cubicBezTo>
                    <a:pt x="5" y="10"/>
                    <a:pt x="5" y="12"/>
                    <a:pt x="5" y="13"/>
                  </a:cubicBezTo>
                  <a:cubicBezTo>
                    <a:pt x="4" y="13"/>
                    <a:pt x="3" y="14"/>
                    <a:pt x="2" y="13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19"/>
                    <a:pt x="3" y="20"/>
                    <a:pt x="3" y="21"/>
                  </a:cubicBezTo>
                  <a:cubicBezTo>
                    <a:pt x="3" y="22"/>
                    <a:pt x="3" y="22"/>
                    <a:pt x="2" y="23"/>
                  </a:cubicBezTo>
                  <a:cubicBezTo>
                    <a:pt x="1" y="23"/>
                    <a:pt x="0" y="24"/>
                    <a:pt x="1" y="26"/>
                  </a:cubicBezTo>
                  <a:cubicBezTo>
                    <a:pt x="1" y="27"/>
                    <a:pt x="2" y="28"/>
                    <a:pt x="3" y="28"/>
                  </a:cubicBezTo>
                  <a:cubicBezTo>
                    <a:pt x="4" y="27"/>
                    <a:pt x="5" y="28"/>
                    <a:pt x="5" y="28"/>
                  </a:cubicBezTo>
                  <a:cubicBezTo>
                    <a:pt x="6" y="29"/>
                    <a:pt x="6" y="31"/>
                    <a:pt x="5" y="31"/>
                  </a:cubicBezTo>
                  <a:cubicBezTo>
                    <a:pt x="5" y="32"/>
                    <a:pt x="5" y="34"/>
                    <a:pt x="6" y="35"/>
                  </a:cubicBezTo>
                  <a:cubicBezTo>
                    <a:pt x="7" y="35"/>
                    <a:pt x="9" y="36"/>
                    <a:pt x="9" y="35"/>
                  </a:cubicBezTo>
                  <a:cubicBezTo>
                    <a:pt x="10" y="34"/>
                    <a:pt x="12" y="34"/>
                    <a:pt x="13" y="34"/>
                  </a:cubicBezTo>
                  <a:cubicBezTo>
                    <a:pt x="13" y="35"/>
                    <a:pt x="13" y="36"/>
                    <a:pt x="13" y="37"/>
                  </a:cubicBezTo>
                  <a:cubicBezTo>
                    <a:pt x="13" y="38"/>
                    <a:pt x="14" y="39"/>
                    <a:pt x="15" y="39"/>
                  </a:cubicBezTo>
                  <a:cubicBezTo>
                    <a:pt x="17" y="40"/>
                    <a:pt x="18" y="39"/>
                    <a:pt x="18" y="38"/>
                  </a:cubicBezTo>
                  <a:cubicBezTo>
                    <a:pt x="18" y="37"/>
                    <a:pt x="20" y="36"/>
                    <a:pt x="21" y="36"/>
                  </a:cubicBezTo>
                  <a:cubicBezTo>
                    <a:pt x="21" y="36"/>
                    <a:pt x="22" y="37"/>
                    <a:pt x="22" y="38"/>
                  </a:cubicBezTo>
                  <a:cubicBezTo>
                    <a:pt x="23" y="39"/>
                    <a:pt x="24" y="39"/>
                    <a:pt x="26" y="39"/>
                  </a:cubicBezTo>
                  <a:cubicBezTo>
                    <a:pt x="27" y="38"/>
                    <a:pt x="28" y="37"/>
                    <a:pt x="27" y="36"/>
                  </a:cubicBezTo>
                  <a:cubicBezTo>
                    <a:pt x="27" y="35"/>
                    <a:pt x="28" y="33"/>
                    <a:pt x="29" y="33"/>
                  </a:cubicBezTo>
                  <a:cubicBezTo>
                    <a:pt x="29" y="33"/>
                    <a:pt x="30" y="33"/>
                    <a:pt x="31" y="34"/>
                  </a:cubicBezTo>
                  <a:cubicBezTo>
                    <a:pt x="32" y="34"/>
                    <a:pt x="33" y="34"/>
                    <a:pt x="34" y="33"/>
                  </a:cubicBezTo>
                  <a:cubicBezTo>
                    <a:pt x="35" y="32"/>
                    <a:pt x="35" y="31"/>
                    <a:pt x="35" y="30"/>
                  </a:cubicBezTo>
                  <a:cubicBezTo>
                    <a:pt x="34" y="29"/>
                    <a:pt x="34" y="27"/>
                    <a:pt x="34" y="27"/>
                  </a:cubicBezTo>
                  <a:cubicBezTo>
                    <a:pt x="34" y="26"/>
                    <a:pt x="35" y="26"/>
                    <a:pt x="36" y="26"/>
                  </a:cubicBezTo>
                  <a:cubicBezTo>
                    <a:pt x="38" y="26"/>
                    <a:pt x="39" y="25"/>
                    <a:pt x="39" y="24"/>
                  </a:cubicBezTo>
                  <a:cubicBezTo>
                    <a:pt x="39" y="23"/>
                    <a:pt x="39" y="21"/>
                    <a:pt x="38" y="21"/>
                  </a:cubicBezTo>
                  <a:cubicBezTo>
                    <a:pt x="37" y="21"/>
                    <a:pt x="36" y="19"/>
                    <a:pt x="36" y="18"/>
                  </a:cubicBezTo>
                  <a:cubicBezTo>
                    <a:pt x="36" y="18"/>
                    <a:pt x="36" y="17"/>
                    <a:pt x="37" y="17"/>
                  </a:cubicBezTo>
                  <a:cubicBezTo>
                    <a:pt x="38" y="16"/>
                    <a:pt x="39" y="15"/>
                    <a:pt x="38" y="14"/>
                  </a:cubicBezTo>
                  <a:cubicBezTo>
                    <a:pt x="38" y="12"/>
                    <a:pt x="37" y="11"/>
                    <a:pt x="36" y="12"/>
                  </a:cubicBezTo>
                  <a:cubicBezTo>
                    <a:pt x="35" y="12"/>
                    <a:pt x="33" y="11"/>
                    <a:pt x="33" y="10"/>
                  </a:cubicBezTo>
                  <a:cubicBezTo>
                    <a:pt x="32" y="10"/>
                    <a:pt x="33" y="9"/>
                    <a:pt x="33" y="8"/>
                  </a:cubicBezTo>
                  <a:cubicBezTo>
                    <a:pt x="34" y="7"/>
                    <a:pt x="34" y="6"/>
                    <a:pt x="33" y="5"/>
                  </a:cubicBezTo>
                  <a:cubicBezTo>
                    <a:pt x="32" y="4"/>
                    <a:pt x="30" y="4"/>
                    <a:pt x="30" y="5"/>
                  </a:cubicBezTo>
                  <a:cubicBezTo>
                    <a:pt x="29" y="5"/>
                    <a:pt x="27" y="5"/>
                    <a:pt x="26" y="5"/>
                  </a:cubicBezTo>
                  <a:cubicBezTo>
                    <a:pt x="26" y="5"/>
                    <a:pt x="26" y="4"/>
                    <a:pt x="26" y="3"/>
                  </a:cubicBezTo>
                  <a:cubicBezTo>
                    <a:pt x="26" y="2"/>
                    <a:pt x="25" y="1"/>
                    <a:pt x="24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20" y="3"/>
                    <a:pt x="19" y="3"/>
                    <a:pt x="18" y="4"/>
                  </a:cubicBezTo>
                  <a:cubicBezTo>
                    <a:pt x="18" y="4"/>
                    <a:pt x="17" y="3"/>
                    <a:pt x="16" y="2"/>
                  </a:cubicBezTo>
                  <a:cubicBezTo>
                    <a:pt x="16" y="1"/>
                    <a:pt x="15" y="0"/>
                    <a:pt x="13" y="1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12" y="4"/>
                    <a:pt x="11" y="6"/>
                    <a:pt x="10" y="6"/>
                  </a:cubicBezTo>
                  <a:cubicBezTo>
                    <a:pt x="10" y="7"/>
                    <a:pt x="9" y="6"/>
                    <a:pt x="8" y="6"/>
                  </a:cubicBezTo>
                  <a:cubicBezTo>
                    <a:pt x="7" y="5"/>
                    <a:pt x="6" y="5"/>
                    <a:pt x="5" y="6"/>
                  </a:cubicBezTo>
                  <a:cubicBezTo>
                    <a:pt x="4" y="7"/>
                    <a:pt x="4" y="9"/>
                    <a:pt x="4" y="10"/>
                  </a:cubicBezTo>
                  <a:close/>
                  <a:moveTo>
                    <a:pt x="16" y="9"/>
                  </a:moveTo>
                  <a:cubicBezTo>
                    <a:pt x="22" y="7"/>
                    <a:pt x="28" y="10"/>
                    <a:pt x="30" y="16"/>
                  </a:cubicBezTo>
                  <a:cubicBezTo>
                    <a:pt x="32" y="22"/>
                    <a:pt x="29" y="29"/>
                    <a:pt x="23" y="31"/>
                  </a:cubicBezTo>
                  <a:cubicBezTo>
                    <a:pt x="17" y="33"/>
                    <a:pt x="11" y="29"/>
                    <a:pt x="9" y="23"/>
                  </a:cubicBezTo>
                  <a:cubicBezTo>
                    <a:pt x="7" y="17"/>
                    <a:pt x="10" y="11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268" name="标题 1"/>
          <p:cNvSpPr txBox="1"/>
          <p:nvPr/>
        </p:nvSpPr>
        <p:spPr>
          <a:xfrm>
            <a:off x="604838" y="4763"/>
            <a:ext cx="7910512" cy="4492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0" hangingPunct="0"/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實施追蹤</a:t>
            </a:r>
            <a:endParaRPr lang="zh-CN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42620" y="585470"/>
          <a:ext cx="7292975" cy="249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480"/>
                <a:gridCol w="1427480"/>
                <a:gridCol w="1524000"/>
                <a:gridCol w="1151255"/>
                <a:gridCol w="1762760"/>
              </a:tblGrid>
              <a:tr h="3841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資料類型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總人數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工作內容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時長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check</a:t>
                      </a:r>
                      <a:endParaRPr lang="en-US" altLang="zh-CN"/>
                    </a:p>
                  </a:txBody>
                  <a:tcPr/>
                </a:tc>
              </a:tr>
              <a:tr h="644525">
                <a:tc rowSpan="5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在職資料</a:t>
                      </a:r>
                      <a:endParaRPr lang="zh-CN" altLang="en-US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/>
                        <a:t>招募中心小組長</a:t>
                      </a:r>
                      <a:r>
                        <a:rPr lang="zh-CN" altLang="en-US" dirty="0" smtClean="0"/>
                        <a:t>共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/>
                        <a:t>合同抽取</a:t>
                      </a:r>
                      <a:r>
                        <a:rPr lang="zh-CN" altLang="en-US" dirty="0" smtClean="0"/>
                        <a:t>、掃描</a:t>
                      </a:r>
                      <a:endParaRPr lang="zh-CN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每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小時完成</a:t>
                      </a:r>
                      <a:r>
                        <a:rPr lang="en-US" altLang="zh-CN" dirty="0"/>
                        <a:t>60</a:t>
                      </a:r>
                      <a:r>
                        <a:rPr lang="zh-CN" altLang="en-US" dirty="0"/>
                        <a:t>份文件上傳，共需</a:t>
                      </a:r>
                      <a:r>
                        <a:rPr lang="en-US" altLang="zh-CN" dirty="0"/>
                        <a:t>333</a:t>
                      </a:r>
                      <a:r>
                        <a:rPr lang="zh-CN" altLang="en-US" dirty="0"/>
                        <a:t>个</a:t>
                      </a:r>
                      <a:r>
                        <a:rPr lang="zh-CN" altLang="en-US" dirty="0"/>
                        <a:t>小時</a:t>
                      </a:r>
                      <a:endParaRPr lang="zh-CN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HR</a:t>
                      </a:r>
                      <a:r>
                        <a:rPr lang="zh-CN" altLang="en-US"/>
                        <a:t>按</a:t>
                      </a: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6</a:t>
                      </a:r>
                      <a:r>
                        <a:rPr lang="zh-CN" altLang="en-US"/>
                        <a:t>的比例对合同進行檢核，確認电子档和纸本档内容是否正确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文件命名</a:t>
                      </a:r>
                      <a:endParaRPr lang="zh-CN" altLang="en-US" dirty="0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檢核內容</a:t>
                      </a:r>
                      <a:endParaRPr lang="zh-CN" altLang="en-US" dirty="0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/>
                        <a:t>裝箱</a:t>
                      </a:r>
                      <a:endParaRPr lang="zh-CN" altLang="en-US" dirty="0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</a:tr>
              <a:tr h="36576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保安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/>
                        <a:t>搬紙箱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642620" y="3211195"/>
          <a:ext cx="730377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130"/>
                <a:gridCol w="1421765"/>
                <a:gridCol w="1473200"/>
                <a:gridCol w="1168400"/>
                <a:gridCol w="1819275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資料類型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總人數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工作內容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任務量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check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 row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離職資料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招募中心小組長</a:t>
                      </a:r>
                      <a:r>
                        <a:rPr lang="zh-CN" altLang="en-US" dirty="0" smtClean="0"/>
                        <a:t>共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/>
                        <a:t>合同抽取</a:t>
                      </a:r>
                      <a:endParaRPr lang="zh-CN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約</a:t>
                      </a:r>
                      <a:r>
                        <a:rPr lang="en-US" altLang="zh-CN"/>
                        <a:t>15</a:t>
                      </a:r>
                      <a:r>
                        <a:rPr lang="zh-CN" altLang="en-US"/>
                        <a:t>万份劳动合同（</a:t>
                      </a:r>
                      <a:r>
                        <a:rPr lang="en-US" altLang="zh-CN"/>
                        <a:t>150</a:t>
                      </a:r>
                      <a:r>
                        <a:rPr lang="zh-CN" altLang="en-US"/>
                        <a:t>个纸箱）</a:t>
                      </a:r>
                      <a:endParaRPr lang="zh-CN" altLang="en-US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HR</a:t>
                      </a:r>
                      <a:r>
                        <a:rPr lang="zh-CN" altLang="en-US" sz="1800">
                          <a:sym typeface="+mn-ea"/>
                        </a:rPr>
                        <a:t>抽取每個紙箱</a:t>
                      </a:r>
                      <a:r>
                        <a:rPr lang="en-US" altLang="zh-CN" sz="1800">
                          <a:sym typeface="+mn-ea"/>
                        </a:rPr>
                        <a:t>10%</a:t>
                      </a:r>
                      <a:r>
                        <a:rPr lang="zh-CN" altLang="en-US" sz="1800">
                          <a:sym typeface="+mn-ea"/>
                        </a:rPr>
                        <a:t>的合同進行檢核，確認人員是否離職</a:t>
                      </a:r>
                      <a:endParaRPr lang="zh-CN" altLang="en-US"/>
                    </a:p>
                  </a:txBody>
                  <a:tcPr anchor="ctr"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比對區分離職年限</a:t>
                      </a:r>
                      <a:endParaRPr lang="zh-CN" altLang="en-US" dirty="0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</a:tr>
              <a:tr h="3657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裝箱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</a:tr>
              <a:tr h="36576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保安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/>
                        <a:t>搬紙箱</a:t>
                      </a:r>
                      <a:endParaRPr lang="zh-CN" altLang="en-US" dirty="0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23900" y="5953760"/>
            <a:ext cx="837565" cy="5708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HR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66925" y="6092825"/>
            <a:ext cx="52292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BY</a:t>
            </a:r>
            <a:r>
              <a:rPr lang="zh-CN" altLang="en-US" dirty="0">
                <a:ea typeface="宋体" panose="02010600030101010101" pitchFamily="2" charset="-122"/>
              </a:rPr>
              <a:t>月盤點在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ea typeface="宋体" panose="02010600030101010101" pitchFamily="2" charset="-122"/>
              </a:rPr>
              <a:t>離職合同         </a:t>
            </a:r>
            <a:r>
              <a:rPr lang="en-US" altLang="zh-CN" dirty="0">
                <a:ea typeface="宋体" panose="02010600030101010101" pitchFamily="2" charset="-122"/>
              </a:rPr>
              <a:t>BY</a:t>
            </a:r>
            <a:r>
              <a:rPr lang="zh-CN" altLang="en-US" dirty="0">
                <a:ea typeface="宋体" panose="02010600030101010101" pitchFamily="2" charset="-122"/>
              </a:rPr>
              <a:t>年</a:t>
            </a:r>
            <a:r>
              <a:rPr lang="zh-CN" altLang="en-US" dirty="0" smtClean="0">
                <a:ea typeface="宋体" panose="02010600030101010101" pitchFamily="2" charset="-122"/>
              </a:rPr>
              <a:t>刪除銷毀離職</a:t>
            </a:r>
            <a:r>
              <a:rPr lang="zh-CN" altLang="en-US" dirty="0">
                <a:ea typeface="宋体" panose="02010600030101010101" pitchFamily="2" charset="-122"/>
              </a:rPr>
              <a:t>合同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11" name="圖片 25" descr="333333333333333333333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016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Group 11"/>
          <p:cNvGrpSpPr>
            <a:grpSpLocks noChangeAspect="1"/>
          </p:cNvGrpSpPr>
          <p:nvPr/>
        </p:nvGrpSpPr>
        <p:grpSpPr bwMode="auto">
          <a:xfrm>
            <a:off x="233690" y="118795"/>
            <a:ext cx="409220" cy="266775"/>
            <a:chOff x="4838" y="1902"/>
            <a:chExt cx="497" cy="432"/>
          </a:xfrm>
          <a:solidFill>
            <a:schemeClr val="bg1"/>
          </a:solidFill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5001" y="1999"/>
              <a:ext cx="334" cy="335"/>
            </a:xfrm>
            <a:custGeom>
              <a:avLst/>
              <a:gdLst>
                <a:gd name="T0" fmla="*/ 9 w 80"/>
                <a:gd name="T1" fmla="*/ 19 h 80"/>
                <a:gd name="T2" fmla="*/ 10 w 80"/>
                <a:gd name="T3" fmla="*/ 26 h 80"/>
                <a:gd name="T4" fmla="*/ 5 w 80"/>
                <a:gd name="T5" fmla="*/ 27 h 80"/>
                <a:gd name="T6" fmla="*/ 0 w 80"/>
                <a:gd name="T7" fmla="*/ 31 h 80"/>
                <a:gd name="T8" fmla="*/ 3 w 80"/>
                <a:gd name="T9" fmla="*/ 37 h 80"/>
                <a:gd name="T10" fmla="*/ 7 w 80"/>
                <a:gd name="T11" fmla="*/ 42 h 80"/>
                <a:gd name="T12" fmla="*/ 3 w 80"/>
                <a:gd name="T13" fmla="*/ 46 h 80"/>
                <a:gd name="T14" fmla="*/ 1 w 80"/>
                <a:gd name="T15" fmla="*/ 52 h 80"/>
                <a:gd name="T16" fmla="*/ 7 w 80"/>
                <a:gd name="T17" fmla="*/ 56 h 80"/>
                <a:gd name="T18" fmla="*/ 11 w 80"/>
                <a:gd name="T19" fmla="*/ 57 h 80"/>
                <a:gd name="T20" fmla="*/ 11 w 80"/>
                <a:gd name="T21" fmla="*/ 63 h 80"/>
                <a:gd name="T22" fmla="*/ 13 w 80"/>
                <a:gd name="T23" fmla="*/ 70 h 80"/>
                <a:gd name="T24" fmla="*/ 19 w 80"/>
                <a:gd name="T25" fmla="*/ 70 h 80"/>
                <a:gd name="T26" fmla="*/ 25 w 80"/>
                <a:gd name="T27" fmla="*/ 70 h 80"/>
                <a:gd name="T28" fmla="*/ 27 w 80"/>
                <a:gd name="T29" fmla="*/ 74 h 80"/>
                <a:gd name="T30" fmla="*/ 31 w 80"/>
                <a:gd name="T31" fmla="*/ 79 h 80"/>
                <a:gd name="T32" fmla="*/ 37 w 80"/>
                <a:gd name="T33" fmla="*/ 76 h 80"/>
                <a:gd name="T34" fmla="*/ 42 w 80"/>
                <a:gd name="T35" fmla="*/ 73 h 80"/>
                <a:gd name="T36" fmla="*/ 46 w 80"/>
                <a:gd name="T37" fmla="*/ 76 h 80"/>
                <a:gd name="T38" fmla="*/ 52 w 80"/>
                <a:gd name="T39" fmla="*/ 78 h 80"/>
                <a:gd name="T40" fmla="*/ 56 w 80"/>
                <a:gd name="T41" fmla="*/ 73 h 80"/>
                <a:gd name="T42" fmla="*/ 58 w 80"/>
                <a:gd name="T43" fmla="*/ 67 h 80"/>
                <a:gd name="T44" fmla="*/ 63 w 80"/>
                <a:gd name="T45" fmla="*/ 68 h 80"/>
                <a:gd name="T46" fmla="*/ 69 w 80"/>
                <a:gd name="T47" fmla="*/ 67 h 80"/>
                <a:gd name="T48" fmla="*/ 70 w 80"/>
                <a:gd name="T49" fmla="*/ 60 h 80"/>
                <a:gd name="T50" fmla="*/ 69 w 80"/>
                <a:gd name="T51" fmla="*/ 54 h 80"/>
                <a:gd name="T52" fmla="*/ 74 w 80"/>
                <a:gd name="T53" fmla="*/ 53 h 80"/>
                <a:gd name="T54" fmla="*/ 79 w 80"/>
                <a:gd name="T55" fmla="*/ 48 h 80"/>
                <a:gd name="T56" fmla="*/ 76 w 80"/>
                <a:gd name="T57" fmla="*/ 42 h 80"/>
                <a:gd name="T58" fmla="*/ 72 w 80"/>
                <a:gd name="T59" fmla="*/ 37 h 80"/>
                <a:gd name="T60" fmla="*/ 76 w 80"/>
                <a:gd name="T61" fmla="*/ 34 h 80"/>
                <a:gd name="T62" fmla="*/ 78 w 80"/>
                <a:gd name="T63" fmla="*/ 27 h 80"/>
                <a:gd name="T64" fmla="*/ 73 w 80"/>
                <a:gd name="T65" fmla="*/ 24 h 80"/>
                <a:gd name="T66" fmla="*/ 67 w 80"/>
                <a:gd name="T67" fmla="*/ 21 h 80"/>
                <a:gd name="T68" fmla="*/ 68 w 80"/>
                <a:gd name="T69" fmla="*/ 16 h 80"/>
                <a:gd name="T70" fmla="*/ 67 w 80"/>
                <a:gd name="T71" fmla="*/ 10 h 80"/>
                <a:gd name="T72" fmla="*/ 60 w 80"/>
                <a:gd name="T73" fmla="*/ 9 h 80"/>
                <a:gd name="T74" fmla="*/ 54 w 80"/>
                <a:gd name="T75" fmla="*/ 10 h 80"/>
                <a:gd name="T76" fmla="*/ 52 w 80"/>
                <a:gd name="T77" fmla="*/ 5 h 80"/>
                <a:gd name="T78" fmla="*/ 48 w 80"/>
                <a:gd name="T79" fmla="*/ 0 h 80"/>
                <a:gd name="T80" fmla="*/ 42 w 80"/>
                <a:gd name="T81" fmla="*/ 3 h 80"/>
                <a:gd name="T82" fmla="*/ 37 w 80"/>
                <a:gd name="T83" fmla="*/ 7 h 80"/>
                <a:gd name="T84" fmla="*/ 33 w 80"/>
                <a:gd name="T85" fmla="*/ 3 h 80"/>
                <a:gd name="T86" fmla="*/ 27 w 80"/>
                <a:gd name="T87" fmla="*/ 1 h 80"/>
                <a:gd name="T88" fmla="*/ 23 w 80"/>
                <a:gd name="T89" fmla="*/ 7 h 80"/>
                <a:gd name="T90" fmla="*/ 21 w 80"/>
                <a:gd name="T91" fmla="*/ 13 h 80"/>
                <a:gd name="T92" fmla="*/ 16 w 80"/>
                <a:gd name="T93" fmla="*/ 11 h 80"/>
                <a:gd name="T94" fmla="*/ 10 w 80"/>
                <a:gd name="T95" fmla="*/ 13 h 80"/>
                <a:gd name="T96" fmla="*/ 9 w 80"/>
                <a:gd name="T97" fmla="*/ 19 h 80"/>
                <a:gd name="T98" fmla="*/ 32 w 80"/>
                <a:gd name="T99" fmla="*/ 18 h 80"/>
                <a:gd name="T100" fmla="*/ 62 w 80"/>
                <a:gd name="T101" fmla="*/ 33 h 80"/>
                <a:gd name="T102" fmla="*/ 47 w 80"/>
                <a:gd name="T103" fmla="*/ 62 h 80"/>
                <a:gd name="T104" fmla="*/ 18 w 80"/>
                <a:gd name="T105" fmla="*/ 47 h 80"/>
                <a:gd name="T106" fmla="*/ 32 w 80"/>
                <a:gd name="T107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0" h="80">
                  <a:moveTo>
                    <a:pt x="9" y="19"/>
                  </a:moveTo>
                  <a:cubicBezTo>
                    <a:pt x="11" y="21"/>
                    <a:pt x="10" y="25"/>
                    <a:pt x="10" y="26"/>
                  </a:cubicBezTo>
                  <a:cubicBezTo>
                    <a:pt x="9" y="27"/>
                    <a:pt x="7" y="27"/>
                    <a:pt x="5" y="27"/>
                  </a:cubicBezTo>
                  <a:cubicBezTo>
                    <a:pt x="3" y="26"/>
                    <a:pt x="1" y="28"/>
                    <a:pt x="0" y="31"/>
                  </a:cubicBezTo>
                  <a:cubicBezTo>
                    <a:pt x="0" y="34"/>
                    <a:pt x="1" y="37"/>
                    <a:pt x="3" y="37"/>
                  </a:cubicBezTo>
                  <a:cubicBezTo>
                    <a:pt x="5" y="38"/>
                    <a:pt x="7" y="41"/>
                    <a:pt x="7" y="42"/>
                  </a:cubicBezTo>
                  <a:cubicBezTo>
                    <a:pt x="7" y="44"/>
                    <a:pt x="5" y="45"/>
                    <a:pt x="3" y="46"/>
                  </a:cubicBezTo>
                  <a:cubicBezTo>
                    <a:pt x="1" y="47"/>
                    <a:pt x="0" y="49"/>
                    <a:pt x="1" y="52"/>
                  </a:cubicBezTo>
                  <a:cubicBezTo>
                    <a:pt x="2" y="55"/>
                    <a:pt x="4" y="57"/>
                    <a:pt x="7" y="56"/>
                  </a:cubicBezTo>
                  <a:cubicBezTo>
                    <a:pt x="9" y="55"/>
                    <a:pt x="11" y="56"/>
                    <a:pt x="11" y="57"/>
                  </a:cubicBezTo>
                  <a:cubicBezTo>
                    <a:pt x="12" y="58"/>
                    <a:pt x="13" y="62"/>
                    <a:pt x="11" y="63"/>
                  </a:cubicBezTo>
                  <a:cubicBezTo>
                    <a:pt x="10" y="65"/>
                    <a:pt x="10" y="68"/>
                    <a:pt x="13" y="70"/>
                  </a:cubicBezTo>
                  <a:cubicBezTo>
                    <a:pt x="15" y="72"/>
                    <a:pt x="18" y="72"/>
                    <a:pt x="19" y="70"/>
                  </a:cubicBezTo>
                  <a:cubicBezTo>
                    <a:pt x="20" y="69"/>
                    <a:pt x="24" y="69"/>
                    <a:pt x="25" y="70"/>
                  </a:cubicBezTo>
                  <a:cubicBezTo>
                    <a:pt x="27" y="70"/>
                    <a:pt x="27" y="72"/>
                    <a:pt x="27" y="74"/>
                  </a:cubicBezTo>
                  <a:cubicBezTo>
                    <a:pt x="26" y="76"/>
                    <a:pt x="28" y="78"/>
                    <a:pt x="31" y="79"/>
                  </a:cubicBezTo>
                  <a:cubicBezTo>
                    <a:pt x="34" y="80"/>
                    <a:pt x="37" y="79"/>
                    <a:pt x="37" y="76"/>
                  </a:cubicBezTo>
                  <a:cubicBezTo>
                    <a:pt x="37" y="74"/>
                    <a:pt x="41" y="73"/>
                    <a:pt x="42" y="73"/>
                  </a:cubicBezTo>
                  <a:cubicBezTo>
                    <a:pt x="43" y="72"/>
                    <a:pt x="45" y="74"/>
                    <a:pt x="46" y="76"/>
                  </a:cubicBezTo>
                  <a:cubicBezTo>
                    <a:pt x="46" y="78"/>
                    <a:pt x="49" y="79"/>
                    <a:pt x="52" y="78"/>
                  </a:cubicBezTo>
                  <a:cubicBezTo>
                    <a:pt x="55" y="77"/>
                    <a:pt x="56" y="75"/>
                    <a:pt x="56" y="73"/>
                  </a:cubicBezTo>
                  <a:cubicBezTo>
                    <a:pt x="55" y="71"/>
                    <a:pt x="57" y="68"/>
                    <a:pt x="58" y="67"/>
                  </a:cubicBezTo>
                  <a:cubicBezTo>
                    <a:pt x="59" y="66"/>
                    <a:pt x="61" y="67"/>
                    <a:pt x="63" y="68"/>
                  </a:cubicBezTo>
                  <a:cubicBezTo>
                    <a:pt x="65" y="70"/>
                    <a:pt x="67" y="69"/>
                    <a:pt x="69" y="67"/>
                  </a:cubicBezTo>
                  <a:cubicBezTo>
                    <a:pt x="71" y="65"/>
                    <a:pt x="72" y="62"/>
                    <a:pt x="70" y="60"/>
                  </a:cubicBezTo>
                  <a:cubicBezTo>
                    <a:pt x="69" y="59"/>
                    <a:pt x="69" y="55"/>
                    <a:pt x="69" y="54"/>
                  </a:cubicBezTo>
                  <a:cubicBezTo>
                    <a:pt x="70" y="53"/>
                    <a:pt x="72" y="52"/>
                    <a:pt x="74" y="53"/>
                  </a:cubicBezTo>
                  <a:cubicBezTo>
                    <a:pt x="76" y="53"/>
                    <a:pt x="78" y="51"/>
                    <a:pt x="79" y="48"/>
                  </a:cubicBezTo>
                  <a:cubicBezTo>
                    <a:pt x="80" y="45"/>
                    <a:pt x="78" y="43"/>
                    <a:pt x="76" y="42"/>
                  </a:cubicBezTo>
                  <a:cubicBezTo>
                    <a:pt x="74" y="42"/>
                    <a:pt x="72" y="38"/>
                    <a:pt x="72" y="37"/>
                  </a:cubicBezTo>
                  <a:cubicBezTo>
                    <a:pt x="72" y="36"/>
                    <a:pt x="74" y="34"/>
                    <a:pt x="76" y="34"/>
                  </a:cubicBezTo>
                  <a:cubicBezTo>
                    <a:pt x="78" y="33"/>
                    <a:pt x="79" y="30"/>
                    <a:pt x="78" y="27"/>
                  </a:cubicBezTo>
                  <a:cubicBezTo>
                    <a:pt x="77" y="25"/>
                    <a:pt x="75" y="23"/>
                    <a:pt x="73" y="24"/>
                  </a:cubicBezTo>
                  <a:cubicBezTo>
                    <a:pt x="71" y="24"/>
                    <a:pt x="67" y="22"/>
                    <a:pt x="67" y="21"/>
                  </a:cubicBezTo>
                  <a:cubicBezTo>
                    <a:pt x="66" y="20"/>
                    <a:pt x="66" y="18"/>
                    <a:pt x="68" y="16"/>
                  </a:cubicBezTo>
                  <a:cubicBezTo>
                    <a:pt x="69" y="15"/>
                    <a:pt x="69" y="12"/>
                    <a:pt x="67" y="10"/>
                  </a:cubicBezTo>
                  <a:cubicBezTo>
                    <a:pt x="64" y="8"/>
                    <a:pt x="61" y="8"/>
                    <a:pt x="60" y="9"/>
                  </a:cubicBezTo>
                  <a:cubicBezTo>
                    <a:pt x="59" y="11"/>
                    <a:pt x="55" y="10"/>
                    <a:pt x="54" y="10"/>
                  </a:cubicBezTo>
                  <a:cubicBezTo>
                    <a:pt x="52" y="9"/>
                    <a:pt x="52" y="7"/>
                    <a:pt x="52" y="5"/>
                  </a:cubicBezTo>
                  <a:cubicBezTo>
                    <a:pt x="53" y="3"/>
                    <a:pt x="51" y="1"/>
                    <a:pt x="48" y="0"/>
                  </a:cubicBezTo>
                  <a:cubicBezTo>
                    <a:pt x="45" y="0"/>
                    <a:pt x="42" y="1"/>
                    <a:pt x="42" y="3"/>
                  </a:cubicBezTo>
                  <a:cubicBezTo>
                    <a:pt x="42" y="5"/>
                    <a:pt x="38" y="7"/>
                    <a:pt x="37" y="7"/>
                  </a:cubicBezTo>
                  <a:cubicBezTo>
                    <a:pt x="36" y="7"/>
                    <a:pt x="34" y="5"/>
                    <a:pt x="33" y="3"/>
                  </a:cubicBezTo>
                  <a:cubicBezTo>
                    <a:pt x="33" y="1"/>
                    <a:pt x="30" y="1"/>
                    <a:pt x="27" y="1"/>
                  </a:cubicBezTo>
                  <a:cubicBezTo>
                    <a:pt x="24" y="2"/>
                    <a:pt x="23" y="5"/>
                    <a:pt x="23" y="7"/>
                  </a:cubicBezTo>
                  <a:cubicBezTo>
                    <a:pt x="24" y="9"/>
                    <a:pt x="22" y="12"/>
                    <a:pt x="21" y="13"/>
                  </a:cubicBezTo>
                  <a:cubicBezTo>
                    <a:pt x="20" y="13"/>
                    <a:pt x="18" y="13"/>
                    <a:pt x="16" y="11"/>
                  </a:cubicBezTo>
                  <a:cubicBezTo>
                    <a:pt x="15" y="10"/>
                    <a:pt x="12" y="11"/>
                    <a:pt x="10" y="13"/>
                  </a:cubicBezTo>
                  <a:cubicBezTo>
                    <a:pt x="8" y="15"/>
                    <a:pt x="7" y="18"/>
                    <a:pt x="9" y="19"/>
                  </a:cubicBezTo>
                  <a:close/>
                  <a:moveTo>
                    <a:pt x="32" y="18"/>
                  </a:moveTo>
                  <a:cubicBezTo>
                    <a:pt x="45" y="14"/>
                    <a:pt x="58" y="21"/>
                    <a:pt x="62" y="33"/>
                  </a:cubicBezTo>
                  <a:cubicBezTo>
                    <a:pt x="65" y="45"/>
                    <a:pt x="59" y="58"/>
                    <a:pt x="47" y="62"/>
                  </a:cubicBezTo>
                  <a:cubicBezTo>
                    <a:pt x="34" y="66"/>
                    <a:pt x="21" y="59"/>
                    <a:pt x="18" y="47"/>
                  </a:cubicBezTo>
                  <a:cubicBezTo>
                    <a:pt x="14" y="35"/>
                    <a:pt x="20" y="22"/>
                    <a:pt x="3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Freeform 13"/>
            <p:cNvSpPr>
              <a:spLocks noEditPoints="1"/>
            </p:cNvSpPr>
            <p:nvPr/>
          </p:nvSpPr>
          <p:spPr bwMode="auto">
            <a:xfrm>
              <a:off x="4838" y="1902"/>
              <a:ext cx="217" cy="214"/>
            </a:xfrm>
            <a:custGeom>
              <a:avLst/>
              <a:gdLst>
                <a:gd name="T0" fmla="*/ 6 w 52"/>
                <a:gd name="T1" fmla="*/ 12 h 51"/>
                <a:gd name="T2" fmla="*/ 7 w 52"/>
                <a:gd name="T3" fmla="*/ 16 h 51"/>
                <a:gd name="T4" fmla="*/ 4 w 52"/>
                <a:gd name="T5" fmla="*/ 17 h 51"/>
                <a:gd name="T6" fmla="*/ 1 w 52"/>
                <a:gd name="T7" fmla="*/ 20 h 51"/>
                <a:gd name="T8" fmla="*/ 3 w 52"/>
                <a:gd name="T9" fmla="*/ 24 h 51"/>
                <a:gd name="T10" fmla="*/ 5 w 52"/>
                <a:gd name="T11" fmla="*/ 27 h 51"/>
                <a:gd name="T12" fmla="*/ 3 w 52"/>
                <a:gd name="T13" fmla="*/ 29 h 51"/>
                <a:gd name="T14" fmla="*/ 1 w 52"/>
                <a:gd name="T15" fmla="*/ 33 h 51"/>
                <a:gd name="T16" fmla="*/ 5 w 52"/>
                <a:gd name="T17" fmla="*/ 36 h 51"/>
                <a:gd name="T18" fmla="*/ 8 w 52"/>
                <a:gd name="T19" fmla="*/ 36 h 51"/>
                <a:gd name="T20" fmla="*/ 8 w 52"/>
                <a:gd name="T21" fmla="*/ 41 h 51"/>
                <a:gd name="T22" fmla="*/ 9 w 52"/>
                <a:gd name="T23" fmla="*/ 45 h 51"/>
                <a:gd name="T24" fmla="*/ 13 w 52"/>
                <a:gd name="T25" fmla="*/ 45 h 51"/>
                <a:gd name="T26" fmla="*/ 17 w 52"/>
                <a:gd name="T27" fmla="*/ 45 h 51"/>
                <a:gd name="T28" fmla="*/ 18 w 52"/>
                <a:gd name="T29" fmla="*/ 48 h 51"/>
                <a:gd name="T30" fmla="*/ 21 w 52"/>
                <a:gd name="T31" fmla="*/ 51 h 51"/>
                <a:gd name="T32" fmla="*/ 25 w 52"/>
                <a:gd name="T33" fmla="*/ 49 h 51"/>
                <a:gd name="T34" fmla="*/ 28 w 52"/>
                <a:gd name="T35" fmla="*/ 47 h 51"/>
                <a:gd name="T36" fmla="*/ 30 w 52"/>
                <a:gd name="T37" fmla="*/ 49 h 51"/>
                <a:gd name="T38" fmla="*/ 34 w 52"/>
                <a:gd name="T39" fmla="*/ 50 h 51"/>
                <a:gd name="T40" fmla="*/ 37 w 52"/>
                <a:gd name="T41" fmla="*/ 47 h 51"/>
                <a:gd name="T42" fmla="*/ 38 w 52"/>
                <a:gd name="T43" fmla="*/ 43 h 51"/>
                <a:gd name="T44" fmla="*/ 41 w 52"/>
                <a:gd name="T45" fmla="*/ 44 h 51"/>
                <a:gd name="T46" fmla="*/ 45 w 52"/>
                <a:gd name="T47" fmla="*/ 43 h 51"/>
                <a:gd name="T48" fmla="*/ 46 w 52"/>
                <a:gd name="T49" fmla="*/ 39 h 51"/>
                <a:gd name="T50" fmla="*/ 45 w 52"/>
                <a:gd name="T51" fmla="*/ 35 h 51"/>
                <a:gd name="T52" fmla="*/ 48 w 52"/>
                <a:gd name="T53" fmla="*/ 34 h 51"/>
                <a:gd name="T54" fmla="*/ 51 w 52"/>
                <a:gd name="T55" fmla="*/ 31 h 51"/>
                <a:gd name="T56" fmla="*/ 50 w 52"/>
                <a:gd name="T57" fmla="*/ 27 h 51"/>
                <a:gd name="T58" fmla="*/ 47 w 52"/>
                <a:gd name="T59" fmla="*/ 24 h 51"/>
                <a:gd name="T60" fmla="*/ 49 w 52"/>
                <a:gd name="T61" fmla="*/ 22 h 51"/>
                <a:gd name="T62" fmla="*/ 51 w 52"/>
                <a:gd name="T63" fmla="*/ 18 h 51"/>
                <a:gd name="T64" fmla="*/ 47 w 52"/>
                <a:gd name="T65" fmla="*/ 15 h 51"/>
                <a:gd name="T66" fmla="*/ 44 w 52"/>
                <a:gd name="T67" fmla="*/ 13 h 51"/>
                <a:gd name="T68" fmla="*/ 44 w 52"/>
                <a:gd name="T69" fmla="*/ 10 h 51"/>
                <a:gd name="T70" fmla="*/ 43 w 52"/>
                <a:gd name="T71" fmla="*/ 6 h 51"/>
                <a:gd name="T72" fmla="*/ 39 w 52"/>
                <a:gd name="T73" fmla="*/ 6 h 51"/>
                <a:gd name="T74" fmla="*/ 35 w 52"/>
                <a:gd name="T75" fmla="*/ 6 h 51"/>
                <a:gd name="T76" fmla="*/ 34 w 52"/>
                <a:gd name="T77" fmla="*/ 3 h 51"/>
                <a:gd name="T78" fmla="*/ 32 w 52"/>
                <a:gd name="T79" fmla="*/ 0 h 51"/>
                <a:gd name="T80" fmla="*/ 28 w 52"/>
                <a:gd name="T81" fmla="*/ 2 h 51"/>
                <a:gd name="T82" fmla="*/ 24 w 52"/>
                <a:gd name="T83" fmla="*/ 4 h 51"/>
                <a:gd name="T84" fmla="*/ 22 w 52"/>
                <a:gd name="T85" fmla="*/ 2 h 51"/>
                <a:gd name="T86" fmla="*/ 18 w 52"/>
                <a:gd name="T87" fmla="*/ 1 h 51"/>
                <a:gd name="T88" fmla="*/ 16 w 52"/>
                <a:gd name="T89" fmla="*/ 4 h 51"/>
                <a:gd name="T90" fmla="*/ 14 w 52"/>
                <a:gd name="T91" fmla="*/ 8 h 51"/>
                <a:gd name="T92" fmla="*/ 11 w 52"/>
                <a:gd name="T93" fmla="*/ 7 h 51"/>
                <a:gd name="T94" fmla="*/ 7 w 52"/>
                <a:gd name="T95" fmla="*/ 8 h 51"/>
                <a:gd name="T96" fmla="*/ 6 w 52"/>
                <a:gd name="T97" fmla="*/ 12 h 51"/>
                <a:gd name="T98" fmla="*/ 22 w 52"/>
                <a:gd name="T99" fmla="*/ 11 h 51"/>
                <a:gd name="T100" fmla="*/ 40 w 52"/>
                <a:gd name="T101" fmla="*/ 21 h 51"/>
                <a:gd name="T102" fmla="*/ 31 w 52"/>
                <a:gd name="T103" fmla="*/ 40 h 51"/>
                <a:gd name="T104" fmla="*/ 12 w 52"/>
                <a:gd name="T105" fmla="*/ 30 h 51"/>
                <a:gd name="T106" fmla="*/ 22 w 52"/>
                <a:gd name="T107" fmla="*/ 1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" h="51">
                  <a:moveTo>
                    <a:pt x="6" y="12"/>
                  </a:moveTo>
                  <a:cubicBezTo>
                    <a:pt x="7" y="13"/>
                    <a:pt x="7" y="16"/>
                    <a:pt x="7" y="16"/>
                  </a:cubicBezTo>
                  <a:cubicBezTo>
                    <a:pt x="7" y="17"/>
                    <a:pt x="5" y="18"/>
                    <a:pt x="4" y="17"/>
                  </a:cubicBezTo>
                  <a:cubicBezTo>
                    <a:pt x="3" y="17"/>
                    <a:pt x="1" y="18"/>
                    <a:pt x="1" y="20"/>
                  </a:cubicBezTo>
                  <a:cubicBezTo>
                    <a:pt x="0" y="22"/>
                    <a:pt x="1" y="24"/>
                    <a:pt x="3" y="24"/>
                  </a:cubicBezTo>
                  <a:cubicBezTo>
                    <a:pt x="4" y="24"/>
                    <a:pt x="5" y="26"/>
                    <a:pt x="5" y="27"/>
                  </a:cubicBezTo>
                  <a:cubicBezTo>
                    <a:pt x="5" y="28"/>
                    <a:pt x="4" y="29"/>
                    <a:pt x="3" y="29"/>
                  </a:cubicBezTo>
                  <a:cubicBezTo>
                    <a:pt x="1" y="30"/>
                    <a:pt x="1" y="32"/>
                    <a:pt x="1" y="33"/>
                  </a:cubicBezTo>
                  <a:cubicBezTo>
                    <a:pt x="2" y="35"/>
                    <a:pt x="4" y="36"/>
                    <a:pt x="5" y="36"/>
                  </a:cubicBezTo>
                  <a:cubicBezTo>
                    <a:pt x="6" y="36"/>
                    <a:pt x="8" y="36"/>
                    <a:pt x="8" y="36"/>
                  </a:cubicBezTo>
                  <a:cubicBezTo>
                    <a:pt x="8" y="37"/>
                    <a:pt x="9" y="40"/>
                    <a:pt x="8" y="41"/>
                  </a:cubicBezTo>
                  <a:cubicBezTo>
                    <a:pt x="7" y="42"/>
                    <a:pt x="7" y="43"/>
                    <a:pt x="9" y="45"/>
                  </a:cubicBezTo>
                  <a:cubicBezTo>
                    <a:pt x="10" y="46"/>
                    <a:pt x="12" y="46"/>
                    <a:pt x="13" y="45"/>
                  </a:cubicBezTo>
                  <a:cubicBezTo>
                    <a:pt x="14" y="44"/>
                    <a:pt x="16" y="44"/>
                    <a:pt x="17" y="45"/>
                  </a:cubicBezTo>
                  <a:cubicBezTo>
                    <a:pt x="18" y="45"/>
                    <a:pt x="18" y="46"/>
                    <a:pt x="18" y="48"/>
                  </a:cubicBezTo>
                  <a:cubicBezTo>
                    <a:pt x="18" y="49"/>
                    <a:pt x="19" y="50"/>
                    <a:pt x="21" y="51"/>
                  </a:cubicBezTo>
                  <a:cubicBezTo>
                    <a:pt x="22" y="51"/>
                    <a:pt x="24" y="50"/>
                    <a:pt x="25" y="49"/>
                  </a:cubicBezTo>
                  <a:cubicBezTo>
                    <a:pt x="25" y="48"/>
                    <a:pt x="27" y="47"/>
                    <a:pt x="28" y="47"/>
                  </a:cubicBezTo>
                  <a:cubicBezTo>
                    <a:pt x="29" y="47"/>
                    <a:pt x="30" y="48"/>
                    <a:pt x="30" y="49"/>
                  </a:cubicBezTo>
                  <a:cubicBezTo>
                    <a:pt x="30" y="50"/>
                    <a:pt x="32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6" y="45"/>
                    <a:pt x="38" y="43"/>
                    <a:pt x="38" y="43"/>
                  </a:cubicBezTo>
                  <a:cubicBezTo>
                    <a:pt x="39" y="42"/>
                    <a:pt x="40" y="43"/>
                    <a:pt x="41" y="44"/>
                  </a:cubicBezTo>
                  <a:cubicBezTo>
                    <a:pt x="42" y="45"/>
                    <a:pt x="44" y="44"/>
                    <a:pt x="45" y="43"/>
                  </a:cubicBezTo>
                  <a:cubicBezTo>
                    <a:pt x="47" y="42"/>
                    <a:pt x="47" y="40"/>
                    <a:pt x="46" y="39"/>
                  </a:cubicBezTo>
                  <a:cubicBezTo>
                    <a:pt x="45" y="38"/>
                    <a:pt x="45" y="35"/>
                    <a:pt x="45" y="35"/>
                  </a:cubicBezTo>
                  <a:cubicBezTo>
                    <a:pt x="46" y="34"/>
                    <a:pt x="47" y="34"/>
                    <a:pt x="48" y="34"/>
                  </a:cubicBezTo>
                  <a:cubicBezTo>
                    <a:pt x="50" y="34"/>
                    <a:pt x="51" y="33"/>
                    <a:pt x="51" y="31"/>
                  </a:cubicBezTo>
                  <a:cubicBezTo>
                    <a:pt x="52" y="29"/>
                    <a:pt x="51" y="27"/>
                    <a:pt x="50" y="27"/>
                  </a:cubicBezTo>
                  <a:cubicBezTo>
                    <a:pt x="48" y="27"/>
                    <a:pt x="47" y="25"/>
                    <a:pt x="47" y="24"/>
                  </a:cubicBezTo>
                  <a:cubicBezTo>
                    <a:pt x="47" y="23"/>
                    <a:pt x="48" y="22"/>
                    <a:pt x="49" y="22"/>
                  </a:cubicBezTo>
                  <a:cubicBezTo>
                    <a:pt x="51" y="21"/>
                    <a:pt x="51" y="19"/>
                    <a:pt x="51" y="18"/>
                  </a:cubicBezTo>
                  <a:cubicBezTo>
                    <a:pt x="50" y="16"/>
                    <a:pt x="49" y="15"/>
                    <a:pt x="47" y="15"/>
                  </a:cubicBezTo>
                  <a:cubicBezTo>
                    <a:pt x="46" y="16"/>
                    <a:pt x="44" y="14"/>
                    <a:pt x="44" y="13"/>
                  </a:cubicBezTo>
                  <a:cubicBezTo>
                    <a:pt x="43" y="13"/>
                    <a:pt x="43" y="11"/>
                    <a:pt x="44" y="10"/>
                  </a:cubicBezTo>
                  <a:cubicBezTo>
                    <a:pt x="45" y="9"/>
                    <a:pt x="45" y="8"/>
                    <a:pt x="43" y="6"/>
                  </a:cubicBezTo>
                  <a:cubicBezTo>
                    <a:pt x="42" y="5"/>
                    <a:pt x="40" y="5"/>
                    <a:pt x="39" y="6"/>
                  </a:cubicBezTo>
                  <a:cubicBezTo>
                    <a:pt x="38" y="7"/>
                    <a:pt x="36" y="7"/>
                    <a:pt x="35" y="6"/>
                  </a:cubicBezTo>
                  <a:cubicBezTo>
                    <a:pt x="34" y="6"/>
                    <a:pt x="34" y="5"/>
                    <a:pt x="34" y="3"/>
                  </a:cubicBezTo>
                  <a:cubicBezTo>
                    <a:pt x="35" y="2"/>
                    <a:pt x="33" y="1"/>
                    <a:pt x="32" y="0"/>
                  </a:cubicBezTo>
                  <a:cubicBezTo>
                    <a:pt x="30" y="0"/>
                    <a:pt x="28" y="1"/>
                    <a:pt x="28" y="2"/>
                  </a:cubicBezTo>
                  <a:cubicBezTo>
                    <a:pt x="27" y="3"/>
                    <a:pt x="25" y="4"/>
                    <a:pt x="24" y="4"/>
                  </a:cubicBezTo>
                  <a:cubicBezTo>
                    <a:pt x="24" y="4"/>
                    <a:pt x="23" y="3"/>
                    <a:pt x="22" y="2"/>
                  </a:cubicBezTo>
                  <a:cubicBezTo>
                    <a:pt x="22" y="1"/>
                    <a:pt x="20" y="0"/>
                    <a:pt x="18" y="1"/>
                  </a:cubicBezTo>
                  <a:cubicBezTo>
                    <a:pt x="16" y="1"/>
                    <a:pt x="15" y="3"/>
                    <a:pt x="16" y="4"/>
                  </a:cubicBezTo>
                  <a:cubicBezTo>
                    <a:pt x="16" y="6"/>
                    <a:pt x="15" y="8"/>
                    <a:pt x="14" y="8"/>
                  </a:cubicBezTo>
                  <a:cubicBezTo>
                    <a:pt x="13" y="9"/>
                    <a:pt x="12" y="8"/>
                    <a:pt x="11" y="7"/>
                  </a:cubicBezTo>
                  <a:cubicBezTo>
                    <a:pt x="10" y="6"/>
                    <a:pt x="8" y="7"/>
                    <a:pt x="7" y="8"/>
                  </a:cubicBezTo>
                  <a:cubicBezTo>
                    <a:pt x="6" y="10"/>
                    <a:pt x="5" y="11"/>
                    <a:pt x="6" y="12"/>
                  </a:cubicBezTo>
                  <a:close/>
                  <a:moveTo>
                    <a:pt x="22" y="11"/>
                  </a:moveTo>
                  <a:cubicBezTo>
                    <a:pt x="29" y="9"/>
                    <a:pt x="38" y="13"/>
                    <a:pt x="40" y="21"/>
                  </a:cubicBezTo>
                  <a:cubicBezTo>
                    <a:pt x="43" y="29"/>
                    <a:pt x="38" y="37"/>
                    <a:pt x="31" y="40"/>
                  </a:cubicBezTo>
                  <a:cubicBezTo>
                    <a:pt x="23" y="42"/>
                    <a:pt x="14" y="38"/>
                    <a:pt x="12" y="30"/>
                  </a:cubicBezTo>
                  <a:cubicBezTo>
                    <a:pt x="9" y="22"/>
                    <a:pt x="14" y="14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Freeform 14"/>
            <p:cNvSpPr>
              <a:spLocks noEditPoints="1"/>
            </p:cNvSpPr>
            <p:nvPr/>
          </p:nvSpPr>
          <p:spPr bwMode="auto">
            <a:xfrm>
              <a:off x="4842" y="2116"/>
              <a:ext cx="163" cy="168"/>
            </a:xfrm>
            <a:custGeom>
              <a:avLst/>
              <a:gdLst>
                <a:gd name="T0" fmla="*/ 4 w 39"/>
                <a:gd name="T1" fmla="*/ 10 h 40"/>
                <a:gd name="T2" fmla="*/ 5 w 39"/>
                <a:gd name="T3" fmla="*/ 13 h 40"/>
                <a:gd name="T4" fmla="*/ 2 w 39"/>
                <a:gd name="T5" fmla="*/ 13 h 40"/>
                <a:gd name="T6" fmla="*/ 0 w 39"/>
                <a:gd name="T7" fmla="*/ 16 h 40"/>
                <a:gd name="T8" fmla="*/ 1 w 39"/>
                <a:gd name="T9" fmla="*/ 19 h 40"/>
                <a:gd name="T10" fmla="*/ 3 w 39"/>
                <a:gd name="T11" fmla="*/ 21 h 40"/>
                <a:gd name="T12" fmla="*/ 2 w 39"/>
                <a:gd name="T13" fmla="*/ 23 h 40"/>
                <a:gd name="T14" fmla="*/ 1 w 39"/>
                <a:gd name="T15" fmla="*/ 26 h 40"/>
                <a:gd name="T16" fmla="*/ 3 w 39"/>
                <a:gd name="T17" fmla="*/ 28 h 40"/>
                <a:gd name="T18" fmla="*/ 5 w 39"/>
                <a:gd name="T19" fmla="*/ 28 h 40"/>
                <a:gd name="T20" fmla="*/ 5 w 39"/>
                <a:gd name="T21" fmla="*/ 31 h 40"/>
                <a:gd name="T22" fmla="*/ 6 w 39"/>
                <a:gd name="T23" fmla="*/ 35 h 40"/>
                <a:gd name="T24" fmla="*/ 9 w 39"/>
                <a:gd name="T25" fmla="*/ 35 h 40"/>
                <a:gd name="T26" fmla="*/ 13 w 39"/>
                <a:gd name="T27" fmla="*/ 34 h 40"/>
                <a:gd name="T28" fmla="*/ 13 w 39"/>
                <a:gd name="T29" fmla="*/ 37 h 40"/>
                <a:gd name="T30" fmla="*/ 15 w 39"/>
                <a:gd name="T31" fmla="*/ 39 h 40"/>
                <a:gd name="T32" fmla="*/ 18 w 39"/>
                <a:gd name="T33" fmla="*/ 38 h 40"/>
                <a:gd name="T34" fmla="*/ 21 w 39"/>
                <a:gd name="T35" fmla="*/ 36 h 40"/>
                <a:gd name="T36" fmla="*/ 22 w 39"/>
                <a:gd name="T37" fmla="*/ 38 h 40"/>
                <a:gd name="T38" fmla="*/ 26 w 39"/>
                <a:gd name="T39" fmla="*/ 39 h 40"/>
                <a:gd name="T40" fmla="*/ 27 w 39"/>
                <a:gd name="T41" fmla="*/ 36 h 40"/>
                <a:gd name="T42" fmla="*/ 29 w 39"/>
                <a:gd name="T43" fmla="*/ 33 h 40"/>
                <a:gd name="T44" fmla="*/ 31 w 39"/>
                <a:gd name="T45" fmla="*/ 34 h 40"/>
                <a:gd name="T46" fmla="*/ 34 w 39"/>
                <a:gd name="T47" fmla="*/ 33 h 40"/>
                <a:gd name="T48" fmla="*/ 35 w 39"/>
                <a:gd name="T49" fmla="*/ 30 h 40"/>
                <a:gd name="T50" fmla="*/ 34 w 39"/>
                <a:gd name="T51" fmla="*/ 27 h 40"/>
                <a:gd name="T52" fmla="*/ 36 w 39"/>
                <a:gd name="T53" fmla="*/ 26 h 40"/>
                <a:gd name="T54" fmla="*/ 39 w 39"/>
                <a:gd name="T55" fmla="*/ 24 h 40"/>
                <a:gd name="T56" fmla="*/ 38 w 39"/>
                <a:gd name="T57" fmla="*/ 21 h 40"/>
                <a:gd name="T58" fmla="*/ 36 w 39"/>
                <a:gd name="T59" fmla="*/ 18 h 40"/>
                <a:gd name="T60" fmla="*/ 37 w 39"/>
                <a:gd name="T61" fmla="*/ 17 h 40"/>
                <a:gd name="T62" fmla="*/ 38 w 39"/>
                <a:gd name="T63" fmla="*/ 14 h 40"/>
                <a:gd name="T64" fmla="*/ 36 w 39"/>
                <a:gd name="T65" fmla="*/ 12 h 40"/>
                <a:gd name="T66" fmla="*/ 33 w 39"/>
                <a:gd name="T67" fmla="*/ 10 h 40"/>
                <a:gd name="T68" fmla="*/ 33 w 39"/>
                <a:gd name="T69" fmla="*/ 8 h 40"/>
                <a:gd name="T70" fmla="*/ 33 w 39"/>
                <a:gd name="T71" fmla="*/ 5 h 40"/>
                <a:gd name="T72" fmla="*/ 30 w 39"/>
                <a:gd name="T73" fmla="*/ 5 h 40"/>
                <a:gd name="T74" fmla="*/ 26 w 39"/>
                <a:gd name="T75" fmla="*/ 5 h 40"/>
                <a:gd name="T76" fmla="*/ 26 w 39"/>
                <a:gd name="T77" fmla="*/ 3 h 40"/>
                <a:gd name="T78" fmla="*/ 24 w 39"/>
                <a:gd name="T79" fmla="*/ 0 h 40"/>
                <a:gd name="T80" fmla="*/ 21 w 39"/>
                <a:gd name="T81" fmla="*/ 2 h 40"/>
                <a:gd name="T82" fmla="*/ 18 w 39"/>
                <a:gd name="T83" fmla="*/ 4 h 40"/>
                <a:gd name="T84" fmla="*/ 16 w 39"/>
                <a:gd name="T85" fmla="*/ 2 h 40"/>
                <a:gd name="T86" fmla="*/ 13 w 39"/>
                <a:gd name="T87" fmla="*/ 1 h 40"/>
                <a:gd name="T88" fmla="*/ 11 w 39"/>
                <a:gd name="T89" fmla="*/ 3 h 40"/>
                <a:gd name="T90" fmla="*/ 10 w 39"/>
                <a:gd name="T91" fmla="*/ 6 h 40"/>
                <a:gd name="T92" fmla="*/ 8 w 39"/>
                <a:gd name="T93" fmla="*/ 6 h 40"/>
                <a:gd name="T94" fmla="*/ 5 w 39"/>
                <a:gd name="T95" fmla="*/ 6 h 40"/>
                <a:gd name="T96" fmla="*/ 4 w 39"/>
                <a:gd name="T97" fmla="*/ 10 h 40"/>
                <a:gd name="T98" fmla="*/ 16 w 39"/>
                <a:gd name="T99" fmla="*/ 9 h 40"/>
                <a:gd name="T100" fmla="*/ 30 w 39"/>
                <a:gd name="T101" fmla="*/ 16 h 40"/>
                <a:gd name="T102" fmla="*/ 23 w 39"/>
                <a:gd name="T103" fmla="*/ 31 h 40"/>
                <a:gd name="T104" fmla="*/ 9 w 39"/>
                <a:gd name="T105" fmla="*/ 23 h 40"/>
                <a:gd name="T106" fmla="*/ 16 w 39"/>
                <a:gd name="T107" fmla="*/ 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" h="40">
                  <a:moveTo>
                    <a:pt x="4" y="10"/>
                  </a:moveTo>
                  <a:cubicBezTo>
                    <a:pt x="5" y="10"/>
                    <a:pt x="5" y="12"/>
                    <a:pt x="5" y="13"/>
                  </a:cubicBezTo>
                  <a:cubicBezTo>
                    <a:pt x="4" y="13"/>
                    <a:pt x="3" y="14"/>
                    <a:pt x="2" y="13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19"/>
                    <a:pt x="3" y="20"/>
                    <a:pt x="3" y="21"/>
                  </a:cubicBezTo>
                  <a:cubicBezTo>
                    <a:pt x="3" y="22"/>
                    <a:pt x="3" y="22"/>
                    <a:pt x="2" y="23"/>
                  </a:cubicBezTo>
                  <a:cubicBezTo>
                    <a:pt x="1" y="23"/>
                    <a:pt x="0" y="24"/>
                    <a:pt x="1" y="26"/>
                  </a:cubicBezTo>
                  <a:cubicBezTo>
                    <a:pt x="1" y="27"/>
                    <a:pt x="2" y="28"/>
                    <a:pt x="3" y="28"/>
                  </a:cubicBezTo>
                  <a:cubicBezTo>
                    <a:pt x="4" y="27"/>
                    <a:pt x="5" y="28"/>
                    <a:pt x="5" y="28"/>
                  </a:cubicBezTo>
                  <a:cubicBezTo>
                    <a:pt x="6" y="29"/>
                    <a:pt x="6" y="31"/>
                    <a:pt x="5" y="31"/>
                  </a:cubicBezTo>
                  <a:cubicBezTo>
                    <a:pt x="5" y="32"/>
                    <a:pt x="5" y="34"/>
                    <a:pt x="6" y="35"/>
                  </a:cubicBezTo>
                  <a:cubicBezTo>
                    <a:pt x="7" y="35"/>
                    <a:pt x="9" y="36"/>
                    <a:pt x="9" y="35"/>
                  </a:cubicBezTo>
                  <a:cubicBezTo>
                    <a:pt x="10" y="34"/>
                    <a:pt x="12" y="34"/>
                    <a:pt x="13" y="34"/>
                  </a:cubicBezTo>
                  <a:cubicBezTo>
                    <a:pt x="13" y="35"/>
                    <a:pt x="13" y="36"/>
                    <a:pt x="13" y="37"/>
                  </a:cubicBezTo>
                  <a:cubicBezTo>
                    <a:pt x="13" y="38"/>
                    <a:pt x="14" y="39"/>
                    <a:pt x="15" y="39"/>
                  </a:cubicBezTo>
                  <a:cubicBezTo>
                    <a:pt x="17" y="40"/>
                    <a:pt x="18" y="39"/>
                    <a:pt x="18" y="38"/>
                  </a:cubicBezTo>
                  <a:cubicBezTo>
                    <a:pt x="18" y="37"/>
                    <a:pt x="20" y="36"/>
                    <a:pt x="21" y="36"/>
                  </a:cubicBezTo>
                  <a:cubicBezTo>
                    <a:pt x="21" y="36"/>
                    <a:pt x="22" y="37"/>
                    <a:pt x="22" y="38"/>
                  </a:cubicBezTo>
                  <a:cubicBezTo>
                    <a:pt x="23" y="39"/>
                    <a:pt x="24" y="39"/>
                    <a:pt x="26" y="39"/>
                  </a:cubicBezTo>
                  <a:cubicBezTo>
                    <a:pt x="27" y="38"/>
                    <a:pt x="28" y="37"/>
                    <a:pt x="27" y="36"/>
                  </a:cubicBezTo>
                  <a:cubicBezTo>
                    <a:pt x="27" y="35"/>
                    <a:pt x="28" y="33"/>
                    <a:pt x="29" y="33"/>
                  </a:cubicBezTo>
                  <a:cubicBezTo>
                    <a:pt x="29" y="33"/>
                    <a:pt x="30" y="33"/>
                    <a:pt x="31" y="34"/>
                  </a:cubicBezTo>
                  <a:cubicBezTo>
                    <a:pt x="32" y="34"/>
                    <a:pt x="33" y="34"/>
                    <a:pt x="34" y="33"/>
                  </a:cubicBezTo>
                  <a:cubicBezTo>
                    <a:pt x="35" y="32"/>
                    <a:pt x="35" y="31"/>
                    <a:pt x="35" y="30"/>
                  </a:cubicBezTo>
                  <a:cubicBezTo>
                    <a:pt x="34" y="29"/>
                    <a:pt x="34" y="27"/>
                    <a:pt x="34" y="27"/>
                  </a:cubicBezTo>
                  <a:cubicBezTo>
                    <a:pt x="34" y="26"/>
                    <a:pt x="35" y="26"/>
                    <a:pt x="36" y="26"/>
                  </a:cubicBezTo>
                  <a:cubicBezTo>
                    <a:pt x="38" y="26"/>
                    <a:pt x="39" y="25"/>
                    <a:pt x="39" y="24"/>
                  </a:cubicBezTo>
                  <a:cubicBezTo>
                    <a:pt x="39" y="23"/>
                    <a:pt x="39" y="21"/>
                    <a:pt x="38" y="21"/>
                  </a:cubicBezTo>
                  <a:cubicBezTo>
                    <a:pt x="37" y="21"/>
                    <a:pt x="36" y="19"/>
                    <a:pt x="36" y="18"/>
                  </a:cubicBezTo>
                  <a:cubicBezTo>
                    <a:pt x="36" y="18"/>
                    <a:pt x="36" y="17"/>
                    <a:pt x="37" y="17"/>
                  </a:cubicBezTo>
                  <a:cubicBezTo>
                    <a:pt x="38" y="16"/>
                    <a:pt x="39" y="15"/>
                    <a:pt x="38" y="14"/>
                  </a:cubicBezTo>
                  <a:cubicBezTo>
                    <a:pt x="38" y="12"/>
                    <a:pt x="37" y="11"/>
                    <a:pt x="36" y="12"/>
                  </a:cubicBezTo>
                  <a:cubicBezTo>
                    <a:pt x="35" y="12"/>
                    <a:pt x="33" y="11"/>
                    <a:pt x="33" y="10"/>
                  </a:cubicBezTo>
                  <a:cubicBezTo>
                    <a:pt x="32" y="10"/>
                    <a:pt x="33" y="9"/>
                    <a:pt x="33" y="8"/>
                  </a:cubicBezTo>
                  <a:cubicBezTo>
                    <a:pt x="34" y="7"/>
                    <a:pt x="34" y="6"/>
                    <a:pt x="33" y="5"/>
                  </a:cubicBezTo>
                  <a:cubicBezTo>
                    <a:pt x="32" y="4"/>
                    <a:pt x="30" y="4"/>
                    <a:pt x="30" y="5"/>
                  </a:cubicBezTo>
                  <a:cubicBezTo>
                    <a:pt x="29" y="5"/>
                    <a:pt x="27" y="5"/>
                    <a:pt x="26" y="5"/>
                  </a:cubicBezTo>
                  <a:cubicBezTo>
                    <a:pt x="26" y="5"/>
                    <a:pt x="26" y="4"/>
                    <a:pt x="26" y="3"/>
                  </a:cubicBezTo>
                  <a:cubicBezTo>
                    <a:pt x="26" y="2"/>
                    <a:pt x="25" y="1"/>
                    <a:pt x="24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20" y="3"/>
                    <a:pt x="19" y="3"/>
                    <a:pt x="18" y="4"/>
                  </a:cubicBezTo>
                  <a:cubicBezTo>
                    <a:pt x="18" y="4"/>
                    <a:pt x="17" y="3"/>
                    <a:pt x="16" y="2"/>
                  </a:cubicBezTo>
                  <a:cubicBezTo>
                    <a:pt x="16" y="1"/>
                    <a:pt x="15" y="0"/>
                    <a:pt x="13" y="1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12" y="4"/>
                    <a:pt x="11" y="6"/>
                    <a:pt x="10" y="6"/>
                  </a:cubicBezTo>
                  <a:cubicBezTo>
                    <a:pt x="10" y="7"/>
                    <a:pt x="9" y="6"/>
                    <a:pt x="8" y="6"/>
                  </a:cubicBezTo>
                  <a:cubicBezTo>
                    <a:pt x="7" y="5"/>
                    <a:pt x="6" y="5"/>
                    <a:pt x="5" y="6"/>
                  </a:cubicBezTo>
                  <a:cubicBezTo>
                    <a:pt x="4" y="7"/>
                    <a:pt x="4" y="9"/>
                    <a:pt x="4" y="10"/>
                  </a:cubicBezTo>
                  <a:close/>
                  <a:moveTo>
                    <a:pt x="16" y="9"/>
                  </a:moveTo>
                  <a:cubicBezTo>
                    <a:pt x="22" y="7"/>
                    <a:pt x="28" y="10"/>
                    <a:pt x="30" y="16"/>
                  </a:cubicBezTo>
                  <a:cubicBezTo>
                    <a:pt x="32" y="22"/>
                    <a:pt x="29" y="29"/>
                    <a:pt x="23" y="31"/>
                  </a:cubicBezTo>
                  <a:cubicBezTo>
                    <a:pt x="17" y="33"/>
                    <a:pt x="11" y="29"/>
                    <a:pt x="9" y="23"/>
                  </a:cubicBezTo>
                  <a:cubicBezTo>
                    <a:pt x="7" y="17"/>
                    <a:pt x="10" y="11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313" name="标题 1"/>
          <p:cNvSpPr txBox="1"/>
          <p:nvPr/>
        </p:nvSpPr>
        <p:spPr>
          <a:xfrm>
            <a:off x="604838" y="4763"/>
            <a:ext cx="7910512" cy="4492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0" hangingPunct="0"/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效果確認</a:t>
            </a:r>
            <a:r>
              <a:rPr lang="en-US" altLang="zh-CN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時程安排</a:t>
            </a:r>
            <a:endParaRPr lang="zh-CN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2465" y="1102360"/>
            <a:ext cx="2983230" cy="15170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dk1"/>
                </a:solidFill>
                <a:sym typeface="+mn-ea"/>
              </a:rPr>
              <a:t>統一電子合同管理</a:t>
            </a:r>
            <a:endParaRPr lang="zh-CN" altLang="en-US">
              <a:solidFill>
                <a:schemeClr val="dk1"/>
              </a:solidFill>
              <a:sym typeface="+mn-ea"/>
            </a:endParaRP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endParaRPr lang="zh-CN" altLang="en-US">
              <a:solidFill>
                <a:schemeClr val="dk1"/>
              </a:solidFill>
              <a:sym typeface="+mn-ea"/>
            </a:endParaRP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dk1"/>
                </a:solidFill>
                <a:sym typeface="+mn-ea"/>
              </a:rPr>
              <a:t>便於合同的調閱、保存</a:t>
            </a:r>
            <a:endParaRPr lang="zh-CN" altLang="en-US">
              <a:solidFill>
                <a:schemeClr val="dk1"/>
              </a:solidFill>
              <a:sym typeface="+mn-ea"/>
            </a:endParaRP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67935" y="1065530"/>
            <a:ext cx="3562985" cy="20036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實現無紙化</a:t>
            </a:r>
            <a:r>
              <a:rPr lang="zh-CN" altLang="en-US" dirty="0" smtClean="0">
                <a:solidFill>
                  <a:schemeClr val="dk1"/>
                </a:solidFill>
                <a:sym typeface="+mn-ea"/>
              </a:rPr>
              <a:t>，</a:t>
            </a:r>
            <a:r>
              <a:rPr lang="zh-CN" altLang="en-US" dirty="0" smtClean="0">
                <a:solidFill>
                  <a:schemeClr val="dk1"/>
                </a:solidFill>
                <a:sym typeface="+mn-ea"/>
              </a:rPr>
              <a:t>節省紙質成本</a:t>
            </a:r>
            <a:r>
              <a:rPr lang="en-US" altLang="zh-CN" sz="1600" b="1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10,000RMB/</a:t>
            </a:r>
            <a:r>
              <a:rPr lang="zh-CN" altLang="en-US" sz="1600" b="1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年</a:t>
            </a:r>
            <a:endParaRPr lang="zh-CN" altLang="en-US" b="1" dirty="0" smtClean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dirty="0" smtClean="0">
                <a:solidFill>
                  <a:schemeClr val="dk1"/>
                </a:solidFill>
                <a:sym typeface="+mn-ea"/>
              </a:rPr>
              <a:t>作業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面系統化</a:t>
            </a:r>
            <a:r>
              <a:rPr lang="zh-CN" altLang="en-US" dirty="0" smtClean="0">
                <a:solidFill>
                  <a:schemeClr val="dk1"/>
                </a:solidFill>
                <a:sym typeface="+mn-ea"/>
              </a:rPr>
              <a:t>管理，節省人力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搭建高效的合同管理系統端檔案室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l"/>
            </a:pPr>
            <a:r>
              <a:rPr lang="zh-CN" dirty="0">
                <a:solidFill>
                  <a:schemeClr val="dk1"/>
                </a:solidFill>
                <a:sym typeface="+mn-ea"/>
              </a:rPr>
              <a:t>釋放檔案室空間</a:t>
            </a:r>
            <a:endParaRPr lang="zh-CN" altLang="en-US" dirty="0"/>
          </a:p>
        </p:txBody>
      </p:sp>
      <p:sp>
        <p:nvSpPr>
          <p:cNvPr id="12" name="íṣļïḍè"/>
          <p:cNvSpPr/>
          <p:nvPr/>
        </p:nvSpPr>
        <p:spPr bwMode="auto">
          <a:xfrm>
            <a:off x="3769995" y="1489710"/>
            <a:ext cx="1297940" cy="429260"/>
          </a:xfrm>
          <a:prstGeom prst="rightArrow">
            <a:avLst>
              <a:gd name="adj1" fmla="val 50000"/>
              <a:gd name="adj2" fmla="val 45475"/>
            </a:avLst>
          </a:prstGeom>
          <a:solidFill>
            <a:schemeClr val="accent1"/>
          </a:solidFill>
          <a:ln w="6350">
            <a:noFill/>
            <a:miter lim="800000"/>
          </a:ln>
          <a:effectLst/>
        </p:spPr>
        <p:txBody>
          <a:bodyPr wrap="none" lIns="90000" tIns="46800" rIns="90000" bIns="46800" anchor="ctr">
            <a:normAutofit fontScale="62500" lnSpcReduction="20000"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3100" y="734060"/>
            <a:ext cx="2973705" cy="368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      </a:t>
            </a:r>
            <a:r>
              <a:rPr lang="zh-CN" altLang="en-US" sz="2000">
                <a:solidFill>
                  <a:schemeClr val="tx1"/>
                </a:solidFill>
              </a:rPr>
              <a:t>短期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01895" y="708660"/>
            <a:ext cx="3629025" cy="368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     </a:t>
            </a:r>
            <a:r>
              <a:rPr lang="zh-CN" altLang="en-US" sz="2000">
                <a:solidFill>
                  <a:schemeClr val="tx1"/>
                </a:solidFill>
              </a:rPr>
              <a:t>長期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pSp>
        <p:nvGrpSpPr>
          <p:cNvPr id="5" name="20755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941663" y="3374869"/>
            <a:ext cx="7562892" cy="689876"/>
            <a:chOff x="3027680" y="2794590"/>
            <a:chExt cx="8491220" cy="774619"/>
          </a:xfrm>
        </p:grpSpPr>
        <p:grpSp>
          <p:nvGrpSpPr>
            <p:cNvPr id="4" name="îSlîḓè"/>
            <p:cNvGrpSpPr/>
            <p:nvPr/>
          </p:nvGrpSpPr>
          <p:grpSpPr>
            <a:xfrm>
              <a:off x="3027680" y="3495578"/>
              <a:ext cx="8491220" cy="73631"/>
              <a:chOff x="3027680" y="3495578"/>
              <a:chExt cx="8491220" cy="73631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3027680" y="3532393"/>
                <a:ext cx="8491220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ïṧḻîdè"/>
              <p:cNvSpPr/>
              <p:nvPr/>
            </p:nvSpPr>
            <p:spPr>
              <a:xfrm>
                <a:off x="4988068" y="3495578"/>
                <a:ext cx="1409700" cy="7363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3" name="îSľîḑê"/>
              <p:cNvSpPr/>
              <p:nvPr/>
            </p:nvSpPr>
            <p:spPr>
              <a:xfrm>
                <a:off x="8199226" y="3495578"/>
                <a:ext cx="1409700" cy="7363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" name="î$1ïḍe"/>
              <p:cNvSpPr/>
              <p:nvPr/>
            </p:nvSpPr>
            <p:spPr>
              <a:xfrm>
                <a:off x="3382489" y="3495578"/>
                <a:ext cx="1409700" cy="7363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6" name="ïslîdé"/>
              <p:cNvSpPr/>
              <p:nvPr/>
            </p:nvSpPr>
            <p:spPr>
              <a:xfrm>
                <a:off x="6593647" y="3495578"/>
                <a:ext cx="1409700" cy="7363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6" name="ïśḷïdé"/>
              <p:cNvSpPr/>
              <p:nvPr/>
            </p:nvSpPr>
            <p:spPr>
              <a:xfrm>
                <a:off x="9804804" y="3495578"/>
                <a:ext cx="1409700" cy="7363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10" name="íṧ1ïḓè"/>
            <p:cNvSpPr/>
            <p:nvPr/>
          </p:nvSpPr>
          <p:spPr>
            <a:xfrm>
              <a:off x="3846518" y="2794590"/>
              <a:ext cx="481642" cy="463352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rmAutofit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15" name="îṩļïḍé"/>
            <p:cNvSpPr/>
            <p:nvPr/>
          </p:nvSpPr>
          <p:spPr bwMode="auto">
            <a:xfrm>
              <a:off x="7088535" y="2838657"/>
              <a:ext cx="419925" cy="41928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78649" h="594741">
                  <a:moveTo>
                    <a:pt x="411175" y="315251"/>
                  </a:moveTo>
                  <a:cubicBezTo>
                    <a:pt x="392328" y="315251"/>
                    <a:pt x="373301" y="322420"/>
                    <a:pt x="358940" y="336757"/>
                  </a:cubicBezTo>
                  <a:cubicBezTo>
                    <a:pt x="330220" y="365432"/>
                    <a:pt x="330220" y="411311"/>
                    <a:pt x="358940" y="439986"/>
                  </a:cubicBezTo>
                  <a:cubicBezTo>
                    <a:pt x="387661" y="468660"/>
                    <a:pt x="435049" y="468660"/>
                    <a:pt x="462333" y="439986"/>
                  </a:cubicBezTo>
                  <a:cubicBezTo>
                    <a:pt x="491053" y="411311"/>
                    <a:pt x="491053" y="365432"/>
                    <a:pt x="462333" y="336757"/>
                  </a:cubicBezTo>
                  <a:cubicBezTo>
                    <a:pt x="448691" y="322420"/>
                    <a:pt x="430023" y="315251"/>
                    <a:pt x="411175" y="315251"/>
                  </a:cubicBezTo>
                  <a:close/>
                  <a:moveTo>
                    <a:pt x="410816" y="276182"/>
                  </a:moveTo>
                  <a:cubicBezTo>
                    <a:pt x="439716" y="276182"/>
                    <a:pt x="468795" y="287293"/>
                    <a:pt x="491053" y="309516"/>
                  </a:cubicBezTo>
                  <a:cubicBezTo>
                    <a:pt x="525517" y="342492"/>
                    <a:pt x="532697" y="394106"/>
                    <a:pt x="514029" y="435685"/>
                  </a:cubicBezTo>
                  <a:lnTo>
                    <a:pt x="578649" y="500203"/>
                  </a:lnTo>
                  <a:lnTo>
                    <a:pt x="522645" y="556118"/>
                  </a:lnTo>
                  <a:lnTo>
                    <a:pt x="458025" y="491600"/>
                  </a:lnTo>
                  <a:cubicBezTo>
                    <a:pt x="416381" y="510239"/>
                    <a:pt x="366121" y="503070"/>
                    <a:pt x="331656" y="468660"/>
                  </a:cubicBezTo>
                  <a:cubicBezTo>
                    <a:pt x="287140" y="424215"/>
                    <a:pt x="287140" y="352528"/>
                    <a:pt x="331656" y="309516"/>
                  </a:cubicBezTo>
                  <a:cubicBezTo>
                    <a:pt x="353197" y="287293"/>
                    <a:pt x="381917" y="276182"/>
                    <a:pt x="410816" y="276182"/>
                  </a:cubicBezTo>
                  <a:close/>
                  <a:moveTo>
                    <a:pt x="134949" y="20001"/>
                  </a:moveTo>
                  <a:lnTo>
                    <a:pt x="134949" y="144835"/>
                  </a:lnTo>
                  <a:lnTo>
                    <a:pt x="17242" y="144835"/>
                  </a:lnTo>
                  <a:close/>
                  <a:moveTo>
                    <a:pt x="172278" y="0"/>
                  </a:moveTo>
                  <a:lnTo>
                    <a:pt x="480943" y="0"/>
                  </a:lnTo>
                  <a:lnTo>
                    <a:pt x="480943" y="276591"/>
                  </a:lnTo>
                  <a:cubicBezTo>
                    <a:pt x="460844" y="263693"/>
                    <a:pt x="436438" y="256527"/>
                    <a:pt x="410596" y="256527"/>
                  </a:cubicBezTo>
                  <a:cubicBezTo>
                    <a:pt x="381883" y="256527"/>
                    <a:pt x="354606" y="265126"/>
                    <a:pt x="331636" y="282323"/>
                  </a:cubicBezTo>
                  <a:lnTo>
                    <a:pt x="81832" y="282323"/>
                  </a:lnTo>
                  <a:lnTo>
                    <a:pt x="81832" y="322450"/>
                  </a:lnTo>
                  <a:lnTo>
                    <a:pt x="295744" y="322450"/>
                  </a:lnTo>
                  <a:cubicBezTo>
                    <a:pt x="288566" y="335348"/>
                    <a:pt x="282823" y="351112"/>
                    <a:pt x="279952" y="366877"/>
                  </a:cubicBezTo>
                  <a:lnTo>
                    <a:pt x="81832" y="366877"/>
                  </a:lnTo>
                  <a:lnTo>
                    <a:pt x="81832" y="407004"/>
                  </a:lnTo>
                  <a:lnTo>
                    <a:pt x="279952" y="407004"/>
                  </a:lnTo>
                  <a:cubicBezTo>
                    <a:pt x="281388" y="422768"/>
                    <a:pt x="287130" y="438532"/>
                    <a:pt x="294309" y="451430"/>
                  </a:cubicBezTo>
                  <a:lnTo>
                    <a:pt x="81832" y="451430"/>
                  </a:lnTo>
                  <a:lnTo>
                    <a:pt x="81832" y="491557"/>
                  </a:lnTo>
                  <a:lnTo>
                    <a:pt x="327329" y="491557"/>
                  </a:lnTo>
                  <a:cubicBezTo>
                    <a:pt x="350299" y="511621"/>
                    <a:pt x="380448" y="521653"/>
                    <a:pt x="410596" y="521653"/>
                  </a:cubicBezTo>
                  <a:cubicBezTo>
                    <a:pt x="424953" y="521653"/>
                    <a:pt x="439309" y="518786"/>
                    <a:pt x="453666" y="514487"/>
                  </a:cubicBezTo>
                  <a:lnTo>
                    <a:pt x="480943" y="543149"/>
                  </a:lnTo>
                  <a:lnTo>
                    <a:pt x="480943" y="594741"/>
                  </a:lnTo>
                  <a:lnTo>
                    <a:pt x="0" y="594741"/>
                  </a:lnTo>
                  <a:lnTo>
                    <a:pt x="0" y="180572"/>
                  </a:lnTo>
                  <a:lnTo>
                    <a:pt x="172278" y="1805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rmAutofit fontScale="80000"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>
                <a:solidFill>
                  <a:schemeClr val="lt1"/>
                </a:solidFill>
              </a:endParaRPr>
            </a:p>
          </p:txBody>
        </p:sp>
        <p:sp>
          <p:nvSpPr>
            <p:cNvPr id="17" name="ïṩľîḋe"/>
            <p:cNvSpPr/>
            <p:nvPr/>
          </p:nvSpPr>
          <p:spPr>
            <a:xfrm>
              <a:off x="10291556" y="2863256"/>
              <a:ext cx="436196" cy="394686"/>
            </a:xfrm>
            <a:custGeom>
              <a:avLst/>
              <a:gdLst>
                <a:gd name="connsiteX0" fmla="*/ 407586 w 606580"/>
                <a:gd name="connsiteY0" fmla="*/ 252695 h 548858"/>
                <a:gd name="connsiteX1" fmla="*/ 502285 w 606580"/>
                <a:gd name="connsiteY1" fmla="*/ 252695 h 548858"/>
                <a:gd name="connsiteX2" fmla="*/ 502285 w 606580"/>
                <a:gd name="connsiteY2" fmla="*/ 346759 h 548858"/>
                <a:gd name="connsiteX3" fmla="*/ 407586 w 606580"/>
                <a:gd name="connsiteY3" fmla="*/ 346759 h 548858"/>
                <a:gd name="connsiteX4" fmla="*/ 104296 w 606580"/>
                <a:gd name="connsiteY4" fmla="*/ 205698 h 548858"/>
                <a:gd name="connsiteX5" fmla="*/ 199065 w 606580"/>
                <a:gd name="connsiteY5" fmla="*/ 205698 h 548858"/>
                <a:gd name="connsiteX6" fmla="*/ 199065 w 606580"/>
                <a:gd name="connsiteY6" fmla="*/ 346758 h 548858"/>
                <a:gd name="connsiteX7" fmla="*/ 104296 w 606580"/>
                <a:gd name="connsiteY7" fmla="*/ 346758 h 548858"/>
                <a:gd name="connsiteX8" fmla="*/ 255870 w 606580"/>
                <a:gd name="connsiteY8" fmla="*/ 96040 h 548858"/>
                <a:gd name="connsiteX9" fmla="*/ 350710 w 606580"/>
                <a:gd name="connsiteY9" fmla="*/ 96040 h 548858"/>
                <a:gd name="connsiteX10" fmla="*/ 350710 w 606580"/>
                <a:gd name="connsiteY10" fmla="*/ 346759 h 548858"/>
                <a:gd name="connsiteX11" fmla="*/ 255870 w 606580"/>
                <a:gd name="connsiteY11" fmla="*/ 346759 h 548858"/>
                <a:gd name="connsiteX12" fmla="*/ 37882 w 606580"/>
                <a:gd name="connsiteY12" fmla="*/ 37913 h 548858"/>
                <a:gd name="connsiteX13" fmla="*/ 37882 w 606580"/>
                <a:gd name="connsiteY13" fmla="*/ 405363 h 548858"/>
                <a:gd name="connsiteX14" fmla="*/ 568698 w 606580"/>
                <a:gd name="connsiteY14" fmla="*/ 405363 h 548858"/>
                <a:gd name="connsiteX15" fmla="*/ 568698 w 606580"/>
                <a:gd name="connsiteY15" fmla="*/ 37913 h 548858"/>
                <a:gd name="connsiteX16" fmla="*/ 18941 w 606580"/>
                <a:gd name="connsiteY16" fmla="*/ 0 h 548858"/>
                <a:gd name="connsiteX17" fmla="*/ 587639 w 606580"/>
                <a:gd name="connsiteY17" fmla="*/ 0 h 548858"/>
                <a:gd name="connsiteX18" fmla="*/ 606580 w 606580"/>
                <a:gd name="connsiteY18" fmla="*/ 18910 h 548858"/>
                <a:gd name="connsiteX19" fmla="*/ 606580 w 606580"/>
                <a:gd name="connsiteY19" fmla="*/ 424274 h 548858"/>
                <a:gd name="connsiteX20" fmla="*/ 587639 w 606580"/>
                <a:gd name="connsiteY20" fmla="*/ 443184 h 548858"/>
                <a:gd name="connsiteX21" fmla="*/ 322278 w 606580"/>
                <a:gd name="connsiteY21" fmla="*/ 443184 h 548858"/>
                <a:gd name="connsiteX22" fmla="*/ 322278 w 606580"/>
                <a:gd name="connsiteY22" fmla="*/ 511038 h 548858"/>
                <a:gd name="connsiteX23" fmla="*/ 450223 w 606580"/>
                <a:gd name="connsiteY23" fmla="*/ 511038 h 548858"/>
                <a:gd name="connsiteX24" fmla="*/ 450223 w 606580"/>
                <a:gd name="connsiteY24" fmla="*/ 548858 h 548858"/>
                <a:gd name="connsiteX25" fmla="*/ 156357 w 606580"/>
                <a:gd name="connsiteY25" fmla="*/ 548858 h 548858"/>
                <a:gd name="connsiteX26" fmla="*/ 156357 w 606580"/>
                <a:gd name="connsiteY26" fmla="*/ 511038 h 548858"/>
                <a:gd name="connsiteX27" fmla="*/ 284302 w 606580"/>
                <a:gd name="connsiteY27" fmla="*/ 511038 h 548858"/>
                <a:gd name="connsiteX28" fmla="*/ 284302 w 606580"/>
                <a:gd name="connsiteY28" fmla="*/ 443184 h 548858"/>
                <a:gd name="connsiteX29" fmla="*/ 18941 w 606580"/>
                <a:gd name="connsiteY29" fmla="*/ 443184 h 548858"/>
                <a:gd name="connsiteX30" fmla="*/ 0 w 606580"/>
                <a:gd name="connsiteY30" fmla="*/ 424274 h 548858"/>
                <a:gd name="connsiteX31" fmla="*/ 0 w 606580"/>
                <a:gd name="connsiteY31" fmla="*/ 18910 h 548858"/>
                <a:gd name="connsiteX32" fmla="*/ 18941 w 606580"/>
                <a:gd name="connsiteY32" fmla="*/ 0 h 54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6580" h="548858">
                  <a:moveTo>
                    <a:pt x="407586" y="252695"/>
                  </a:moveTo>
                  <a:lnTo>
                    <a:pt x="502285" y="252695"/>
                  </a:lnTo>
                  <a:lnTo>
                    <a:pt x="502285" y="346759"/>
                  </a:lnTo>
                  <a:lnTo>
                    <a:pt x="407586" y="346759"/>
                  </a:lnTo>
                  <a:close/>
                  <a:moveTo>
                    <a:pt x="104296" y="205698"/>
                  </a:moveTo>
                  <a:lnTo>
                    <a:pt x="199065" y="205698"/>
                  </a:lnTo>
                  <a:lnTo>
                    <a:pt x="199065" y="346758"/>
                  </a:lnTo>
                  <a:lnTo>
                    <a:pt x="104296" y="346758"/>
                  </a:lnTo>
                  <a:close/>
                  <a:moveTo>
                    <a:pt x="255870" y="96040"/>
                  </a:moveTo>
                  <a:lnTo>
                    <a:pt x="350710" y="96040"/>
                  </a:lnTo>
                  <a:lnTo>
                    <a:pt x="350710" y="346759"/>
                  </a:lnTo>
                  <a:lnTo>
                    <a:pt x="255870" y="346759"/>
                  </a:lnTo>
                  <a:close/>
                  <a:moveTo>
                    <a:pt x="37882" y="37913"/>
                  </a:moveTo>
                  <a:lnTo>
                    <a:pt x="37882" y="405363"/>
                  </a:lnTo>
                  <a:lnTo>
                    <a:pt x="568698" y="405363"/>
                  </a:lnTo>
                  <a:lnTo>
                    <a:pt x="568698" y="37913"/>
                  </a:lnTo>
                  <a:close/>
                  <a:moveTo>
                    <a:pt x="18941" y="0"/>
                  </a:moveTo>
                  <a:lnTo>
                    <a:pt x="587639" y="0"/>
                  </a:lnTo>
                  <a:cubicBezTo>
                    <a:pt x="598038" y="0"/>
                    <a:pt x="606580" y="8528"/>
                    <a:pt x="606580" y="18910"/>
                  </a:cubicBezTo>
                  <a:lnTo>
                    <a:pt x="606580" y="424274"/>
                  </a:lnTo>
                  <a:cubicBezTo>
                    <a:pt x="606580" y="434656"/>
                    <a:pt x="598038" y="443184"/>
                    <a:pt x="587639" y="443184"/>
                  </a:cubicBezTo>
                  <a:lnTo>
                    <a:pt x="322278" y="443184"/>
                  </a:lnTo>
                  <a:lnTo>
                    <a:pt x="322278" y="511038"/>
                  </a:lnTo>
                  <a:lnTo>
                    <a:pt x="450223" y="511038"/>
                  </a:lnTo>
                  <a:lnTo>
                    <a:pt x="450223" y="548858"/>
                  </a:lnTo>
                  <a:lnTo>
                    <a:pt x="156357" y="548858"/>
                  </a:lnTo>
                  <a:lnTo>
                    <a:pt x="156357" y="511038"/>
                  </a:lnTo>
                  <a:lnTo>
                    <a:pt x="284302" y="511038"/>
                  </a:lnTo>
                  <a:lnTo>
                    <a:pt x="284302" y="443184"/>
                  </a:lnTo>
                  <a:lnTo>
                    <a:pt x="18941" y="443184"/>
                  </a:lnTo>
                  <a:cubicBezTo>
                    <a:pt x="8542" y="443184"/>
                    <a:pt x="0" y="434656"/>
                    <a:pt x="0" y="424274"/>
                  </a:cubicBezTo>
                  <a:lnTo>
                    <a:pt x="0" y="18910"/>
                  </a:lnTo>
                  <a:cubicBezTo>
                    <a:pt x="0" y="8528"/>
                    <a:pt x="8542" y="0"/>
                    <a:pt x="18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rmAutofit fontScale="7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sp>
        <p:nvSpPr>
          <p:cNvPr id="19" name="文本框 27"/>
          <p:cNvSpPr txBox="1"/>
          <p:nvPr>
            <p:custDataLst>
              <p:tags r:id="rId3"/>
            </p:custDataLst>
          </p:nvPr>
        </p:nvSpPr>
        <p:spPr>
          <a:xfrm>
            <a:off x="964882" y="4551839"/>
            <a:ext cx="2246313" cy="392112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/>
          <a:lstStyle/>
          <a:p>
            <a:pPr>
              <a:lnSpc>
                <a:spcPct val="80000"/>
              </a:lnSpc>
            </a:pPr>
            <a:r>
              <a:rPr lang="en-US" altLang="zh-CN" sz="20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icrosoft JhengHei" panose="020B0604030504040204" pitchFamily="34" charset="-120"/>
              </a:rPr>
              <a:t>2020/1-2020/5</a:t>
            </a:r>
            <a:endParaRPr lang="en-US" altLang="zh-CN" sz="20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0" name="ï$ḻiďê"/>
          <p:cNvSpPr txBox="1"/>
          <p:nvPr>
            <p:custDataLst>
              <p:tags r:id="rId4"/>
            </p:custDataLst>
          </p:nvPr>
        </p:nvSpPr>
        <p:spPr bwMode="auto">
          <a:xfrm>
            <a:off x="936625" y="5292725"/>
            <a:ext cx="1871663" cy="357188"/>
          </a:xfrm>
          <a:prstGeom prst="rect">
            <a:avLst/>
          </a:prstGeom>
          <a:noFill/>
          <a:ln>
            <a:noFill/>
          </a:ln>
        </p:spPr>
        <p:txBody>
          <a:bodyPr lIns="67500" tIns="35100" rIns="67500" bIns="35100" anchor="b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6851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25000"/>
              <a:buFontTx/>
              <a:buNone/>
              <a:defRPr/>
            </a:pPr>
            <a:r>
              <a:rPr kumimoji="1" lang="zh-CN" altLang="en-US" sz="1800" b="1" i="0" u="none" strike="noStrike" kern="1200" cap="none" spc="9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+mn-ea"/>
              </a:rPr>
              <a:t>在職員工合同盤點并掃描上傳</a:t>
            </a:r>
            <a:endParaRPr kumimoji="1" lang="zh-CN" altLang="en-US" sz="1800" b="1" i="0" u="none" strike="noStrike" kern="1200" cap="none" spc="9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  <a:sym typeface="+mn-ea"/>
            </a:endParaRPr>
          </a:p>
        </p:txBody>
      </p:sp>
      <p:sp>
        <p:nvSpPr>
          <p:cNvPr id="27" name="文本框 18"/>
          <p:cNvSpPr txBox="1"/>
          <p:nvPr>
            <p:custDataLst>
              <p:tags r:id="rId5"/>
            </p:custDataLst>
          </p:nvPr>
        </p:nvSpPr>
        <p:spPr>
          <a:xfrm>
            <a:off x="3762375" y="4523581"/>
            <a:ext cx="2018030" cy="391795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/>
          <a:lstStyle/>
          <a:p>
            <a:r>
              <a:rPr lang="en-US" altLang="zh-CN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2020/5-2020/12</a:t>
            </a:r>
            <a:endParaRPr lang="en-US" altLang="zh-CN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1" name="ï$ḻiďê"/>
          <p:cNvSpPr txBox="1"/>
          <p:nvPr>
            <p:custDataLst>
              <p:tags r:id="rId6"/>
            </p:custDataLst>
          </p:nvPr>
        </p:nvSpPr>
        <p:spPr bwMode="auto">
          <a:xfrm>
            <a:off x="3705701" y="5573713"/>
            <a:ext cx="2135188" cy="357188"/>
          </a:xfrm>
          <a:prstGeom prst="rect">
            <a:avLst/>
          </a:prstGeom>
          <a:noFill/>
          <a:ln>
            <a:noFill/>
          </a:ln>
        </p:spPr>
        <p:txBody>
          <a:bodyPr lIns="67500" tIns="35100" rIns="67500" bIns="35100" anchor="b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6851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25000"/>
              <a:buFontTx/>
              <a:buNone/>
              <a:defRPr/>
            </a:pPr>
            <a:r>
              <a:rPr kumimoji="1" lang="zh-CN" altLang="en-US" sz="1800" b="1" i="0" u="none" strike="noStrike" kern="1200" cap="none" spc="9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+mn-ea"/>
              </a:rPr>
              <a:t>離職人員合同掃描上傳，以及部分銷毀作業</a:t>
            </a:r>
            <a:endParaRPr kumimoji="1" lang="zh-CN" altLang="en-US" sz="1800" b="1" i="0" u="none" strike="noStrike" kern="1200" cap="none" spc="9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  <a:sym typeface="+mn-ea"/>
            </a:endParaRPr>
          </a:p>
        </p:txBody>
      </p:sp>
      <p:sp>
        <p:nvSpPr>
          <p:cNvPr id="33" name="文本框 34"/>
          <p:cNvSpPr txBox="1"/>
          <p:nvPr>
            <p:custDataLst>
              <p:tags r:id="rId7"/>
            </p:custDataLst>
          </p:nvPr>
        </p:nvSpPr>
        <p:spPr>
          <a:xfrm>
            <a:off x="6999288" y="4523581"/>
            <a:ext cx="1457325" cy="392112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/>
          <a:lstStyle/>
          <a:p>
            <a:r>
              <a:rPr lang="en-US" altLang="zh-CN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2021/1</a:t>
            </a:r>
            <a:endParaRPr lang="en-US" altLang="zh-CN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ï$ḻiďê"/>
          <p:cNvSpPr txBox="1"/>
          <p:nvPr>
            <p:custDataLst>
              <p:tags r:id="rId8"/>
            </p:custDataLst>
          </p:nvPr>
        </p:nvSpPr>
        <p:spPr bwMode="auto">
          <a:xfrm>
            <a:off x="6777038" y="5641181"/>
            <a:ext cx="1679575" cy="290513"/>
          </a:xfrm>
          <a:prstGeom prst="rect">
            <a:avLst/>
          </a:prstGeom>
          <a:noFill/>
          <a:ln>
            <a:noFill/>
          </a:ln>
        </p:spPr>
        <p:txBody>
          <a:bodyPr lIns="67500" tIns="35100" rIns="67500" bIns="35100" anchor="b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6851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25000"/>
              <a:buFontTx/>
              <a:buNone/>
              <a:defRPr/>
            </a:pPr>
            <a:r>
              <a:rPr kumimoji="1" lang="zh-CN" altLang="en-US" sz="1800" b="1" i="0" u="none" strike="noStrike" kern="1200" cap="none" spc="9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+mn-ea"/>
              </a:rPr>
              <a:t>完成檔案室空間</a:t>
            </a:r>
            <a:r>
              <a:rPr kumimoji="1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Open Sans" pitchFamily="34" charset="0"/>
              </a:rPr>
              <a:t>Release </a:t>
            </a:r>
            <a:r>
              <a:rPr kumimoji="1" lang="en-US" altLang="zh-CN" sz="1800" b="1" i="0" u="none" strike="noStrike" kern="1200" cap="none" spc="9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+mn-ea"/>
              </a:rPr>
              <a:t>2</a:t>
            </a:r>
            <a:r>
              <a:rPr kumimoji="1" lang="zh-CN" altLang="en-US" sz="1800" b="1" i="0" u="none" strike="noStrike" kern="1200" cap="none" spc="9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+mn-ea"/>
              </a:rPr>
              <a:t>間→</a:t>
            </a:r>
            <a:r>
              <a:rPr kumimoji="1" lang="en-US" altLang="zh-CN" sz="1800" b="1" i="0" u="none" strike="noStrike" kern="1200" cap="none" spc="9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+mn-ea"/>
              </a:rPr>
              <a:t>0</a:t>
            </a:r>
            <a:r>
              <a:rPr kumimoji="1" lang="zh-CN" altLang="en-US" sz="1800" b="1" i="0" u="none" strike="noStrike" kern="1200" cap="none" spc="9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+mn-ea"/>
              </a:rPr>
              <a:t>間</a:t>
            </a:r>
            <a:endParaRPr kumimoji="1" lang="zh-CN" altLang="en-US" sz="1800" b="1" i="0" u="none" strike="noStrike" kern="1200" cap="none" spc="9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DIAGRAM" val="207559"/>
</p:tagLst>
</file>

<file path=ppt/tags/tag2.xml><?xml version="1.0" encoding="utf-8"?>
<p:tagLst xmlns:p="http://schemas.openxmlformats.org/presentationml/2006/main">
  <p:tag name="KSO_WM_UNIT_TIMELINE_IDINGROUP" val="3"/>
  <p:tag name="KSO_WM_UNIT_TIMELINE_EMPHASIS_ID" val="3"/>
  <p:tag name="KSO_WM_UNIT_ISCONTENTSTITLE" val="0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1580_4*m_h_a*1_1_1"/>
  <p:tag name="KSO_WM_TEMPLATE_CATEGORY" val="diagram"/>
  <p:tag name="KSO_WM_TEMPLATE_INDEX" val="20191580"/>
  <p:tag name="KSO_WM_UNIT_LAYERLEVEL" val="1_1_1"/>
  <p:tag name="KSO_WM_TAG_VERSION" val="1.0"/>
  <p:tag name="KSO_WM_BEAUTIFY_FLAG" val="#wm#"/>
  <p:tag name="KSO_WM_UNIT_PRESET_TEXT" val="2017"/>
  <p:tag name="KSO_WM_UNIT_NOCLEAR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3.xml><?xml version="1.0" encoding="utf-8"?>
<p:tagLst xmlns:p="http://schemas.openxmlformats.org/presentationml/2006/main">
  <p:tag name="KSO_WM_UNIT_TIMELINE_IDINGROUP" val="7"/>
  <p:tag name="KSO_WM_UNIT_TIMELINE_EMPHASIS_ID" val="7"/>
  <p:tag name="KSO_WM_UNIT_ISCONTENTSTITLE" val="0"/>
  <p:tag name="KSO_WM_UNIT_VALUE" val="7"/>
  <p:tag name="KSO_WM_UNIT_HIGHLIGHT" val="0"/>
  <p:tag name="KSO_WM_UNIT_COMPATIBLE" val="0"/>
  <p:tag name="KSO_WM_DIAGRAM_GROUP_CODE" val="m1-1"/>
  <p:tag name="KSO_WM_UNIT_TYPE" val="m_h_h_a"/>
  <p:tag name="KSO_WM_UNIT_INDEX" val="1_1_1_1"/>
  <p:tag name="KSO_WM_UNIT_ID" val="diagram20191580_4*m_h_h_a*1_1_1_1"/>
  <p:tag name="KSO_WM_TEMPLATE_CATEGORY" val="diagram"/>
  <p:tag name="KSO_WM_TEMPLATE_INDEX" val="20191580"/>
  <p:tag name="KSO_WM_UNIT_LAYERLEVEL" val="1_1_1_1"/>
  <p:tag name="KSO_WM_TAG_VERSION" val="1.0"/>
  <p:tag name="KSO_WM_BEAUTIFY_FLAG" val="#wm#"/>
  <p:tag name="KSO_WM_UNIT_PRESET_TEXT" val="事件内容标题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KSO_WM_UNIT_TIMELINE_IDINGROUP" val="3"/>
  <p:tag name="KSO_WM_UNIT_TIMELINE_EMPHASIS_ID" val="3"/>
  <p:tag name="KSO_WM_UNIT_ISCONTENTSTITLE" val="0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2_1"/>
  <p:tag name="KSO_WM_UNIT_ID" val="diagram20191580_4*m_h_a*1_2_1"/>
  <p:tag name="KSO_WM_TEMPLATE_CATEGORY" val="diagram"/>
  <p:tag name="KSO_WM_TEMPLATE_INDEX" val="20191580"/>
  <p:tag name="KSO_WM_UNIT_LAYERLEVEL" val="1_1_1"/>
  <p:tag name="KSO_WM_TAG_VERSION" val="1.0"/>
  <p:tag name="KSO_WM_BEAUTIFY_FLAG" val="#wm#"/>
  <p:tag name="KSO_WM_UNIT_PRESET_TEXT" val="2018"/>
  <p:tag name="KSO_WM_UNIT_NOCLEAR" val="0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0"/>
</p:tagLst>
</file>

<file path=ppt/tags/tag5.xml><?xml version="1.0" encoding="utf-8"?>
<p:tagLst xmlns:p="http://schemas.openxmlformats.org/presentationml/2006/main">
  <p:tag name="KSO_WM_UNIT_TIMELINE_IDINGROUP" val="7"/>
  <p:tag name="KSO_WM_UNIT_TIMELINE_EMPHASIS_ID" val="7"/>
  <p:tag name="KSO_WM_UNIT_ISCONTENTSTITLE" val="0"/>
  <p:tag name="KSO_WM_UNIT_VALUE" val="7"/>
  <p:tag name="KSO_WM_UNIT_HIGHLIGHT" val="0"/>
  <p:tag name="KSO_WM_UNIT_COMPATIBLE" val="0"/>
  <p:tag name="KSO_WM_DIAGRAM_GROUP_CODE" val="m1-1"/>
  <p:tag name="KSO_WM_UNIT_TYPE" val="m_h_h_a"/>
  <p:tag name="KSO_WM_UNIT_INDEX" val="1_1_1_1"/>
  <p:tag name="KSO_WM_UNIT_ID" val="diagram20191580_4*m_h_h_a*1_1_1_1"/>
  <p:tag name="KSO_WM_TEMPLATE_CATEGORY" val="diagram"/>
  <p:tag name="KSO_WM_TEMPLATE_INDEX" val="20191580"/>
  <p:tag name="KSO_WM_UNIT_LAYERLEVEL" val="1_1_1_1"/>
  <p:tag name="KSO_WM_TAG_VERSION" val="1.0"/>
  <p:tag name="KSO_WM_BEAUTIFY_FLAG" val="#wm#"/>
  <p:tag name="KSO_WM_UNIT_PRESET_TEXT" val="事件内容标题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0"/>
</p:tagLst>
</file>

<file path=ppt/tags/tag6.xml><?xml version="1.0" encoding="utf-8"?>
<p:tagLst xmlns:p="http://schemas.openxmlformats.org/presentationml/2006/main">
  <p:tag name="KSO_WM_UNIT_TIMELINE_IDINGROUP" val="3"/>
  <p:tag name="KSO_WM_UNIT_TIMELINE_EMPHASIS_ID" val="3"/>
  <p:tag name="KSO_WM_UNIT_ISCONTENTSTITLE" val="0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3_1"/>
  <p:tag name="KSO_WM_UNIT_ID" val="diagram20191580_4*m_h_a*1_3_1"/>
  <p:tag name="KSO_WM_TEMPLATE_CATEGORY" val="diagram"/>
  <p:tag name="KSO_WM_TEMPLATE_INDEX" val="20191580"/>
  <p:tag name="KSO_WM_UNIT_LAYERLEVEL" val="1_1_1"/>
  <p:tag name="KSO_WM_TAG_VERSION" val="1.0"/>
  <p:tag name="KSO_WM_BEAUTIFY_FLAG" val="#wm#"/>
  <p:tag name="KSO_WM_UNIT_PRESET_TEXT" val="2019"/>
  <p:tag name="KSO_WM_UNIT_NOCLEAR" val="0"/>
  <p:tag name="KSO_WM_UNIT_DIAGRAM_ISNUMVISUAL" val="0"/>
  <p:tag name="KSO_WM_UNIT_DIAGRAM_ISREFERUNIT" val="0"/>
  <p:tag name="KSO_WM_UNIT_TEXT_FILL_FORE_SCHEMECOLOR_INDEX" val="7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UNIT_TIMELINE_IDINGROUP" val="7"/>
  <p:tag name="KSO_WM_UNIT_TIMELINE_EMPHASIS_ID" val="7"/>
  <p:tag name="KSO_WM_UNIT_ISCONTENTSTITLE" val="0"/>
  <p:tag name="KSO_WM_UNIT_VALUE" val="7"/>
  <p:tag name="KSO_WM_UNIT_HIGHLIGHT" val="0"/>
  <p:tag name="KSO_WM_UNIT_COMPATIBLE" val="0"/>
  <p:tag name="KSO_WM_DIAGRAM_GROUP_CODE" val="m1-1"/>
  <p:tag name="KSO_WM_UNIT_TYPE" val="m_h_h_a"/>
  <p:tag name="KSO_WM_UNIT_INDEX" val="1_3_1_1"/>
  <p:tag name="KSO_WM_UNIT_ID" val="diagram20191580_4*m_h_h_a*1_3_1_1"/>
  <p:tag name="KSO_WM_TEMPLATE_CATEGORY" val="diagram"/>
  <p:tag name="KSO_WM_TEMPLATE_INDEX" val="20191580"/>
  <p:tag name="KSO_WM_UNIT_LAYERLEVEL" val="1_1_1_1"/>
  <p:tag name="KSO_WM_TAG_VERSION" val="1.0"/>
  <p:tag name="KSO_WM_BEAUTIFY_FLAG" val="#wm#"/>
  <p:tag name="KSO_WM_UNIT_PRESET_TEXT" val="事件内容标题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DOC_GUID" val="{50162e26-1c96-47cc-b491-21cf4ac40d01}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1799</Words>
  <Application>WPS 演示</Application>
  <PresentationFormat>如螢幕大小 (4:3)</PresentationFormat>
  <Paragraphs>357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DFKai-SB</vt:lpstr>
      <vt:lpstr>PMingLiU</vt:lpstr>
      <vt:lpstr>Arial</vt:lpstr>
      <vt:lpstr>Microsoft JhengHei</vt:lpstr>
      <vt:lpstr>Open Sans</vt:lpstr>
      <vt:lpstr>Segoe Print</vt:lpstr>
      <vt:lpstr>微软雅黑</vt:lpstr>
      <vt:lpstr>Microsoft YaHei UI</vt:lpstr>
      <vt:lpstr>造字工房悦黑体验版细体</vt:lpstr>
      <vt:lpstr>Wingdings</vt:lpstr>
      <vt:lpstr>Arial Unicode MS</vt:lpstr>
      <vt:lpstr>黑体</vt:lpstr>
      <vt:lpstr>华文中宋</vt:lpstr>
      <vt:lpstr>Office 佈景主題</vt:lpstr>
      <vt:lpstr>檔案室空間Release規劃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20.8" 3MP Mono LED</dc:title>
  <dc:creator>Weng James</dc:creator>
  <cp:lastModifiedBy>jone</cp:lastModifiedBy>
  <cp:revision>1594</cp:revision>
  <dcterms:created xsi:type="dcterms:W3CDTF">2012-11-29T10:46:00Z</dcterms:created>
  <dcterms:modified xsi:type="dcterms:W3CDTF">2019-11-21T14:54:39Z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文件</vt:lpwstr>
  </property>
  <property fmtid="{D5CDD505-2E9C-101B-9397-08002B2CF9AE}" pid="3" name="KSOProductBuildVer">
    <vt:lpwstr>2052-11.1.0.8527</vt:lpwstr>
  </property>
</Properties>
</file>