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9CF78-D381-4967-0890-5BF777469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7E5508-22A2-82A8-B5EC-C57EBDB37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E0533-5629-C14E-9C99-BA8CDC28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F6834-7049-DC1F-9FD7-78A80850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AB425-A778-D9F7-E8C3-9795A8D5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31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811EB-AECE-F2ED-9DDB-C5B10B3B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48D8D-056B-7627-51F5-337541B1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35831-D0EF-0053-38AD-5B86B553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C2612-B149-D650-626B-9099C606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E0DEA-61AD-CFF6-C77F-B97D709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52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BDA9F3-1652-1345-31F0-A4FDE3C7C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0CE74-7D5F-35B3-DFF2-63828FA86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0766C-3FA8-5FCD-E325-2701C3D4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474FC-4D4B-2B2E-D1F2-6D7762FA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C60B-52E2-7F00-B74B-FD112D2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6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0A79E-E708-CF17-BC1A-A3B614E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65AD4-24BA-B632-AF91-CF47E905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7BE51-9670-874B-0F0E-F00E1746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B6FA4-A4A2-2AD9-3DC0-0434F4EA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D2869-7235-3EB9-98D9-A03791F5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7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E782B-4D3A-2F3C-D066-EE9707E7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FF5DD-0C35-D4B9-243F-69CDEF50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4814E-58C2-E8FB-2E37-76851FF1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59863-6789-09E6-136F-9E08D476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00BFB-FF8E-FDF3-34DC-8E184231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97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1068-636A-B7D1-E733-619694B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ACD96-D1A6-5FE5-5B6C-C1DCC8A5B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1AB773-9BCB-AB7F-9D5A-4E9933C65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CFDD2-3D97-F1CC-1F50-F18ECF26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C4989-40F9-004A-FB37-DB252D2D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D178E-DADB-8337-B27D-CEB86C0E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19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83A2C-8738-E731-5C5D-70635DCF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93934-A9CD-1149-44BE-B965136B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61343D-D6BA-A3CB-5902-764959A3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D1E295-12C2-2224-1469-2424145B2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73AE51-265F-3A0C-3E3D-50BE71BE9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BB723E-7DB8-233F-3668-8FA8B551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ED156D-7CB4-C055-EE21-0A188602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A06C3E-83C4-3012-B830-5FF5984E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8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9E88-9D1B-C970-8986-4C22F42F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BEA8EF-CDB6-5F32-CEEB-3575F074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737CB-A8CB-D35E-0DDF-F0B57BDB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0C966A-B235-F86D-3F9C-6FE7BEBF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99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DA3DEC-C9CA-CD14-C8A5-F7E0D173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BE7D2A-CDBA-F73A-0316-F8F5CDEC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1E134-9AF8-3B8A-97CF-77BC1F26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6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F1F11-E379-4DE4-098C-9F319D9D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AAD63-40FC-7C88-C5B1-5F7A8054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62093-0250-6C39-911C-C6C5AD9B1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FDD8A-568A-E666-EEF1-82C79451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FC384-523E-068A-46C1-694B35DF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6C387-057B-BD90-E7AF-5DA52957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4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3E8D3-E736-4FE1-BBE5-141F237A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BC6AB-948D-F247-5D01-5A5259DED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B4825D-0773-599F-ECA1-BB862BD66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A8F3A-8297-5866-159E-97760710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8B4A9-D507-ED38-513D-5CEF0336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21C81-5DDD-93AD-3FC4-2CDEC299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67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7B3AC2-8F8C-0D60-5AB7-6087AF5D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DBE9C-0E09-972E-85E3-AC8147E2F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F7CB5-A751-F1C9-B7A7-8DBB127DE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80B4-ED48-194A-A416-0F4CE829E068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0A378-94BC-2D46-A7CD-2937621F8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58815-52AD-E4AD-B544-AA88617C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AA9-D00F-5F44-B28D-5E75B3AD8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9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4BF12-2D68-308E-39AA-0B201273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53257-321B-5FB5-91E8-B92275D0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56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52C2F4-5FA5-DF85-6FDE-64E303AC8F4A}"/>
              </a:ext>
            </a:extLst>
          </p:cNvPr>
          <p:cNvSpPr/>
          <p:nvPr/>
        </p:nvSpPr>
        <p:spPr>
          <a:xfrm>
            <a:off x="306078" y="1093075"/>
            <a:ext cx="4003589" cy="51774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B075C3-FDFF-C8B0-9E52-1906A01DE55C}"/>
              </a:ext>
            </a:extLst>
          </p:cNvPr>
          <p:cNvSpPr/>
          <p:nvPr/>
        </p:nvSpPr>
        <p:spPr>
          <a:xfrm>
            <a:off x="307427" y="1099466"/>
            <a:ext cx="1208690" cy="51710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7175D9C-2FF7-3131-6C1B-3A2D65461721}"/>
              </a:ext>
            </a:extLst>
          </p:cNvPr>
          <p:cNvSpPr/>
          <p:nvPr/>
        </p:nvSpPr>
        <p:spPr>
          <a:xfrm>
            <a:off x="520262" y="1145979"/>
            <a:ext cx="651641" cy="1219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D57D66-8115-EC06-E138-67D7FA1D8F8F}"/>
              </a:ext>
            </a:extLst>
          </p:cNvPr>
          <p:cNvSpPr txBox="1"/>
          <p:nvPr/>
        </p:nvSpPr>
        <p:spPr>
          <a:xfrm>
            <a:off x="306078" y="2847821"/>
            <a:ext cx="1208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</a:rPr>
              <a:t>ABOUT</a:t>
            </a:r>
          </a:p>
          <a:p>
            <a:endParaRPr kumimoji="1" lang="en-US" altLang="zh-CN" sz="1400" b="1" dirty="0">
              <a:solidFill>
                <a:schemeClr val="bg1"/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EXPERIENCE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EDUCATION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SKILLS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INTERESTS</a:t>
            </a:r>
          </a:p>
          <a:p>
            <a:endParaRPr kumimoji="1"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E03523-B133-2727-D73E-D310480D9782}"/>
              </a:ext>
            </a:extLst>
          </p:cNvPr>
          <p:cNvSpPr txBox="1"/>
          <p:nvPr/>
        </p:nvSpPr>
        <p:spPr>
          <a:xfrm>
            <a:off x="588580" y="1628621"/>
            <a:ext cx="530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Photo</a:t>
            </a:r>
            <a:endParaRPr kumimoji="1" lang="zh-CN" altLang="en-US" sz="105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D4AF4D-FC5A-50CE-9ADA-C8C86B9B27AB}"/>
              </a:ext>
            </a:extLst>
          </p:cNvPr>
          <p:cNvSpPr txBox="1"/>
          <p:nvPr/>
        </p:nvSpPr>
        <p:spPr>
          <a:xfrm>
            <a:off x="1539517" y="537937"/>
            <a:ext cx="15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A3B1BD-5638-B93A-2DFA-8A8644DA8143}"/>
              </a:ext>
            </a:extLst>
          </p:cNvPr>
          <p:cNvSpPr/>
          <p:nvPr/>
        </p:nvSpPr>
        <p:spPr>
          <a:xfrm>
            <a:off x="1514768" y="1093075"/>
            <a:ext cx="2794899" cy="5177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C3FAC9-96BA-8860-7C5C-A9F7034B38C8}"/>
              </a:ext>
            </a:extLst>
          </p:cNvPr>
          <p:cNvSpPr txBox="1"/>
          <p:nvPr/>
        </p:nvSpPr>
        <p:spPr>
          <a:xfrm>
            <a:off x="1583672" y="1272527"/>
            <a:ext cx="269693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Name</a:t>
            </a:r>
          </a:p>
          <a:p>
            <a:endParaRPr kumimoji="1" lang="en-US" altLang="zh-CN" sz="2400" dirty="0"/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address,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phone,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1400" dirty="0"/>
              <a:t>Email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Me</a:t>
            </a:r>
            <a:r>
              <a:rPr kumimoji="1" lang="zh-CN" altLang="en-US" sz="1400" dirty="0"/>
              <a:t>    </a:t>
            </a:r>
            <a:r>
              <a:rPr kumimoji="1" lang="en-US" altLang="zh-CN" sz="1400" u="sng" dirty="0"/>
              <a:t>Download</a:t>
            </a:r>
            <a:r>
              <a:rPr kumimoji="1" lang="zh-CN" altLang="en-US" sz="1400" u="sng" dirty="0"/>
              <a:t> </a:t>
            </a:r>
            <a:r>
              <a:rPr kumimoji="1" lang="en-US" altLang="zh-CN" sz="1400" u="sng" dirty="0"/>
              <a:t>My</a:t>
            </a:r>
            <a:r>
              <a:rPr kumimoji="1" lang="zh-CN" altLang="en-US" sz="1400" u="sng" dirty="0"/>
              <a:t> </a:t>
            </a:r>
            <a:r>
              <a:rPr kumimoji="1" lang="en-US" altLang="zh-CN" sz="1400" u="sng" dirty="0"/>
              <a:t>CV</a:t>
            </a:r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Paragraph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</a:t>
            </a:r>
            <a:r>
              <a:rPr kumimoji="1" lang="zh-CN" altLang="en-US" dirty="0"/>
              <a:t> </a:t>
            </a:r>
            <a:r>
              <a:rPr kumimoji="1" lang="en-US" altLang="zh-CN" dirty="0"/>
              <a:t>Icons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</a:p>
          <a:p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01AD76-5DA9-36F0-10BB-78EF0CDB9B54}"/>
              </a:ext>
            </a:extLst>
          </p:cNvPr>
          <p:cNvSpPr txBox="1"/>
          <p:nvPr/>
        </p:nvSpPr>
        <p:spPr>
          <a:xfrm>
            <a:off x="7297730" y="467293"/>
            <a:ext cx="15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7F8741-35EC-2B66-3132-EAFB54B3C935}"/>
              </a:ext>
            </a:extLst>
          </p:cNvPr>
          <p:cNvSpPr/>
          <p:nvPr/>
        </p:nvSpPr>
        <p:spPr>
          <a:xfrm>
            <a:off x="6096000" y="1026085"/>
            <a:ext cx="1208690" cy="51710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BAC167-F80B-6A47-003B-E6AC18F6919D}"/>
              </a:ext>
            </a:extLst>
          </p:cNvPr>
          <p:cNvSpPr/>
          <p:nvPr/>
        </p:nvSpPr>
        <p:spPr>
          <a:xfrm>
            <a:off x="6374524" y="1145979"/>
            <a:ext cx="651641" cy="1219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01B614-41ED-BF9B-8C5E-EFE863C353C1}"/>
              </a:ext>
            </a:extLst>
          </p:cNvPr>
          <p:cNvSpPr txBox="1"/>
          <p:nvPr/>
        </p:nvSpPr>
        <p:spPr>
          <a:xfrm>
            <a:off x="6374524" y="1628621"/>
            <a:ext cx="530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Photo</a:t>
            </a:r>
            <a:endParaRPr kumimoji="1" lang="zh-CN" altLang="en-US" sz="105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F971A9-0308-DDCD-ADB7-5DC8AA81CA95}"/>
              </a:ext>
            </a:extLst>
          </p:cNvPr>
          <p:cNvSpPr txBox="1"/>
          <p:nvPr/>
        </p:nvSpPr>
        <p:spPr>
          <a:xfrm>
            <a:off x="6161335" y="2847820"/>
            <a:ext cx="1208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ABOUT</a:t>
            </a:r>
          </a:p>
          <a:p>
            <a:endParaRPr kumimoji="1" lang="en-US" altLang="zh-CN" sz="1400" b="1" dirty="0">
              <a:solidFill>
                <a:schemeClr val="bg1"/>
              </a:solidFill>
            </a:endParaRPr>
          </a:p>
          <a:p>
            <a:r>
              <a:rPr kumimoji="1" lang="en-US" altLang="zh-CN" sz="1400" b="1" dirty="0">
                <a:solidFill>
                  <a:schemeClr val="bg1"/>
                </a:solidFill>
              </a:rPr>
              <a:t>EXPERIENCE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EDUCATION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SKILLS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INTERESTS</a:t>
            </a:r>
          </a:p>
          <a:p>
            <a:endParaRPr kumimoji="1"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BE8487-FFE0-8159-82C4-4E7CD10560BB}"/>
              </a:ext>
            </a:extLst>
          </p:cNvPr>
          <p:cNvSpPr/>
          <p:nvPr/>
        </p:nvSpPr>
        <p:spPr>
          <a:xfrm>
            <a:off x="7304689" y="1022889"/>
            <a:ext cx="2794899" cy="5177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441AED-A99F-D6CC-0CA9-37ADA873C624}"/>
              </a:ext>
            </a:extLst>
          </p:cNvPr>
          <p:cNvSpPr txBox="1"/>
          <p:nvPr/>
        </p:nvSpPr>
        <p:spPr>
          <a:xfrm>
            <a:off x="7353673" y="1145979"/>
            <a:ext cx="269693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EXPERIENCE</a:t>
            </a:r>
          </a:p>
          <a:p>
            <a:endParaRPr kumimoji="1" lang="en-US" altLang="zh-CN" sz="2400" dirty="0"/>
          </a:p>
          <a:p>
            <a:r>
              <a:rPr kumimoji="1" lang="en-US" altLang="zh-CN" b="1" dirty="0"/>
              <a:t>Job1</a:t>
            </a:r>
            <a:r>
              <a:rPr kumimoji="1" lang="zh-CN" altLang="en-US" dirty="0"/>
              <a:t>                  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duration</a:t>
            </a:r>
          </a:p>
          <a:p>
            <a:r>
              <a:rPr kumimoji="1" lang="en-US" altLang="zh-CN" sz="1600" dirty="0"/>
              <a:t>Title</a:t>
            </a:r>
          </a:p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paragraph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Job2</a:t>
            </a:r>
            <a:r>
              <a:rPr kumimoji="1" lang="zh-CN" altLang="en-US" dirty="0"/>
              <a:t>                  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duration</a:t>
            </a:r>
          </a:p>
          <a:p>
            <a:r>
              <a:rPr kumimoji="1" lang="en-US" altLang="zh-CN" sz="1600" dirty="0"/>
              <a:t>Title</a:t>
            </a:r>
          </a:p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paragraph</a:t>
            </a:r>
          </a:p>
          <a:p>
            <a:endParaRPr kumimoji="1" lang="en-US" altLang="zh-CN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7A4F35-41E6-78D3-4958-485CC5FEE03F}"/>
              </a:ext>
            </a:extLst>
          </p:cNvPr>
          <p:cNvSpPr txBox="1"/>
          <p:nvPr/>
        </p:nvSpPr>
        <p:spPr>
          <a:xfrm>
            <a:off x="1580104" y="2847820"/>
            <a:ext cx="824360" cy="369332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>
              <a:ln w="12700">
                <a:solidFill>
                  <a:schemeClr val="accent3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2206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52C2F4-5FA5-DF85-6FDE-64E303AC8F4A}"/>
              </a:ext>
            </a:extLst>
          </p:cNvPr>
          <p:cNvSpPr/>
          <p:nvPr/>
        </p:nvSpPr>
        <p:spPr>
          <a:xfrm>
            <a:off x="22663" y="1103737"/>
            <a:ext cx="3939983" cy="51774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B075C3-FDFF-C8B0-9E52-1906A01DE55C}"/>
              </a:ext>
            </a:extLst>
          </p:cNvPr>
          <p:cNvSpPr/>
          <p:nvPr/>
        </p:nvSpPr>
        <p:spPr>
          <a:xfrm>
            <a:off x="0" y="1083209"/>
            <a:ext cx="1191166" cy="52133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7175D9C-2FF7-3131-6C1B-3A2D65461721}"/>
              </a:ext>
            </a:extLst>
          </p:cNvPr>
          <p:cNvSpPr/>
          <p:nvPr/>
        </p:nvSpPr>
        <p:spPr>
          <a:xfrm>
            <a:off x="297528" y="1145979"/>
            <a:ext cx="651641" cy="1219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D57D66-8115-EC06-E138-67D7FA1D8F8F}"/>
              </a:ext>
            </a:extLst>
          </p:cNvPr>
          <p:cNvSpPr txBox="1"/>
          <p:nvPr/>
        </p:nvSpPr>
        <p:spPr>
          <a:xfrm>
            <a:off x="18482" y="2832993"/>
            <a:ext cx="1208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ABOUT</a:t>
            </a:r>
          </a:p>
          <a:p>
            <a:endParaRPr kumimoji="1" lang="en-US" altLang="zh-CN" sz="1400" b="1" dirty="0">
              <a:solidFill>
                <a:schemeClr val="bg1"/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EXPERIENCE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bg1"/>
                </a:solidFill>
              </a:rPr>
              <a:t>EDUCATION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SKILLS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INTERESTS</a:t>
            </a:r>
          </a:p>
          <a:p>
            <a:endParaRPr kumimoji="1"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E03523-B133-2727-D73E-D310480D9782}"/>
              </a:ext>
            </a:extLst>
          </p:cNvPr>
          <p:cNvSpPr txBox="1"/>
          <p:nvPr/>
        </p:nvSpPr>
        <p:spPr>
          <a:xfrm>
            <a:off x="377914" y="1613793"/>
            <a:ext cx="530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Photo</a:t>
            </a:r>
            <a:endParaRPr kumimoji="1" lang="zh-CN" altLang="en-US" sz="105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D4AF4D-FC5A-50CE-9ADA-C8C86B9B27AB}"/>
              </a:ext>
            </a:extLst>
          </p:cNvPr>
          <p:cNvSpPr txBox="1"/>
          <p:nvPr/>
        </p:nvSpPr>
        <p:spPr>
          <a:xfrm>
            <a:off x="1539517" y="537937"/>
            <a:ext cx="160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A3B1BD-5638-B93A-2DFA-8A8644DA8143}"/>
              </a:ext>
            </a:extLst>
          </p:cNvPr>
          <p:cNvSpPr/>
          <p:nvPr/>
        </p:nvSpPr>
        <p:spPr>
          <a:xfrm>
            <a:off x="1167747" y="1083209"/>
            <a:ext cx="2794899" cy="5213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C3FAC9-96BA-8860-7C5C-A9F7034B38C8}"/>
              </a:ext>
            </a:extLst>
          </p:cNvPr>
          <p:cNvSpPr txBox="1"/>
          <p:nvPr/>
        </p:nvSpPr>
        <p:spPr>
          <a:xfrm>
            <a:off x="1244978" y="1272526"/>
            <a:ext cx="274108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EDUCATION</a:t>
            </a:r>
          </a:p>
          <a:p>
            <a:endParaRPr kumimoji="1" lang="en-US" altLang="zh-CN" sz="2400" dirty="0"/>
          </a:p>
          <a:p>
            <a:r>
              <a:rPr kumimoji="1" lang="en-US" altLang="zh-CN" sz="1600" b="1" dirty="0"/>
              <a:t>School1</a:t>
            </a:r>
            <a:r>
              <a:rPr kumimoji="1" lang="zh-CN" altLang="en-US" dirty="0"/>
              <a:t>                 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duration</a:t>
            </a:r>
            <a:endParaRPr kumimoji="1" lang="en-US" altLang="zh-CN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CN" sz="1600" dirty="0"/>
              <a:t>Title</a:t>
            </a:r>
          </a:p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paragraph</a:t>
            </a:r>
          </a:p>
          <a:p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CN" sz="1600" b="1" dirty="0"/>
              <a:t>School2</a:t>
            </a:r>
            <a:r>
              <a:rPr kumimoji="1" lang="zh-CN" altLang="en-US" sz="1400" dirty="0"/>
              <a:t>                    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duration</a:t>
            </a:r>
            <a:endParaRPr kumimoji="1" lang="en-US" altLang="zh-CN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CN" sz="1600" dirty="0"/>
              <a:t>Title</a:t>
            </a:r>
          </a:p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paragraph</a:t>
            </a:r>
          </a:p>
          <a:p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01AD76-5DA9-36F0-10BB-78EF0CDB9B54}"/>
              </a:ext>
            </a:extLst>
          </p:cNvPr>
          <p:cNvSpPr txBox="1"/>
          <p:nvPr/>
        </p:nvSpPr>
        <p:spPr>
          <a:xfrm>
            <a:off x="5481287" y="583471"/>
            <a:ext cx="160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7F8741-35EC-2B66-3132-EAFB54B3C935}"/>
              </a:ext>
            </a:extLst>
          </p:cNvPr>
          <p:cNvSpPr/>
          <p:nvPr/>
        </p:nvSpPr>
        <p:spPr>
          <a:xfrm>
            <a:off x="4114406" y="1099466"/>
            <a:ext cx="1208690" cy="37881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BAC167-F80B-6A47-003B-E6AC18F6919D}"/>
              </a:ext>
            </a:extLst>
          </p:cNvPr>
          <p:cNvSpPr/>
          <p:nvPr/>
        </p:nvSpPr>
        <p:spPr>
          <a:xfrm>
            <a:off x="4423387" y="1153220"/>
            <a:ext cx="651641" cy="1219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01B614-41ED-BF9B-8C5E-EFE863C353C1}"/>
              </a:ext>
            </a:extLst>
          </p:cNvPr>
          <p:cNvSpPr txBox="1"/>
          <p:nvPr/>
        </p:nvSpPr>
        <p:spPr>
          <a:xfrm>
            <a:off x="4475184" y="1613793"/>
            <a:ext cx="530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Photo</a:t>
            </a:r>
            <a:endParaRPr kumimoji="1" lang="zh-CN" altLang="en-US" sz="105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F971A9-0308-DDCD-ADB7-5DC8AA81CA95}"/>
              </a:ext>
            </a:extLst>
          </p:cNvPr>
          <p:cNvSpPr txBox="1"/>
          <p:nvPr/>
        </p:nvSpPr>
        <p:spPr>
          <a:xfrm>
            <a:off x="4123976" y="2438951"/>
            <a:ext cx="1208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ABOUT</a:t>
            </a:r>
          </a:p>
          <a:p>
            <a:endParaRPr kumimoji="1" lang="en-US" altLang="zh-CN" sz="1400" b="1" dirty="0">
              <a:solidFill>
                <a:schemeClr val="bg1"/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EXPERIENCE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EDUCATION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bg1"/>
                </a:solidFill>
              </a:rPr>
              <a:t>SKILLS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INTERESTS</a:t>
            </a:r>
          </a:p>
          <a:p>
            <a:endParaRPr kumimoji="1"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BE8487-FFE0-8159-82C4-4E7CD10560BB}"/>
              </a:ext>
            </a:extLst>
          </p:cNvPr>
          <p:cNvSpPr/>
          <p:nvPr/>
        </p:nvSpPr>
        <p:spPr>
          <a:xfrm>
            <a:off x="5323096" y="1099466"/>
            <a:ext cx="2794899" cy="3788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441AED-A99F-D6CC-0CA9-37ADA873C624}"/>
              </a:ext>
            </a:extLst>
          </p:cNvPr>
          <p:cNvSpPr txBox="1"/>
          <p:nvPr/>
        </p:nvSpPr>
        <p:spPr>
          <a:xfrm>
            <a:off x="5335758" y="1173944"/>
            <a:ext cx="26969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SKILLS</a:t>
            </a:r>
          </a:p>
          <a:p>
            <a:endParaRPr kumimoji="1" lang="en-US" altLang="zh-CN" sz="2400" b="1" dirty="0"/>
          </a:p>
          <a:p>
            <a:r>
              <a:rPr kumimoji="1"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Icons</a:t>
            </a:r>
          </a:p>
          <a:p>
            <a:endParaRPr kumimoji="1"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paragraph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A987C4-21CF-E7C3-52E1-27D1C2F0F502}"/>
              </a:ext>
            </a:extLst>
          </p:cNvPr>
          <p:cNvSpPr/>
          <p:nvPr/>
        </p:nvSpPr>
        <p:spPr>
          <a:xfrm>
            <a:off x="8221507" y="1086408"/>
            <a:ext cx="1208690" cy="37881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F9C7E3C-788A-A0B3-36C7-07D3066C7E9B}"/>
              </a:ext>
            </a:extLst>
          </p:cNvPr>
          <p:cNvSpPr/>
          <p:nvPr/>
        </p:nvSpPr>
        <p:spPr>
          <a:xfrm>
            <a:off x="8397814" y="1219751"/>
            <a:ext cx="651641" cy="1219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469AE9-DE88-629C-CFA9-D56DB6ABA088}"/>
              </a:ext>
            </a:extLst>
          </p:cNvPr>
          <p:cNvSpPr txBox="1"/>
          <p:nvPr/>
        </p:nvSpPr>
        <p:spPr>
          <a:xfrm>
            <a:off x="8427463" y="1575435"/>
            <a:ext cx="530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Photo</a:t>
            </a:r>
            <a:endParaRPr kumimoji="1" lang="zh-CN" altLang="en-US" sz="105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288DAC-90B4-D236-9C1F-EC52DB3AAC05}"/>
              </a:ext>
            </a:extLst>
          </p:cNvPr>
          <p:cNvSpPr txBox="1"/>
          <p:nvPr/>
        </p:nvSpPr>
        <p:spPr>
          <a:xfrm>
            <a:off x="8231077" y="2426173"/>
            <a:ext cx="1208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ABOUT</a:t>
            </a:r>
          </a:p>
          <a:p>
            <a:endParaRPr kumimoji="1" lang="en-US" altLang="zh-CN" sz="1400" b="1" dirty="0">
              <a:solidFill>
                <a:schemeClr val="bg1"/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EXPERIENCE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EDUCATION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SKILLS</a:t>
            </a:r>
          </a:p>
          <a:p>
            <a:endParaRPr kumimoji="1" lang="en-US" altLang="zh-CN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sz="1400" b="1" dirty="0">
                <a:solidFill>
                  <a:schemeClr val="bg1"/>
                </a:solidFill>
              </a:rPr>
              <a:t>INTERESTS</a:t>
            </a:r>
          </a:p>
          <a:p>
            <a:endParaRPr kumimoji="1"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0BB231-1FEF-00EE-B58A-E44526DC4B09}"/>
              </a:ext>
            </a:extLst>
          </p:cNvPr>
          <p:cNvSpPr/>
          <p:nvPr/>
        </p:nvSpPr>
        <p:spPr>
          <a:xfrm>
            <a:off x="9397101" y="1083209"/>
            <a:ext cx="2794899" cy="3788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0CA8C7-E26B-734E-AD06-C62453D3B6FF}"/>
              </a:ext>
            </a:extLst>
          </p:cNvPr>
          <p:cNvSpPr txBox="1"/>
          <p:nvPr/>
        </p:nvSpPr>
        <p:spPr>
          <a:xfrm>
            <a:off x="9430197" y="1125471"/>
            <a:ext cx="2696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INTERESTS</a:t>
            </a:r>
          </a:p>
          <a:p>
            <a:endParaRPr kumimoji="1" lang="en-US" altLang="zh-CN" sz="2400" b="1" dirty="0"/>
          </a:p>
          <a:p>
            <a:r>
              <a:rPr kumimoji="1"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Icons</a:t>
            </a:r>
          </a:p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paragraph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Icons</a:t>
            </a:r>
          </a:p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paragraph</a:t>
            </a:r>
            <a:endParaRPr kumimoji="1" lang="en-US" altLang="zh-CN" sz="1100" dirty="0"/>
          </a:p>
          <a:p>
            <a:r>
              <a:rPr kumimoji="1"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Icons</a:t>
            </a:r>
          </a:p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paragraph</a:t>
            </a:r>
            <a:endParaRPr kumimoji="1" lang="en-US" altLang="zh-CN" sz="1100" dirty="0"/>
          </a:p>
          <a:p>
            <a:endParaRPr kumimoji="1" lang="en-US" altLang="zh-CN" sz="1400" dirty="0"/>
          </a:p>
          <a:p>
            <a:r>
              <a:rPr kumimoji="1" lang="en-US" altLang="zh-CN" sz="1400" u="sng" dirty="0">
                <a:solidFill>
                  <a:schemeClr val="accent1">
                    <a:lumMod val="75000"/>
                  </a:schemeClr>
                </a:solidFill>
              </a:rPr>
              <a:t>Photo</a:t>
            </a:r>
            <a:r>
              <a:rPr kumimoji="1" lang="zh-CN" altLang="en-US" sz="14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1400" u="sng" dirty="0">
                <a:solidFill>
                  <a:schemeClr val="accent1">
                    <a:lumMod val="75000"/>
                  </a:schemeClr>
                </a:solidFill>
              </a:rPr>
              <a:t>Gallery</a:t>
            </a:r>
            <a:r>
              <a:rPr kumimoji="1" lang="zh-CN" altLang="en-US" sz="14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1400" u="sng" dirty="0">
                <a:solidFill>
                  <a:schemeClr val="accent1">
                    <a:lumMod val="75000"/>
                  </a:schemeClr>
                </a:solidFill>
              </a:rPr>
              <a:t>Page</a:t>
            </a:r>
            <a:r>
              <a:rPr kumimoji="1" lang="zh-CN" altLang="en-US" sz="14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1400" u="sng" dirty="0">
                <a:solidFill>
                  <a:schemeClr val="accent1">
                    <a:lumMod val="75000"/>
                  </a:schemeClr>
                </a:solidFill>
              </a:rPr>
              <a:t>Link</a:t>
            </a:r>
          </a:p>
          <a:p>
            <a:endParaRPr kumimoji="1"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181409-CEFB-62D4-2885-58CFE9502C06}"/>
              </a:ext>
            </a:extLst>
          </p:cNvPr>
          <p:cNvSpPr txBox="1"/>
          <p:nvPr/>
        </p:nvSpPr>
        <p:spPr>
          <a:xfrm>
            <a:off x="9563136" y="577025"/>
            <a:ext cx="160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87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C5E9D7-CC1B-169B-7145-BBB3E1FB2F82}"/>
              </a:ext>
            </a:extLst>
          </p:cNvPr>
          <p:cNvSpPr/>
          <p:nvPr/>
        </p:nvSpPr>
        <p:spPr>
          <a:xfrm>
            <a:off x="605481" y="1816443"/>
            <a:ext cx="1717589" cy="2187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Photo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9E1D30-7708-686F-458D-49B01AA8B840}"/>
              </a:ext>
            </a:extLst>
          </p:cNvPr>
          <p:cNvSpPr/>
          <p:nvPr/>
        </p:nvSpPr>
        <p:spPr>
          <a:xfrm>
            <a:off x="2470321" y="1816443"/>
            <a:ext cx="1717589" cy="2187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Photo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715990-CA4C-09A8-4BC0-CD5A121B5A8A}"/>
              </a:ext>
            </a:extLst>
          </p:cNvPr>
          <p:cNvSpPr/>
          <p:nvPr/>
        </p:nvSpPr>
        <p:spPr>
          <a:xfrm>
            <a:off x="8066902" y="1816443"/>
            <a:ext cx="1717589" cy="2187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Photo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346BB7-DEFF-C567-FF01-F487534021D5}"/>
              </a:ext>
            </a:extLst>
          </p:cNvPr>
          <p:cNvSpPr/>
          <p:nvPr/>
        </p:nvSpPr>
        <p:spPr>
          <a:xfrm>
            <a:off x="4335161" y="1804086"/>
            <a:ext cx="1717589" cy="2187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Photo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DCDE2D-0289-7312-08EE-BB7C23F5F28B}"/>
              </a:ext>
            </a:extLst>
          </p:cNvPr>
          <p:cNvSpPr/>
          <p:nvPr/>
        </p:nvSpPr>
        <p:spPr>
          <a:xfrm>
            <a:off x="6200001" y="1816443"/>
            <a:ext cx="1717589" cy="2187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Photo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4BE0B0-A0E0-1C56-B706-07506EBB5F24}"/>
              </a:ext>
            </a:extLst>
          </p:cNvPr>
          <p:cNvSpPr txBox="1"/>
          <p:nvPr/>
        </p:nvSpPr>
        <p:spPr>
          <a:xfrm>
            <a:off x="262579" y="895864"/>
            <a:ext cx="11874843" cy="506627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567ED7-F739-7D8E-D383-09108A353245}"/>
              </a:ext>
            </a:extLst>
          </p:cNvPr>
          <p:cNvSpPr/>
          <p:nvPr/>
        </p:nvSpPr>
        <p:spPr>
          <a:xfrm>
            <a:off x="9885405" y="2619632"/>
            <a:ext cx="1000898" cy="287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&lt;-Go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Left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05C2AE-217E-B00D-CC77-8D98D3117703}"/>
              </a:ext>
            </a:extLst>
          </p:cNvPr>
          <p:cNvSpPr/>
          <p:nvPr/>
        </p:nvSpPr>
        <p:spPr>
          <a:xfrm>
            <a:off x="10990307" y="2610364"/>
            <a:ext cx="1045174" cy="287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Go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Right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-&gt;</a:t>
            </a:r>
            <a:endParaRPr kumimoji="1"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133E43-1D00-20CC-1860-0017CC3AB653}"/>
              </a:ext>
            </a:extLst>
          </p:cNvPr>
          <p:cNvSpPr txBox="1"/>
          <p:nvPr/>
        </p:nvSpPr>
        <p:spPr>
          <a:xfrm>
            <a:off x="3928384" y="407774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Photo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Gallery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Scrolling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Animation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72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120</Words>
  <Application>Microsoft Macintosh PowerPoint</Application>
  <PresentationFormat>宽屏</PresentationFormat>
  <Paragraphs>120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Li</dc:creator>
  <cp:lastModifiedBy>Jason Li</cp:lastModifiedBy>
  <cp:revision>2</cp:revision>
  <dcterms:created xsi:type="dcterms:W3CDTF">2022-10-02T00:57:45Z</dcterms:created>
  <dcterms:modified xsi:type="dcterms:W3CDTF">2022-10-02T01:38:15Z</dcterms:modified>
</cp:coreProperties>
</file>