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Anaheim"/>
      <p:regular r:id="rId18"/>
      <p:bold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c200d473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c200d473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fdff0769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fdff0769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57cc4e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57cc4e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4f7c7aad6_0_19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4f7c7aad6_0_19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4f7c7aad6_0_18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4f7c7aad6_0_18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fdff07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fdff07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2c200d473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2c200d473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fdff076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fdff076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49e1310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49e1310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49e1310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49e1310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808000" y="934350"/>
            <a:ext cx="5620800" cy="1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543275" y="2388513"/>
            <a:ext cx="2822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2392050" y="1635850"/>
            <a:ext cx="4359900" cy="15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1980850" y="3069625"/>
            <a:ext cx="51822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4810" y="139903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6900" y="4123187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04875" y="324812"/>
            <a:ext cx="1047350" cy="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8889" y="4164272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2834" y="2000176"/>
            <a:ext cx="1117890" cy="8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 rot="10800000">
            <a:off x="0" y="212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589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589988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0589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title"/>
          </p:nvPr>
        </p:nvSpPr>
        <p:spPr>
          <a:xfrm>
            <a:off x="37428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3273238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37428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title"/>
          </p:nvPr>
        </p:nvSpPr>
        <p:spPr>
          <a:xfrm>
            <a:off x="64266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5960103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64266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9" type="title"/>
          </p:nvPr>
        </p:nvSpPr>
        <p:spPr>
          <a:xfrm>
            <a:off x="10589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589988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10589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5" type="title"/>
          </p:nvPr>
        </p:nvSpPr>
        <p:spPr>
          <a:xfrm>
            <a:off x="37428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6" type="title"/>
          </p:nvPr>
        </p:nvSpPr>
        <p:spPr>
          <a:xfrm>
            <a:off x="3273238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37428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8" type="title"/>
          </p:nvPr>
        </p:nvSpPr>
        <p:spPr>
          <a:xfrm>
            <a:off x="64266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9" type="title"/>
          </p:nvPr>
        </p:nvSpPr>
        <p:spPr>
          <a:xfrm>
            <a:off x="5960103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64266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1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-160" l="0" r="0" t="0"/>
          <a:stretch/>
        </p:blipFill>
        <p:spPr>
          <a:xfrm flipH="1" rot="10800000">
            <a:off x="7166650" y="249038"/>
            <a:ext cx="1295200" cy="1305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93750" y="245225"/>
            <a:ext cx="1272905" cy="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961500" y="3468900"/>
            <a:ext cx="4495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2961450" y="1492900"/>
            <a:ext cx="4495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435" y="534990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11675" y="2652000"/>
            <a:ext cx="1670812" cy="10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571838" y="2477275"/>
            <a:ext cx="39816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hasCustomPrompt="1" idx="2" type="title"/>
          </p:nvPr>
        </p:nvSpPr>
        <p:spPr>
          <a:xfrm>
            <a:off x="4768500" y="1185425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571763" y="3130675"/>
            <a:ext cx="39816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847575" y="2783275"/>
            <a:ext cx="48447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2" type="title"/>
          </p:nvPr>
        </p:nvSpPr>
        <p:spPr>
          <a:xfrm>
            <a:off x="2129825" y="1582850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847575" y="3436675"/>
            <a:ext cx="43602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0150" y="4079550"/>
            <a:ext cx="672805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99" y="4360985"/>
            <a:ext cx="841675" cy="6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-500" y="3237225"/>
            <a:ext cx="4057075" cy="1909650"/>
          </a:xfrm>
          <a:custGeom>
            <a:rect b="b" l="l" r="r" t="t"/>
            <a:pathLst>
              <a:path extrusionOk="0" h="76386" w="162283">
                <a:moveTo>
                  <a:pt x="0" y="0"/>
                </a:moveTo>
                <a:cubicBezTo>
                  <a:pt x="3616" y="248"/>
                  <a:pt x="14564" y="-98"/>
                  <a:pt x="21697" y="1487"/>
                </a:cubicBezTo>
                <a:cubicBezTo>
                  <a:pt x="28830" y="3072"/>
                  <a:pt x="38243" y="6490"/>
                  <a:pt x="42800" y="9512"/>
                </a:cubicBezTo>
                <a:cubicBezTo>
                  <a:pt x="47358" y="12534"/>
                  <a:pt x="48745" y="17289"/>
                  <a:pt x="49042" y="19617"/>
                </a:cubicBezTo>
                <a:cubicBezTo>
                  <a:pt x="49339" y="21945"/>
                  <a:pt x="46565" y="23233"/>
                  <a:pt x="44583" y="23481"/>
                </a:cubicBezTo>
                <a:cubicBezTo>
                  <a:pt x="42602" y="23729"/>
                  <a:pt x="37946" y="23085"/>
                  <a:pt x="37153" y="21103"/>
                </a:cubicBezTo>
                <a:cubicBezTo>
                  <a:pt x="36361" y="19122"/>
                  <a:pt x="36856" y="13128"/>
                  <a:pt x="39828" y="11592"/>
                </a:cubicBezTo>
                <a:cubicBezTo>
                  <a:pt x="42800" y="10056"/>
                  <a:pt x="50775" y="9660"/>
                  <a:pt x="54986" y="11889"/>
                </a:cubicBezTo>
                <a:cubicBezTo>
                  <a:pt x="59197" y="14118"/>
                  <a:pt x="59494" y="19122"/>
                  <a:pt x="65092" y="24967"/>
                </a:cubicBezTo>
                <a:cubicBezTo>
                  <a:pt x="70690" y="30812"/>
                  <a:pt x="80498" y="41363"/>
                  <a:pt x="88572" y="46961"/>
                </a:cubicBezTo>
                <a:cubicBezTo>
                  <a:pt x="96647" y="52559"/>
                  <a:pt x="105316" y="56274"/>
                  <a:pt x="113539" y="58553"/>
                </a:cubicBezTo>
                <a:cubicBezTo>
                  <a:pt x="121762" y="60832"/>
                  <a:pt x="131125" y="59098"/>
                  <a:pt x="137911" y="60634"/>
                </a:cubicBezTo>
                <a:cubicBezTo>
                  <a:pt x="144698" y="62170"/>
                  <a:pt x="150592" y="65488"/>
                  <a:pt x="154258" y="67767"/>
                </a:cubicBezTo>
                <a:cubicBezTo>
                  <a:pt x="157924" y="70046"/>
                  <a:pt x="158568" y="72870"/>
                  <a:pt x="159905" y="74306"/>
                </a:cubicBezTo>
                <a:cubicBezTo>
                  <a:pt x="161243" y="75743"/>
                  <a:pt x="161887" y="76039"/>
                  <a:pt x="162283" y="76386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079150" y="2795350"/>
            <a:ext cx="2985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759875" y="1349200"/>
            <a:ext cx="36243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48600" y="1090038"/>
            <a:ext cx="2737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948600" y="3048763"/>
            <a:ext cx="27378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/>
          <p:nvPr/>
        </p:nvSpPr>
        <p:spPr>
          <a:xfrm>
            <a:off x="-4950" y="-2250"/>
            <a:ext cx="4846900" cy="943799"/>
          </a:xfrm>
          <a:custGeom>
            <a:rect b="b" l="l" r="r" t="t"/>
            <a:pathLst>
              <a:path extrusionOk="0" h="43413" w="193876">
                <a:moveTo>
                  <a:pt x="0" y="43413"/>
                </a:moveTo>
                <a:cubicBezTo>
                  <a:pt x="2517" y="41615"/>
                  <a:pt x="9797" y="35548"/>
                  <a:pt x="15100" y="32627"/>
                </a:cubicBezTo>
                <a:cubicBezTo>
                  <a:pt x="20403" y="29706"/>
                  <a:pt x="27414" y="25976"/>
                  <a:pt x="31818" y="25886"/>
                </a:cubicBezTo>
                <a:cubicBezTo>
                  <a:pt x="36222" y="25796"/>
                  <a:pt x="40762" y="30066"/>
                  <a:pt x="41526" y="32088"/>
                </a:cubicBezTo>
                <a:cubicBezTo>
                  <a:pt x="42290" y="34110"/>
                  <a:pt x="38335" y="37346"/>
                  <a:pt x="36402" y="38020"/>
                </a:cubicBezTo>
                <a:cubicBezTo>
                  <a:pt x="34470" y="38694"/>
                  <a:pt x="31010" y="38066"/>
                  <a:pt x="29931" y="36133"/>
                </a:cubicBezTo>
                <a:cubicBezTo>
                  <a:pt x="28853" y="34201"/>
                  <a:pt x="27280" y="29122"/>
                  <a:pt x="29931" y="26425"/>
                </a:cubicBezTo>
                <a:cubicBezTo>
                  <a:pt x="32583" y="23729"/>
                  <a:pt x="39458" y="20763"/>
                  <a:pt x="45840" y="19954"/>
                </a:cubicBezTo>
                <a:cubicBezTo>
                  <a:pt x="52222" y="19145"/>
                  <a:pt x="60446" y="19909"/>
                  <a:pt x="68221" y="21572"/>
                </a:cubicBezTo>
                <a:cubicBezTo>
                  <a:pt x="75996" y="23235"/>
                  <a:pt x="84085" y="27954"/>
                  <a:pt x="92489" y="29931"/>
                </a:cubicBezTo>
                <a:cubicBezTo>
                  <a:pt x="100893" y="31908"/>
                  <a:pt x="110915" y="32852"/>
                  <a:pt x="118645" y="33436"/>
                </a:cubicBezTo>
                <a:cubicBezTo>
                  <a:pt x="126375" y="34020"/>
                  <a:pt x="131318" y="34470"/>
                  <a:pt x="138868" y="33436"/>
                </a:cubicBezTo>
                <a:cubicBezTo>
                  <a:pt x="146418" y="32402"/>
                  <a:pt x="157339" y="29841"/>
                  <a:pt x="163945" y="27234"/>
                </a:cubicBezTo>
                <a:cubicBezTo>
                  <a:pt x="170551" y="24628"/>
                  <a:pt x="173518" y="22336"/>
                  <a:pt x="178506" y="17797"/>
                </a:cubicBezTo>
                <a:cubicBezTo>
                  <a:pt x="183495" y="13258"/>
                  <a:pt x="191314" y="2966"/>
                  <a:pt x="193876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72425" y="3933400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48502" y="4068225"/>
            <a:ext cx="1350725" cy="8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98" y="380703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2174100"/>
            <a:ext cx="283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720000" y="2746800"/>
            <a:ext cx="2839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>
            <a:off x="-20675" y="38200"/>
            <a:ext cx="6134450" cy="1051650"/>
          </a:xfrm>
          <a:custGeom>
            <a:rect b="b" l="l" r="r" t="t"/>
            <a:pathLst>
              <a:path extrusionOk="0" h="42066" w="245378">
                <a:moveTo>
                  <a:pt x="0" y="38829"/>
                </a:moveTo>
                <a:cubicBezTo>
                  <a:pt x="3191" y="37436"/>
                  <a:pt x="12674" y="31683"/>
                  <a:pt x="19145" y="30470"/>
                </a:cubicBezTo>
                <a:cubicBezTo>
                  <a:pt x="25617" y="29257"/>
                  <a:pt x="31908" y="29931"/>
                  <a:pt x="38829" y="31549"/>
                </a:cubicBezTo>
                <a:cubicBezTo>
                  <a:pt x="45750" y="33167"/>
                  <a:pt x="53524" y="38874"/>
                  <a:pt x="60670" y="40177"/>
                </a:cubicBezTo>
                <a:cubicBezTo>
                  <a:pt x="67816" y="41480"/>
                  <a:pt x="75142" y="41390"/>
                  <a:pt x="81703" y="39368"/>
                </a:cubicBezTo>
                <a:cubicBezTo>
                  <a:pt x="88265" y="37346"/>
                  <a:pt x="93568" y="29796"/>
                  <a:pt x="100039" y="28043"/>
                </a:cubicBezTo>
                <a:cubicBezTo>
                  <a:pt x="106511" y="26290"/>
                  <a:pt x="116353" y="27279"/>
                  <a:pt x="120532" y="28852"/>
                </a:cubicBezTo>
                <a:cubicBezTo>
                  <a:pt x="124712" y="30425"/>
                  <a:pt x="125071" y="35279"/>
                  <a:pt x="125116" y="37481"/>
                </a:cubicBezTo>
                <a:cubicBezTo>
                  <a:pt x="125161" y="39683"/>
                  <a:pt x="122735" y="42020"/>
                  <a:pt x="120802" y="42065"/>
                </a:cubicBezTo>
                <a:cubicBezTo>
                  <a:pt x="118870" y="42110"/>
                  <a:pt x="113027" y="40671"/>
                  <a:pt x="113521" y="37750"/>
                </a:cubicBezTo>
                <a:cubicBezTo>
                  <a:pt x="114015" y="34829"/>
                  <a:pt x="118061" y="27279"/>
                  <a:pt x="123768" y="24538"/>
                </a:cubicBezTo>
                <a:cubicBezTo>
                  <a:pt x="129476" y="21797"/>
                  <a:pt x="141160" y="21752"/>
                  <a:pt x="147766" y="21302"/>
                </a:cubicBezTo>
                <a:cubicBezTo>
                  <a:pt x="154372" y="20853"/>
                  <a:pt x="158642" y="21976"/>
                  <a:pt x="163406" y="21841"/>
                </a:cubicBezTo>
                <a:cubicBezTo>
                  <a:pt x="168170" y="21706"/>
                  <a:pt x="171361" y="21167"/>
                  <a:pt x="176349" y="20493"/>
                </a:cubicBezTo>
                <a:cubicBezTo>
                  <a:pt x="181337" y="19819"/>
                  <a:pt x="188258" y="19460"/>
                  <a:pt x="193336" y="17797"/>
                </a:cubicBezTo>
                <a:cubicBezTo>
                  <a:pt x="198414" y="16134"/>
                  <a:pt x="201965" y="11774"/>
                  <a:pt x="206819" y="10516"/>
                </a:cubicBezTo>
                <a:cubicBezTo>
                  <a:pt x="211673" y="9258"/>
                  <a:pt x="218009" y="10382"/>
                  <a:pt x="222458" y="10247"/>
                </a:cubicBezTo>
                <a:cubicBezTo>
                  <a:pt x="226907" y="10112"/>
                  <a:pt x="230323" y="10471"/>
                  <a:pt x="233514" y="9707"/>
                </a:cubicBezTo>
                <a:cubicBezTo>
                  <a:pt x="236705" y="8943"/>
                  <a:pt x="239626" y="7281"/>
                  <a:pt x="241603" y="5663"/>
                </a:cubicBezTo>
                <a:cubicBezTo>
                  <a:pt x="243580" y="4045"/>
                  <a:pt x="244749" y="944"/>
                  <a:pt x="245378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91425" y="1124700"/>
            <a:ext cx="9148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873" y="193515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16675" y="403425"/>
            <a:ext cx="838050" cy="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5714700" y="2174100"/>
            <a:ext cx="241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5714600" y="2746800"/>
            <a:ext cx="24165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/>
        </p:nvSpPr>
        <p:spPr>
          <a:xfrm flipH="1" rot="10800000">
            <a:off x="5585450" y="0"/>
            <a:ext cx="3552600" cy="2204350"/>
          </a:xfrm>
          <a:custGeom>
            <a:rect b="b" l="l" r="r" t="t"/>
            <a:pathLst>
              <a:path extrusionOk="0" h="88174" w="142104">
                <a:moveTo>
                  <a:pt x="0" y="88174"/>
                </a:moveTo>
                <a:cubicBezTo>
                  <a:pt x="1618" y="85343"/>
                  <a:pt x="6382" y="73928"/>
                  <a:pt x="9708" y="71187"/>
                </a:cubicBezTo>
                <a:cubicBezTo>
                  <a:pt x="13034" y="68446"/>
                  <a:pt x="13932" y="70962"/>
                  <a:pt x="19954" y="71726"/>
                </a:cubicBezTo>
                <a:cubicBezTo>
                  <a:pt x="25976" y="72490"/>
                  <a:pt x="39279" y="75906"/>
                  <a:pt x="45840" y="75771"/>
                </a:cubicBezTo>
                <a:cubicBezTo>
                  <a:pt x="52401" y="75636"/>
                  <a:pt x="55412" y="73928"/>
                  <a:pt x="59322" y="70917"/>
                </a:cubicBezTo>
                <a:cubicBezTo>
                  <a:pt x="63232" y="67906"/>
                  <a:pt x="65794" y="61569"/>
                  <a:pt x="69299" y="57704"/>
                </a:cubicBezTo>
                <a:cubicBezTo>
                  <a:pt x="72805" y="53839"/>
                  <a:pt x="76355" y="49839"/>
                  <a:pt x="80355" y="47727"/>
                </a:cubicBezTo>
                <a:cubicBezTo>
                  <a:pt x="84355" y="45615"/>
                  <a:pt x="90467" y="44986"/>
                  <a:pt x="93298" y="45031"/>
                </a:cubicBezTo>
                <a:cubicBezTo>
                  <a:pt x="96129" y="45076"/>
                  <a:pt x="96759" y="46559"/>
                  <a:pt x="97343" y="47997"/>
                </a:cubicBezTo>
                <a:cubicBezTo>
                  <a:pt x="97927" y="49435"/>
                  <a:pt x="98017" y="52806"/>
                  <a:pt x="96803" y="53660"/>
                </a:cubicBezTo>
                <a:cubicBezTo>
                  <a:pt x="95590" y="54514"/>
                  <a:pt x="91500" y="55187"/>
                  <a:pt x="90062" y="53120"/>
                </a:cubicBezTo>
                <a:cubicBezTo>
                  <a:pt x="88624" y="51053"/>
                  <a:pt x="86557" y="43952"/>
                  <a:pt x="88175" y="41256"/>
                </a:cubicBezTo>
                <a:cubicBezTo>
                  <a:pt x="89793" y="38560"/>
                  <a:pt x="95859" y="37976"/>
                  <a:pt x="99769" y="36942"/>
                </a:cubicBezTo>
                <a:cubicBezTo>
                  <a:pt x="103679" y="35908"/>
                  <a:pt x="106106" y="37391"/>
                  <a:pt x="111634" y="35054"/>
                </a:cubicBezTo>
                <a:cubicBezTo>
                  <a:pt x="117162" y="32717"/>
                  <a:pt x="128038" y="28043"/>
                  <a:pt x="132936" y="22920"/>
                </a:cubicBezTo>
                <a:cubicBezTo>
                  <a:pt x="137835" y="17797"/>
                  <a:pt x="139497" y="8134"/>
                  <a:pt x="141025" y="4314"/>
                </a:cubicBezTo>
                <a:cubicBezTo>
                  <a:pt x="142553" y="494"/>
                  <a:pt x="141924" y="719"/>
                  <a:pt x="142104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149675" y="3469375"/>
            <a:ext cx="48447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930300" y="1185425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91925" y="4122775"/>
            <a:ext cx="43602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1345490" y="2935900"/>
            <a:ext cx="2251500" cy="51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b="1"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5408475" y="3545500"/>
            <a:ext cx="22515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b="1"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1345490" y="3374350"/>
            <a:ext cx="2251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5408475" y="3983950"/>
            <a:ext cx="2251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3266" y="4131073"/>
            <a:ext cx="934750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548" y="4131075"/>
            <a:ext cx="467125" cy="33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39775" y="478537"/>
            <a:ext cx="838050" cy="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720000" y="1276025"/>
            <a:ext cx="41232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subTitle"/>
          </p:nvPr>
        </p:nvSpPr>
        <p:spPr>
          <a:xfrm>
            <a:off x="5060525" y="1276025"/>
            <a:ext cx="33807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884250" y="21777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884250" y="26562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3480000" y="3140925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3480000" y="3619456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title"/>
          </p:nvPr>
        </p:nvSpPr>
        <p:spPr>
          <a:xfrm>
            <a:off x="5388575" y="16959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5388575" y="21744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4" name="Google Shape;14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8760" y="424916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5376" y="3900872"/>
            <a:ext cx="484600" cy="34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200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2" type="subTitle"/>
          </p:nvPr>
        </p:nvSpPr>
        <p:spPr>
          <a:xfrm>
            <a:off x="34038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60876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hasCustomPrompt="1" idx="4" type="title"/>
          </p:nvPr>
        </p:nvSpPr>
        <p:spPr>
          <a:xfrm>
            <a:off x="14608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4"/>
          <p:cNvSpPr txBox="1"/>
          <p:nvPr>
            <p:ph hasCustomPrompt="1" idx="5" type="title"/>
          </p:nvPr>
        </p:nvSpPr>
        <p:spPr>
          <a:xfrm>
            <a:off x="41446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4"/>
          <p:cNvSpPr txBox="1"/>
          <p:nvPr>
            <p:ph hasCustomPrompt="1" idx="6" type="title"/>
          </p:nvPr>
        </p:nvSpPr>
        <p:spPr>
          <a:xfrm>
            <a:off x="68284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4"/>
          <p:cNvSpPr/>
          <p:nvPr/>
        </p:nvSpPr>
        <p:spPr>
          <a:xfrm rot="10800000">
            <a:off x="0" y="91626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55" name="Google Shape;15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85323" y="488721"/>
            <a:ext cx="507950" cy="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251975" y="16828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1251975" y="22693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2" type="title"/>
          </p:nvPr>
        </p:nvSpPr>
        <p:spPr>
          <a:xfrm>
            <a:off x="5895030" y="16828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5895030" y="22693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4" type="title"/>
          </p:nvPr>
        </p:nvSpPr>
        <p:spPr>
          <a:xfrm>
            <a:off x="1251975" y="31162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1251975" y="37027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6" type="title"/>
          </p:nvPr>
        </p:nvSpPr>
        <p:spPr>
          <a:xfrm>
            <a:off x="5895030" y="31162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5"/>
          <p:cNvSpPr txBox="1"/>
          <p:nvPr>
            <p:ph idx="7" type="subTitle"/>
          </p:nvPr>
        </p:nvSpPr>
        <p:spPr>
          <a:xfrm>
            <a:off x="5895030" y="37027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8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914019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914019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2" type="title"/>
          </p:nvPr>
        </p:nvSpPr>
        <p:spPr>
          <a:xfrm>
            <a:off x="3613318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6"/>
          <p:cNvSpPr txBox="1"/>
          <p:nvPr>
            <p:ph idx="3" type="subTitle"/>
          </p:nvPr>
        </p:nvSpPr>
        <p:spPr>
          <a:xfrm>
            <a:off x="3613318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4" type="title"/>
          </p:nvPr>
        </p:nvSpPr>
        <p:spPr>
          <a:xfrm>
            <a:off x="914019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6"/>
          <p:cNvSpPr txBox="1"/>
          <p:nvPr>
            <p:ph idx="5" type="subTitle"/>
          </p:nvPr>
        </p:nvSpPr>
        <p:spPr>
          <a:xfrm>
            <a:off x="914019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6" type="title"/>
          </p:nvPr>
        </p:nvSpPr>
        <p:spPr>
          <a:xfrm>
            <a:off x="3613318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6"/>
          <p:cNvSpPr txBox="1"/>
          <p:nvPr>
            <p:ph idx="7" type="subTitle"/>
          </p:nvPr>
        </p:nvSpPr>
        <p:spPr>
          <a:xfrm>
            <a:off x="3613318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8" type="title"/>
          </p:nvPr>
        </p:nvSpPr>
        <p:spPr>
          <a:xfrm>
            <a:off x="6310862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6"/>
          <p:cNvSpPr txBox="1"/>
          <p:nvPr>
            <p:ph idx="9" type="subTitle"/>
          </p:nvPr>
        </p:nvSpPr>
        <p:spPr>
          <a:xfrm>
            <a:off x="6310862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3" type="title"/>
          </p:nvPr>
        </p:nvSpPr>
        <p:spPr>
          <a:xfrm>
            <a:off x="6310862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6"/>
          <p:cNvSpPr txBox="1"/>
          <p:nvPr>
            <p:ph idx="14" type="subTitle"/>
          </p:nvPr>
        </p:nvSpPr>
        <p:spPr>
          <a:xfrm>
            <a:off x="6310862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5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82" name="Google Shape;182;p26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3422" y="4518775"/>
            <a:ext cx="778778" cy="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hasCustomPrompt="1" type="title"/>
          </p:nvPr>
        </p:nvSpPr>
        <p:spPr>
          <a:xfrm>
            <a:off x="3053375" y="540000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3053375" y="1246027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hasCustomPrompt="1" idx="2" type="title"/>
          </p:nvPr>
        </p:nvSpPr>
        <p:spPr>
          <a:xfrm>
            <a:off x="3053375" y="1996142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/>
          <p:nvPr>
            <p:ph idx="3" type="subTitle"/>
          </p:nvPr>
        </p:nvSpPr>
        <p:spPr>
          <a:xfrm>
            <a:off x="3053375" y="2702170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hasCustomPrompt="1" idx="4" type="title"/>
          </p:nvPr>
        </p:nvSpPr>
        <p:spPr>
          <a:xfrm>
            <a:off x="3053375" y="3452297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3053375" y="4158325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/>
          <p:nvPr/>
        </p:nvSpPr>
        <p:spPr>
          <a:xfrm flipH="1" rot="10800000">
            <a:off x="0" y="212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92" name="Google Shape;19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22980" y="379829"/>
            <a:ext cx="711145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98" y="3118900"/>
            <a:ext cx="831150" cy="5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34833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051" y="212972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2426589" y="5936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2421639" y="16283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28"/>
          <p:cNvSpPr txBox="1"/>
          <p:nvPr/>
        </p:nvSpPr>
        <p:spPr>
          <a:xfrm>
            <a:off x="2557700" y="3782150"/>
            <a:ext cx="4021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0" name="Google Shape;200;p28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1925" y="342887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8275" y="43806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309875" y="2713727"/>
            <a:ext cx="3639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2">
            <a:alphaModFix/>
          </a:blip>
          <a:srcRect b="-674" l="0" r="0" t="0"/>
          <a:stretch/>
        </p:blipFill>
        <p:spPr>
          <a:xfrm>
            <a:off x="7836125" y="344362"/>
            <a:ext cx="969899" cy="976726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8200" y="770962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10825" y="607180"/>
            <a:ext cx="524025" cy="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19525" y="657277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82250" y="43373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4575" y="36082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46925" y="4067277"/>
            <a:ext cx="363950" cy="2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216" name="Google Shape;216;p31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8200" y="770962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4575" y="36082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46925" y="4067277"/>
            <a:ext cx="3639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355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402975"/>
            <a:ext cx="19335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818322" y="2402975"/>
            <a:ext cx="19335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3069550"/>
            <a:ext cx="1933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818322" y="3069550"/>
            <a:ext cx="1933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3223" y="1646426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177" y="335188"/>
            <a:ext cx="555986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635" y="427821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1275" y="4207350"/>
            <a:ext cx="1047350" cy="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3426" y="3942497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01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01000" y="1533475"/>
            <a:ext cx="28641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1548" y="347603"/>
            <a:ext cx="672819" cy="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072500" y="1124700"/>
            <a:ext cx="4829100" cy="28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023150" y="1510425"/>
            <a:ext cx="324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4307151" y="2415550"/>
            <a:ext cx="39654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27943" l="0" r="0" t="0"/>
          <a:stretch/>
        </p:blipFill>
        <p:spPr>
          <a:xfrm rot="10800000">
            <a:off x="6691725" y="-1800"/>
            <a:ext cx="975700" cy="707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39474" y="4366025"/>
            <a:ext cx="703286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62" y="3406890"/>
            <a:ext cx="417523" cy="3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76" y="324375"/>
            <a:ext cx="958901" cy="59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100000">
              <a:srgbClr val="8FC2E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949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matic SC"/>
              <a:buNone/>
              <a:defRPr b="1" sz="4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28.png"/><Relationship Id="rId11" Type="http://schemas.openxmlformats.org/officeDocument/2006/relationships/image" Target="../media/image25.png"/><Relationship Id="rId10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https://kidsfriendlyapp.streamlit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 flipH="1" rot="10800000">
            <a:off x="-450" y="4500025"/>
            <a:ext cx="9144600" cy="658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FFFF">
                  <a:alpha val="0"/>
                  <a:alpha val="36400"/>
                </a:srgbClr>
              </a:gs>
              <a:gs pos="100000">
                <a:srgbClr val="627EDE">
                  <a:alpha val="50980"/>
                  <a:alpha val="364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-532" l="0" r="-250" t="0"/>
          <a:stretch/>
        </p:blipFill>
        <p:spPr>
          <a:xfrm flipH="1" rot="10800000">
            <a:off x="7824826" y="201250"/>
            <a:ext cx="1126525" cy="1136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41" y="809250"/>
            <a:ext cx="916209" cy="6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650" y="655364"/>
            <a:ext cx="1130300" cy="81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686800" y="412725"/>
            <a:ext cx="1272905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6370" y="3924900"/>
            <a:ext cx="2049303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025" y="1772725"/>
            <a:ext cx="1033450" cy="2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2300" y="2247647"/>
            <a:ext cx="1436275" cy="238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702635" y="3048305"/>
            <a:ext cx="1241241" cy="172147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4335038" y="2317650"/>
            <a:ext cx="250800" cy="250800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16400" y="1036268"/>
            <a:ext cx="1130296" cy="36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875" y="4077300"/>
            <a:ext cx="795996" cy="7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2519800" y="1036275"/>
            <a:ext cx="56208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Paris for KIDS</a:t>
            </a:r>
            <a:endParaRPr b="1" sz="90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5318200" y="3122963"/>
            <a:ext cx="282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By Xinly Roy</a:t>
            </a:r>
            <a:endParaRPr sz="1600"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4708225" y="2125050"/>
            <a:ext cx="2646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Data Analytics Project</a:t>
            </a:r>
            <a:endParaRPr sz="1600"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          Ironhack</a:t>
            </a:r>
            <a:endParaRPr sz="1600"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1"/>
          <p:cNvPicPr preferRelativeResize="0"/>
          <p:nvPr/>
        </p:nvPicPr>
        <p:blipFill rotWithShape="1">
          <a:blip r:embed="rId3">
            <a:alphaModFix/>
          </a:blip>
          <a:srcRect b="29190" l="-15660" r="15660" t="-29190"/>
          <a:stretch/>
        </p:blipFill>
        <p:spPr>
          <a:xfrm>
            <a:off x="6221125" y="3318000"/>
            <a:ext cx="2916050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 b="0" l="23141" r="0" t="0"/>
          <a:stretch/>
        </p:blipFill>
        <p:spPr>
          <a:xfrm>
            <a:off x="1" y="2918325"/>
            <a:ext cx="2241225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3" y="1004750"/>
            <a:ext cx="1583150" cy="37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50" y="1600912"/>
            <a:ext cx="1744325" cy="24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967727" y="2740350"/>
            <a:ext cx="604822" cy="4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39874" y="669834"/>
            <a:ext cx="431564" cy="3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140049" y="1438434"/>
            <a:ext cx="431564" cy="3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8495" y="4124928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7782" y="2217665"/>
            <a:ext cx="672819" cy="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2426589" y="5936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9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b="1" sz="89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2421650" y="2456050"/>
            <a:ext cx="4293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By Xinly Roy</a:t>
            </a:r>
            <a:endParaRPr sz="1600"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3"/>
          <p:cNvGrpSpPr/>
          <p:nvPr/>
        </p:nvGrpSpPr>
        <p:grpSpPr>
          <a:xfrm>
            <a:off x="148550" y="3121674"/>
            <a:ext cx="1075050" cy="1142150"/>
            <a:chOff x="148550" y="3121674"/>
            <a:chExt cx="1075050" cy="1142150"/>
          </a:xfrm>
        </p:grpSpPr>
        <p:pic>
          <p:nvPicPr>
            <p:cNvPr id="244" name="Google Shape;24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8550" y="3594590"/>
              <a:ext cx="1075050" cy="669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039" y="3121674"/>
              <a:ext cx="768067" cy="936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35850" y="360075"/>
            <a:ext cx="1272905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3598" y="584065"/>
            <a:ext cx="672819" cy="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829700" y="36007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The Inspiration Behind the Project</a:t>
            </a:r>
            <a:endParaRPr b="1" sz="40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523450" y="1645425"/>
            <a:ext cx="66690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Becoming a parent transformed my perspective on going out in Paris. Simple outings became challenges as I searched for child-friendly places where I could feel comfortable with my family.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I noticed a lack of clear information on which places are genuinely welcoming to families, especially for parents who want to enjoy Paris without compromising on comfort for their children.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This realization inspired me to create a tool that helps families find child-friendly spots across Paris, making outings easier and more enjoyable for everyone.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4"/>
          <p:cNvGrpSpPr/>
          <p:nvPr/>
        </p:nvGrpSpPr>
        <p:grpSpPr>
          <a:xfrm>
            <a:off x="7288645" y="2742393"/>
            <a:ext cx="1448487" cy="2315835"/>
            <a:chOff x="550360" y="1098650"/>
            <a:chExt cx="1372583" cy="2096157"/>
          </a:xfrm>
        </p:grpSpPr>
        <p:pic>
          <p:nvPicPr>
            <p:cNvPr id="255" name="Google Shape;255;p34"/>
            <p:cNvPicPr preferRelativeResize="0"/>
            <p:nvPr/>
          </p:nvPicPr>
          <p:blipFill>
            <a:blip r:embed="rId3">
              <a:alphaModFix amt="81000"/>
            </a:blip>
            <a:stretch>
              <a:fillRect/>
            </a:stretch>
          </p:blipFill>
          <p:spPr>
            <a:xfrm>
              <a:off x="638962" y="2227584"/>
              <a:ext cx="1216065" cy="8740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34"/>
            <p:cNvGrpSpPr/>
            <p:nvPr/>
          </p:nvGrpSpPr>
          <p:grpSpPr>
            <a:xfrm>
              <a:off x="550360" y="1098650"/>
              <a:ext cx="1372583" cy="2096157"/>
              <a:chOff x="532819" y="607862"/>
              <a:chExt cx="759424" cy="1159764"/>
            </a:xfrm>
          </p:grpSpPr>
          <p:cxnSp>
            <p:nvCxnSpPr>
              <p:cNvPr id="257" name="Google Shape;257;p34"/>
              <p:cNvCxnSpPr/>
              <p:nvPr/>
            </p:nvCxnSpPr>
            <p:spPr>
              <a:xfrm>
                <a:off x="907863" y="607862"/>
                <a:ext cx="3000" cy="56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8" name="Google Shape;258;p34"/>
              <p:cNvGrpSpPr/>
              <p:nvPr/>
            </p:nvGrpSpPr>
            <p:grpSpPr>
              <a:xfrm>
                <a:off x="532819" y="1168211"/>
                <a:ext cx="759424" cy="599415"/>
                <a:chOff x="532819" y="1168211"/>
                <a:chExt cx="759424" cy="599415"/>
              </a:xfrm>
            </p:grpSpPr>
            <p:sp>
              <p:nvSpPr>
                <p:cNvPr id="259" name="Google Shape;259;p34"/>
                <p:cNvSpPr/>
                <p:nvPr/>
              </p:nvSpPr>
              <p:spPr>
                <a:xfrm>
                  <a:off x="903801" y="1168211"/>
                  <a:ext cx="388442" cy="522380"/>
                </a:xfrm>
                <a:custGeom>
                  <a:rect b="b" l="l" r="r" t="t"/>
                  <a:pathLst>
                    <a:path extrusionOk="0" h="23433" w="16246">
                      <a:moveTo>
                        <a:pt x="0" y="514"/>
                      </a:moveTo>
                      <a:cubicBezTo>
                        <a:pt x="699" y="460"/>
                        <a:pt x="2884" y="-363"/>
                        <a:pt x="4192" y="192"/>
                      </a:cubicBezTo>
                      <a:cubicBezTo>
                        <a:pt x="5500" y="748"/>
                        <a:pt x="6915" y="2432"/>
                        <a:pt x="7847" y="3847"/>
                      </a:cubicBezTo>
                      <a:cubicBezTo>
                        <a:pt x="8779" y="5263"/>
                        <a:pt x="9155" y="7700"/>
                        <a:pt x="9782" y="8685"/>
                      </a:cubicBezTo>
                      <a:cubicBezTo>
                        <a:pt x="10409" y="9671"/>
                        <a:pt x="10822" y="9330"/>
                        <a:pt x="11610" y="9760"/>
                      </a:cubicBezTo>
                      <a:cubicBezTo>
                        <a:pt x="12399" y="10190"/>
                        <a:pt x="13778" y="10459"/>
                        <a:pt x="14513" y="11265"/>
                      </a:cubicBezTo>
                      <a:cubicBezTo>
                        <a:pt x="15248" y="12071"/>
                        <a:pt x="15749" y="13450"/>
                        <a:pt x="16018" y="14597"/>
                      </a:cubicBezTo>
                      <a:cubicBezTo>
                        <a:pt x="16287" y="15744"/>
                        <a:pt x="16286" y="17034"/>
                        <a:pt x="16125" y="18145"/>
                      </a:cubicBezTo>
                      <a:cubicBezTo>
                        <a:pt x="15964" y="19256"/>
                        <a:pt x="15695" y="20402"/>
                        <a:pt x="15050" y="21262"/>
                      </a:cubicBezTo>
                      <a:cubicBezTo>
                        <a:pt x="14405" y="22122"/>
                        <a:pt x="13384" y="22982"/>
                        <a:pt x="12255" y="23305"/>
                      </a:cubicBezTo>
                      <a:cubicBezTo>
                        <a:pt x="11126" y="23628"/>
                        <a:pt x="8940" y="23216"/>
                        <a:pt x="8277" y="23198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60" name="Google Shape;260;p34"/>
                <p:cNvSpPr/>
                <p:nvPr/>
              </p:nvSpPr>
              <p:spPr>
                <a:xfrm>
                  <a:off x="532819" y="1182069"/>
                  <a:ext cx="571473" cy="585557"/>
                </a:xfrm>
                <a:custGeom>
                  <a:rect b="b" l="l" r="r" t="t"/>
                  <a:pathLst>
                    <a:path extrusionOk="0" h="26267" w="23901">
                      <a:moveTo>
                        <a:pt x="23901" y="22683"/>
                      </a:moveTo>
                      <a:cubicBezTo>
                        <a:pt x="23238" y="23167"/>
                        <a:pt x="21697" y="24995"/>
                        <a:pt x="19923" y="25586"/>
                      </a:cubicBezTo>
                      <a:cubicBezTo>
                        <a:pt x="18149" y="26177"/>
                        <a:pt x="15211" y="26303"/>
                        <a:pt x="13258" y="26231"/>
                      </a:cubicBezTo>
                      <a:cubicBezTo>
                        <a:pt x="11305" y="26159"/>
                        <a:pt x="9370" y="25568"/>
                        <a:pt x="8205" y="25156"/>
                      </a:cubicBezTo>
                      <a:cubicBezTo>
                        <a:pt x="7040" y="24744"/>
                        <a:pt x="7076" y="24045"/>
                        <a:pt x="6270" y="23758"/>
                      </a:cubicBezTo>
                      <a:cubicBezTo>
                        <a:pt x="5464" y="23471"/>
                        <a:pt x="4210" y="23723"/>
                        <a:pt x="3368" y="23436"/>
                      </a:cubicBezTo>
                      <a:cubicBezTo>
                        <a:pt x="2526" y="23149"/>
                        <a:pt x="1738" y="22737"/>
                        <a:pt x="1218" y="22038"/>
                      </a:cubicBezTo>
                      <a:cubicBezTo>
                        <a:pt x="698" y="21339"/>
                        <a:pt x="429" y="20390"/>
                        <a:pt x="250" y="19243"/>
                      </a:cubicBezTo>
                      <a:cubicBezTo>
                        <a:pt x="71" y="18096"/>
                        <a:pt x="-108" y="16430"/>
                        <a:pt x="143" y="15158"/>
                      </a:cubicBezTo>
                      <a:cubicBezTo>
                        <a:pt x="394" y="13886"/>
                        <a:pt x="949" y="12416"/>
                        <a:pt x="1755" y="11610"/>
                      </a:cubicBezTo>
                      <a:cubicBezTo>
                        <a:pt x="2561" y="10804"/>
                        <a:pt x="4210" y="11108"/>
                        <a:pt x="4980" y="10320"/>
                      </a:cubicBezTo>
                      <a:cubicBezTo>
                        <a:pt x="5751" y="9532"/>
                        <a:pt x="5841" y="7901"/>
                        <a:pt x="6378" y="6880"/>
                      </a:cubicBezTo>
                      <a:cubicBezTo>
                        <a:pt x="6916" y="5859"/>
                        <a:pt x="7506" y="4981"/>
                        <a:pt x="8205" y="4193"/>
                      </a:cubicBezTo>
                      <a:cubicBezTo>
                        <a:pt x="8904" y="3405"/>
                        <a:pt x="9639" y="2724"/>
                        <a:pt x="10571" y="2150"/>
                      </a:cubicBezTo>
                      <a:cubicBezTo>
                        <a:pt x="11503" y="1577"/>
                        <a:pt x="12954" y="1110"/>
                        <a:pt x="13796" y="752"/>
                      </a:cubicBezTo>
                      <a:cubicBezTo>
                        <a:pt x="14638" y="394"/>
                        <a:pt x="15319" y="125"/>
                        <a:pt x="15623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85" y="1533149"/>
            <a:ext cx="586039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41225" y="1083228"/>
            <a:ext cx="966308" cy="6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68133" y="812350"/>
            <a:ext cx="432688" cy="270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4"/>
          <p:cNvGrpSpPr/>
          <p:nvPr/>
        </p:nvGrpSpPr>
        <p:grpSpPr>
          <a:xfrm>
            <a:off x="5950875" y="430100"/>
            <a:ext cx="3193125" cy="3614150"/>
            <a:chOff x="5950875" y="430100"/>
            <a:chExt cx="3193125" cy="3614150"/>
          </a:xfrm>
        </p:grpSpPr>
        <p:pic>
          <p:nvPicPr>
            <p:cNvPr id="265" name="Google Shape;265;p34"/>
            <p:cNvPicPr preferRelativeResize="0"/>
            <p:nvPr/>
          </p:nvPicPr>
          <p:blipFill rotWithShape="1">
            <a:blip r:embed="rId5">
              <a:alphaModFix/>
            </a:blip>
            <a:srcRect b="-4307" l="0" r="15095" t="0"/>
            <a:stretch/>
          </p:blipFill>
          <p:spPr>
            <a:xfrm>
              <a:off x="5950875" y="1588475"/>
              <a:ext cx="3193125" cy="245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34"/>
            <p:cNvPicPr preferRelativeResize="0"/>
            <p:nvPr/>
          </p:nvPicPr>
          <p:blipFill rotWithShape="1">
            <a:blip r:embed="rId6">
              <a:alphaModFix/>
            </a:blip>
            <a:srcRect b="0" l="1285" r="1295" t="0"/>
            <a:stretch/>
          </p:blipFill>
          <p:spPr>
            <a:xfrm flipH="1">
              <a:off x="6380000" y="430100"/>
              <a:ext cx="1847925" cy="2570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34"/>
          <p:cNvSpPr txBox="1"/>
          <p:nvPr/>
        </p:nvSpPr>
        <p:spPr>
          <a:xfrm>
            <a:off x="1695700" y="430100"/>
            <a:ext cx="5373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The Challenge of Finding Kid’s Friendly Spots in Paris</a:t>
            </a:r>
            <a:endParaRPr b="1" sz="43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70625" y="2017225"/>
            <a:ext cx="6715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Paris has thousands of restaurants, parks, and events, but finding locations truly suitable for families is difficult.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While some places are marked as ‘kid’s friendly,’ the label can be misleading, and other great spots aren’t labeled at all.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What if we could use data analysis to predict which places, even without a kid-friendly label, are genuinely welcoming to children?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This project wants to solve these challenges by analyzing real reviews and using machine learning to make accurate, helpful predictions for parents.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/>
          <p:nvPr/>
        </p:nvSpPr>
        <p:spPr>
          <a:xfrm flipH="1">
            <a:off x="290348" y="2822300"/>
            <a:ext cx="4057252" cy="2572781"/>
          </a:xfrm>
          <a:custGeom>
            <a:rect b="b" l="l" r="r" t="t"/>
            <a:pathLst>
              <a:path extrusionOk="0" h="120717" w="186262">
                <a:moveTo>
                  <a:pt x="91596" y="7203"/>
                </a:moveTo>
                <a:cubicBezTo>
                  <a:pt x="89279" y="6446"/>
                  <a:pt x="85590" y="3325"/>
                  <a:pt x="80529" y="2379"/>
                </a:cubicBezTo>
                <a:cubicBezTo>
                  <a:pt x="75469" y="1433"/>
                  <a:pt x="66908" y="488"/>
                  <a:pt x="61233" y="1528"/>
                </a:cubicBezTo>
                <a:cubicBezTo>
                  <a:pt x="55558" y="2569"/>
                  <a:pt x="50166" y="5264"/>
                  <a:pt x="46477" y="8622"/>
                </a:cubicBezTo>
                <a:cubicBezTo>
                  <a:pt x="42788" y="11980"/>
                  <a:pt x="41228" y="17466"/>
                  <a:pt x="39100" y="21675"/>
                </a:cubicBezTo>
                <a:cubicBezTo>
                  <a:pt x="36972" y="25884"/>
                  <a:pt x="37019" y="31512"/>
                  <a:pt x="33708" y="33877"/>
                </a:cubicBezTo>
                <a:cubicBezTo>
                  <a:pt x="30397" y="36242"/>
                  <a:pt x="23493" y="34350"/>
                  <a:pt x="19236" y="35863"/>
                </a:cubicBezTo>
                <a:cubicBezTo>
                  <a:pt x="14980" y="37377"/>
                  <a:pt x="11101" y="40073"/>
                  <a:pt x="8169" y="42958"/>
                </a:cubicBezTo>
                <a:cubicBezTo>
                  <a:pt x="5237" y="45843"/>
                  <a:pt x="2967" y="49863"/>
                  <a:pt x="1643" y="53173"/>
                </a:cubicBezTo>
                <a:cubicBezTo>
                  <a:pt x="319" y="56484"/>
                  <a:pt x="-391" y="59747"/>
                  <a:pt x="224" y="62821"/>
                </a:cubicBezTo>
                <a:cubicBezTo>
                  <a:pt x="839" y="65895"/>
                  <a:pt x="3157" y="68828"/>
                  <a:pt x="5332" y="71618"/>
                </a:cubicBezTo>
                <a:cubicBezTo>
                  <a:pt x="7508" y="74408"/>
                  <a:pt x="10676" y="77482"/>
                  <a:pt x="13277" y="79563"/>
                </a:cubicBezTo>
                <a:cubicBezTo>
                  <a:pt x="15878" y="81644"/>
                  <a:pt x="18101" y="83015"/>
                  <a:pt x="20939" y="84103"/>
                </a:cubicBezTo>
                <a:cubicBezTo>
                  <a:pt x="23777" y="85191"/>
                  <a:pt x="28364" y="84577"/>
                  <a:pt x="30303" y="86090"/>
                </a:cubicBezTo>
                <a:cubicBezTo>
                  <a:pt x="32242" y="87604"/>
                  <a:pt x="31012" y="90867"/>
                  <a:pt x="32573" y="93184"/>
                </a:cubicBezTo>
                <a:cubicBezTo>
                  <a:pt x="34134" y="95501"/>
                  <a:pt x="36924" y="98528"/>
                  <a:pt x="39667" y="99994"/>
                </a:cubicBezTo>
                <a:cubicBezTo>
                  <a:pt x="42410" y="101460"/>
                  <a:pt x="46052" y="100468"/>
                  <a:pt x="49031" y="101981"/>
                </a:cubicBezTo>
                <a:cubicBezTo>
                  <a:pt x="52011" y="103495"/>
                  <a:pt x="53950" y="106710"/>
                  <a:pt x="57544" y="109075"/>
                </a:cubicBezTo>
                <a:cubicBezTo>
                  <a:pt x="61138" y="111440"/>
                  <a:pt x="64591" y="114230"/>
                  <a:pt x="70597" y="116169"/>
                </a:cubicBezTo>
                <a:cubicBezTo>
                  <a:pt x="76603" y="118108"/>
                  <a:pt x="86062" y="120567"/>
                  <a:pt x="93582" y="120709"/>
                </a:cubicBezTo>
                <a:cubicBezTo>
                  <a:pt x="101102" y="120851"/>
                  <a:pt x="109804" y="119054"/>
                  <a:pt x="115716" y="117020"/>
                </a:cubicBezTo>
                <a:cubicBezTo>
                  <a:pt x="121628" y="114986"/>
                  <a:pt x="123141" y="109831"/>
                  <a:pt x="129053" y="108507"/>
                </a:cubicBezTo>
                <a:cubicBezTo>
                  <a:pt x="134965" y="107183"/>
                  <a:pt x="145085" y="109170"/>
                  <a:pt x="151186" y="109075"/>
                </a:cubicBezTo>
                <a:cubicBezTo>
                  <a:pt x="157287" y="108981"/>
                  <a:pt x="160645" y="109548"/>
                  <a:pt x="165658" y="107940"/>
                </a:cubicBezTo>
                <a:cubicBezTo>
                  <a:pt x="170671" y="106332"/>
                  <a:pt x="177907" y="102643"/>
                  <a:pt x="181265" y="99427"/>
                </a:cubicBezTo>
                <a:cubicBezTo>
                  <a:pt x="184623" y="96211"/>
                  <a:pt x="185144" y="92995"/>
                  <a:pt x="185806" y="88644"/>
                </a:cubicBezTo>
                <a:cubicBezTo>
                  <a:pt x="186468" y="84293"/>
                  <a:pt x="186515" y="77387"/>
                  <a:pt x="185238" y="73320"/>
                </a:cubicBezTo>
                <a:cubicBezTo>
                  <a:pt x="183961" y="69253"/>
                  <a:pt x="182495" y="67456"/>
                  <a:pt x="178144" y="64240"/>
                </a:cubicBezTo>
                <a:cubicBezTo>
                  <a:pt x="173793" y="61024"/>
                  <a:pt x="162632" y="57382"/>
                  <a:pt x="159132" y="54024"/>
                </a:cubicBezTo>
                <a:cubicBezTo>
                  <a:pt x="155632" y="50666"/>
                  <a:pt x="157335" y="48822"/>
                  <a:pt x="157146" y="44093"/>
                </a:cubicBezTo>
                <a:cubicBezTo>
                  <a:pt x="156957" y="39364"/>
                  <a:pt x="158659" y="30614"/>
                  <a:pt x="157997" y="25648"/>
                </a:cubicBezTo>
                <a:cubicBezTo>
                  <a:pt x="157335" y="20682"/>
                  <a:pt x="155727" y="17702"/>
                  <a:pt x="153173" y="14297"/>
                </a:cubicBezTo>
                <a:cubicBezTo>
                  <a:pt x="150619" y="10892"/>
                  <a:pt x="145985" y="7393"/>
                  <a:pt x="142674" y="5217"/>
                </a:cubicBezTo>
                <a:cubicBezTo>
                  <a:pt x="139363" y="3042"/>
                  <a:pt x="137187" y="2095"/>
                  <a:pt x="133309" y="1244"/>
                </a:cubicBezTo>
                <a:cubicBezTo>
                  <a:pt x="129431" y="393"/>
                  <a:pt x="124087" y="-269"/>
                  <a:pt x="119405" y="109"/>
                </a:cubicBezTo>
                <a:cubicBezTo>
                  <a:pt x="114723" y="487"/>
                  <a:pt x="109379" y="2379"/>
                  <a:pt x="105217" y="3514"/>
                </a:cubicBezTo>
                <a:cubicBezTo>
                  <a:pt x="101055" y="4649"/>
                  <a:pt x="96704" y="6304"/>
                  <a:pt x="94434" y="6919"/>
                </a:cubicBezTo>
                <a:cubicBezTo>
                  <a:pt x="92164" y="7534"/>
                  <a:pt x="93914" y="7960"/>
                  <a:pt x="91596" y="720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90350" y="3693075"/>
            <a:ext cx="2122225" cy="1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8" y="2571750"/>
            <a:ext cx="1427338" cy="19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394" y="1015675"/>
            <a:ext cx="609150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89074" y="638173"/>
            <a:ext cx="1003250" cy="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/>
        </p:nvSpPr>
        <p:spPr>
          <a:xfrm>
            <a:off x="1256950" y="262450"/>
            <a:ext cx="5373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The goal of this project…</a:t>
            </a:r>
            <a:endParaRPr b="1" sz="45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977250" y="2261325"/>
            <a:ext cx="69108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969D8"/>
                </a:solidFill>
              </a:rPr>
              <a:t>Making Paris More Accessible for Families</a:t>
            </a:r>
            <a:endParaRPr sz="2000">
              <a:solidFill>
                <a:srgbClr val="4969D8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301000" y="20450"/>
            <a:ext cx="3609306" cy="3980514"/>
            <a:chOff x="301000" y="20450"/>
            <a:chExt cx="3609306" cy="3980514"/>
          </a:xfrm>
        </p:grpSpPr>
        <p:sp>
          <p:nvSpPr>
            <p:cNvPr id="285" name="Google Shape;285;p36"/>
            <p:cNvSpPr/>
            <p:nvPr/>
          </p:nvSpPr>
          <p:spPr>
            <a:xfrm>
              <a:off x="301000" y="1548125"/>
              <a:ext cx="3609306" cy="2452839"/>
            </a:xfrm>
            <a:custGeom>
              <a:rect b="b" l="l" r="r" t="t"/>
              <a:pathLst>
                <a:path extrusionOk="0" h="98845" w="140961">
                  <a:moveTo>
                    <a:pt x="28873" y="28826"/>
                  </a:moveTo>
                  <a:cubicBezTo>
                    <a:pt x="31492" y="25824"/>
                    <a:pt x="33536" y="16817"/>
                    <a:pt x="36155" y="12729"/>
                  </a:cubicBezTo>
                  <a:cubicBezTo>
                    <a:pt x="38774" y="8641"/>
                    <a:pt x="41202" y="6405"/>
                    <a:pt x="44587" y="4297"/>
                  </a:cubicBezTo>
                  <a:cubicBezTo>
                    <a:pt x="47973" y="2189"/>
                    <a:pt x="52316" y="464"/>
                    <a:pt x="56468" y="81"/>
                  </a:cubicBezTo>
                  <a:cubicBezTo>
                    <a:pt x="60620" y="-302"/>
                    <a:pt x="65475" y="725"/>
                    <a:pt x="69499" y="1998"/>
                  </a:cubicBezTo>
                  <a:cubicBezTo>
                    <a:pt x="73523" y="3271"/>
                    <a:pt x="77740" y="5481"/>
                    <a:pt x="80614" y="7717"/>
                  </a:cubicBezTo>
                  <a:cubicBezTo>
                    <a:pt x="83489" y="9953"/>
                    <a:pt x="83935" y="14385"/>
                    <a:pt x="86746" y="15412"/>
                  </a:cubicBezTo>
                  <a:cubicBezTo>
                    <a:pt x="89557" y="16439"/>
                    <a:pt x="93454" y="13176"/>
                    <a:pt x="97478" y="13879"/>
                  </a:cubicBezTo>
                  <a:cubicBezTo>
                    <a:pt x="101502" y="14582"/>
                    <a:pt x="107634" y="16945"/>
                    <a:pt x="110892" y="19628"/>
                  </a:cubicBezTo>
                  <a:cubicBezTo>
                    <a:pt x="114150" y="22311"/>
                    <a:pt x="115235" y="26143"/>
                    <a:pt x="117024" y="29976"/>
                  </a:cubicBezTo>
                  <a:cubicBezTo>
                    <a:pt x="118813" y="33809"/>
                    <a:pt x="120474" y="38855"/>
                    <a:pt x="121624" y="42624"/>
                  </a:cubicBezTo>
                  <a:cubicBezTo>
                    <a:pt x="122774" y="46393"/>
                    <a:pt x="122262" y="49906"/>
                    <a:pt x="123923" y="52589"/>
                  </a:cubicBezTo>
                  <a:cubicBezTo>
                    <a:pt x="125584" y="55272"/>
                    <a:pt x="129226" y="56677"/>
                    <a:pt x="131589" y="58721"/>
                  </a:cubicBezTo>
                  <a:cubicBezTo>
                    <a:pt x="133953" y="60765"/>
                    <a:pt x="136571" y="61851"/>
                    <a:pt x="138104" y="64853"/>
                  </a:cubicBezTo>
                  <a:cubicBezTo>
                    <a:pt x="139637" y="67855"/>
                    <a:pt x="141554" y="73222"/>
                    <a:pt x="140787" y="76735"/>
                  </a:cubicBezTo>
                  <a:cubicBezTo>
                    <a:pt x="140021" y="80248"/>
                    <a:pt x="136316" y="83825"/>
                    <a:pt x="133505" y="85933"/>
                  </a:cubicBezTo>
                  <a:cubicBezTo>
                    <a:pt x="130694" y="88041"/>
                    <a:pt x="127884" y="88679"/>
                    <a:pt x="123923" y="89382"/>
                  </a:cubicBezTo>
                  <a:cubicBezTo>
                    <a:pt x="119963" y="90085"/>
                    <a:pt x="112744" y="89446"/>
                    <a:pt x="109742" y="90149"/>
                  </a:cubicBezTo>
                  <a:cubicBezTo>
                    <a:pt x="106740" y="90852"/>
                    <a:pt x="107571" y="92704"/>
                    <a:pt x="105910" y="93598"/>
                  </a:cubicBezTo>
                  <a:cubicBezTo>
                    <a:pt x="104249" y="94492"/>
                    <a:pt x="102077" y="95579"/>
                    <a:pt x="99777" y="95515"/>
                  </a:cubicBezTo>
                  <a:cubicBezTo>
                    <a:pt x="97477" y="95451"/>
                    <a:pt x="95370" y="92960"/>
                    <a:pt x="92112" y="93215"/>
                  </a:cubicBezTo>
                  <a:cubicBezTo>
                    <a:pt x="88854" y="93471"/>
                    <a:pt x="84255" y="96154"/>
                    <a:pt x="80231" y="97048"/>
                  </a:cubicBezTo>
                  <a:cubicBezTo>
                    <a:pt x="76207" y="97942"/>
                    <a:pt x="72310" y="98390"/>
                    <a:pt x="67966" y="98581"/>
                  </a:cubicBezTo>
                  <a:cubicBezTo>
                    <a:pt x="63622" y="98773"/>
                    <a:pt x="58066" y="99219"/>
                    <a:pt x="54169" y="98197"/>
                  </a:cubicBezTo>
                  <a:cubicBezTo>
                    <a:pt x="50273" y="97175"/>
                    <a:pt x="47717" y="95131"/>
                    <a:pt x="44587" y="92448"/>
                  </a:cubicBezTo>
                  <a:cubicBezTo>
                    <a:pt x="41457" y="89765"/>
                    <a:pt x="38966" y="84336"/>
                    <a:pt x="35389" y="82100"/>
                  </a:cubicBezTo>
                  <a:cubicBezTo>
                    <a:pt x="31812" y="79864"/>
                    <a:pt x="27340" y="80631"/>
                    <a:pt x="23124" y="79034"/>
                  </a:cubicBezTo>
                  <a:cubicBezTo>
                    <a:pt x="18908" y="77437"/>
                    <a:pt x="13415" y="74499"/>
                    <a:pt x="10093" y="72519"/>
                  </a:cubicBezTo>
                  <a:cubicBezTo>
                    <a:pt x="6771" y="70539"/>
                    <a:pt x="4791" y="69197"/>
                    <a:pt x="3194" y="67153"/>
                  </a:cubicBezTo>
                  <a:cubicBezTo>
                    <a:pt x="1597" y="65109"/>
                    <a:pt x="1022" y="63320"/>
                    <a:pt x="511" y="60254"/>
                  </a:cubicBezTo>
                  <a:cubicBezTo>
                    <a:pt x="0" y="57188"/>
                    <a:pt x="-128" y="51822"/>
                    <a:pt x="128" y="48756"/>
                  </a:cubicBezTo>
                  <a:cubicBezTo>
                    <a:pt x="384" y="45690"/>
                    <a:pt x="704" y="44348"/>
                    <a:pt x="2045" y="41857"/>
                  </a:cubicBezTo>
                  <a:cubicBezTo>
                    <a:pt x="3387" y="39366"/>
                    <a:pt x="5111" y="35661"/>
                    <a:pt x="8177" y="33809"/>
                  </a:cubicBezTo>
                  <a:cubicBezTo>
                    <a:pt x="11243" y="31957"/>
                    <a:pt x="16992" y="31574"/>
                    <a:pt x="20441" y="30743"/>
                  </a:cubicBezTo>
                  <a:cubicBezTo>
                    <a:pt x="23890" y="29913"/>
                    <a:pt x="26254" y="31828"/>
                    <a:pt x="28873" y="288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286" name="Google Shape;286;p36"/>
            <p:cNvCxnSpPr/>
            <p:nvPr/>
          </p:nvCxnSpPr>
          <p:spPr>
            <a:xfrm rot="10800000">
              <a:off x="2107325" y="20450"/>
              <a:ext cx="0" cy="1576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36"/>
          <p:cNvGrpSpPr/>
          <p:nvPr/>
        </p:nvGrpSpPr>
        <p:grpSpPr>
          <a:xfrm>
            <a:off x="2653577" y="-50"/>
            <a:ext cx="4182868" cy="5409007"/>
            <a:chOff x="2653577" y="-50"/>
            <a:chExt cx="4182868" cy="5409007"/>
          </a:xfrm>
        </p:grpSpPr>
        <p:sp>
          <p:nvSpPr>
            <p:cNvPr id="288" name="Google Shape;288;p36"/>
            <p:cNvSpPr/>
            <p:nvPr/>
          </p:nvSpPr>
          <p:spPr>
            <a:xfrm flipH="1" rot="1058121">
              <a:off x="2940296" y="2467133"/>
              <a:ext cx="3609430" cy="2452705"/>
            </a:xfrm>
            <a:custGeom>
              <a:rect b="b" l="l" r="r" t="t"/>
              <a:pathLst>
                <a:path extrusionOk="0" h="98845" w="140961">
                  <a:moveTo>
                    <a:pt x="28873" y="28826"/>
                  </a:moveTo>
                  <a:cubicBezTo>
                    <a:pt x="31492" y="25824"/>
                    <a:pt x="33536" y="16817"/>
                    <a:pt x="36155" y="12729"/>
                  </a:cubicBezTo>
                  <a:cubicBezTo>
                    <a:pt x="38774" y="8641"/>
                    <a:pt x="41202" y="6405"/>
                    <a:pt x="44587" y="4297"/>
                  </a:cubicBezTo>
                  <a:cubicBezTo>
                    <a:pt x="47973" y="2189"/>
                    <a:pt x="52316" y="464"/>
                    <a:pt x="56468" y="81"/>
                  </a:cubicBezTo>
                  <a:cubicBezTo>
                    <a:pt x="60620" y="-302"/>
                    <a:pt x="65475" y="725"/>
                    <a:pt x="69499" y="1998"/>
                  </a:cubicBezTo>
                  <a:cubicBezTo>
                    <a:pt x="73523" y="3271"/>
                    <a:pt x="77740" y="5481"/>
                    <a:pt x="80614" y="7717"/>
                  </a:cubicBezTo>
                  <a:cubicBezTo>
                    <a:pt x="83489" y="9953"/>
                    <a:pt x="83935" y="14385"/>
                    <a:pt x="86746" y="15412"/>
                  </a:cubicBezTo>
                  <a:cubicBezTo>
                    <a:pt x="89557" y="16439"/>
                    <a:pt x="93454" y="13176"/>
                    <a:pt x="97478" y="13879"/>
                  </a:cubicBezTo>
                  <a:cubicBezTo>
                    <a:pt x="101502" y="14582"/>
                    <a:pt x="107634" y="16945"/>
                    <a:pt x="110892" y="19628"/>
                  </a:cubicBezTo>
                  <a:cubicBezTo>
                    <a:pt x="114150" y="22311"/>
                    <a:pt x="115235" y="26143"/>
                    <a:pt x="117024" y="29976"/>
                  </a:cubicBezTo>
                  <a:cubicBezTo>
                    <a:pt x="118813" y="33809"/>
                    <a:pt x="120474" y="38855"/>
                    <a:pt x="121624" y="42624"/>
                  </a:cubicBezTo>
                  <a:cubicBezTo>
                    <a:pt x="122774" y="46393"/>
                    <a:pt x="122262" y="49906"/>
                    <a:pt x="123923" y="52589"/>
                  </a:cubicBezTo>
                  <a:cubicBezTo>
                    <a:pt x="125584" y="55272"/>
                    <a:pt x="129226" y="56677"/>
                    <a:pt x="131589" y="58721"/>
                  </a:cubicBezTo>
                  <a:cubicBezTo>
                    <a:pt x="133953" y="60765"/>
                    <a:pt x="136571" y="61851"/>
                    <a:pt x="138104" y="64853"/>
                  </a:cubicBezTo>
                  <a:cubicBezTo>
                    <a:pt x="139637" y="67855"/>
                    <a:pt x="141554" y="73222"/>
                    <a:pt x="140787" y="76735"/>
                  </a:cubicBezTo>
                  <a:cubicBezTo>
                    <a:pt x="140021" y="80248"/>
                    <a:pt x="136316" y="83825"/>
                    <a:pt x="133505" y="85933"/>
                  </a:cubicBezTo>
                  <a:cubicBezTo>
                    <a:pt x="130694" y="88041"/>
                    <a:pt x="127884" y="88679"/>
                    <a:pt x="123923" y="89382"/>
                  </a:cubicBezTo>
                  <a:cubicBezTo>
                    <a:pt x="119963" y="90085"/>
                    <a:pt x="112744" y="89446"/>
                    <a:pt x="109742" y="90149"/>
                  </a:cubicBezTo>
                  <a:cubicBezTo>
                    <a:pt x="106740" y="90852"/>
                    <a:pt x="107571" y="92704"/>
                    <a:pt x="105910" y="93598"/>
                  </a:cubicBezTo>
                  <a:cubicBezTo>
                    <a:pt x="104249" y="94492"/>
                    <a:pt x="102077" y="95579"/>
                    <a:pt x="99777" y="95515"/>
                  </a:cubicBezTo>
                  <a:cubicBezTo>
                    <a:pt x="97477" y="95451"/>
                    <a:pt x="95370" y="92960"/>
                    <a:pt x="92112" y="93215"/>
                  </a:cubicBezTo>
                  <a:cubicBezTo>
                    <a:pt x="88854" y="93471"/>
                    <a:pt x="84255" y="96154"/>
                    <a:pt x="80231" y="97048"/>
                  </a:cubicBezTo>
                  <a:cubicBezTo>
                    <a:pt x="76207" y="97942"/>
                    <a:pt x="72310" y="98390"/>
                    <a:pt x="67966" y="98581"/>
                  </a:cubicBezTo>
                  <a:cubicBezTo>
                    <a:pt x="63622" y="98773"/>
                    <a:pt x="58066" y="99219"/>
                    <a:pt x="54169" y="98197"/>
                  </a:cubicBezTo>
                  <a:cubicBezTo>
                    <a:pt x="50273" y="97175"/>
                    <a:pt x="47717" y="95131"/>
                    <a:pt x="44587" y="92448"/>
                  </a:cubicBezTo>
                  <a:cubicBezTo>
                    <a:pt x="41457" y="89765"/>
                    <a:pt x="38966" y="84336"/>
                    <a:pt x="35389" y="82100"/>
                  </a:cubicBezTo>
                  <a:cubicBezTo>
                    <a:pt x="31812" y="79864"/>
                    <a:pt x="27340" y="80631"/>
                    <a:pt x="23124" y="79034"/>
                  </a:cubicBezTo>
                  <a:cubicBezTo>
                    <a:pt x="18908" y="77437"/>
                    <a:pt x="13415" y="74499"/>
                    <a:pt x="10093" y="72519"/>
                  </a:cubicBezTo>
                  <a:cubicBezTo>
                    <a:pt x="6771" y="70539"/>
                    <a:pt x="4791" y="69197"/>
                    <a:pt x="3194" y="67153"/>
                  </a:cubicBezTo>
                  <a:cubicBezTo>
                    <a:pt x="1597" y="65109"/>
                    <a:pt x="1022" y="63320"/>
                    <a:pt x="511" y="60254"/>
                  </a:cubicBezTo>
                  <a:cubicBezTo>
                    <a:pt x="0" y="57188"/>
                    <a:pt x="-128" y="51822"/>
                    <a:pt x="128" y="48756"/>
                  </a:cubicBezTo>
                  <a:cubicBezTo>
                    <a:pt x="384" y="45690"/>
                    <a:pt x="704" y="44348"/>
                    <a:pt x="2045" y="41857"/>
                  </a:cubicBezTo>
                  <a:cubicBezTo>
                    <a:pt x="3387" y="39366"/>
                    <a:pt x="5111" y="35661"/>
                    <a:pt x="8177" y="33809"/>
                  </a:cubicBezTo>
                  <a:cubicBezTo>
                    <a:pt x="11243" y="31957"/>
                    <a:pt x="16992" y="31574"/>
                    <a:pt x="20441" y="30743"/>
                  </a:cubicBezTo>
                  <a:cubicBezTo>
                    <a:pt x="23890" y="29913"/>
                    <a:pt x="26254" y="31828"/>
                    <a:pt x="28873" y="288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289" name="Google Shape;289;p36"/>
            <p:cNvCxnSpPr/>
            <p:nvPr/>
          </p:nvCxnSpPr>
          <p:spPr>
            <a:xfrm rot="10800000">
              <a:off x="4348526" y="-50"/>
              <a:ext cx="0" cy="2582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36"/>
          <p:cNvGrpSpPr/>
          <p:nvPr/>
        </p:nvGrpSpPr>
        <p:grpSpPr>
          <a:xfrm>
            <a:off x="4157800" y="25415"/>
            <a:ext cx="4412177" cy="4092922"/>
            <a:chOff x="4157800" y="25415"/>
            <a:chExt cx="4412177" cy="4092922"/>
          </a:xfrm>
        </p:grpSpPr>
        <p:grpSp>
          <p:nvGrpSpPr>
            <p:cNvPr id="291" name="Google Shape;291;p36"/>
            <p:cNvGrpSpPr/>
            <p:nvPr/>
          </p:nvGrpSpPr>
          <p:grpSpPr>
            <a:xfrm>
              <a:off x="4157800" y="25415"/>
              <a:ext cx="4412177" cy="4092922"/>
              <a:chOff x="4157800" y="25415"/>
              <a:chExt cx="4412177" cy="4092922"/>
            </a:xfrm>
          </p:grpSpPr>
          <p:sp>
            <p:nvSpPr>
              <p:cNvPr id="292" name="Google Shape;292;p36"/>
              <p:cNvSpPr/>
              <p:nvPr/>
            </p:nvSpPr>
            <p:spPr>
              <a:xfrm rot="-1006303">
                <a:off x="4469121" y="1170184"/>
                <a:ext cx="3789535" cy="2465364"/>
              </a:xfrm>
              <a:custGeom>
                <a:rect b="b" l="l" r="r" t="t"/>
                <a:pathLst>
                  <a:path extrusionOk="0" h="98845" w="140961">
                    <a:moveTo>
                      <a:pt x="28873" y="28826"/>
                    </a:moveTo>
                    <a:cubicBezTo>
                      <a:pt x="31492" y="25824"/>
                      <a:pt x="33536" y="16817"/>
                      <a:pt x="36155" y="12729"/>
                    </a:cubicBezTo>
                    <a:cubicBezTo>
                      <a:pt x="38774" y="8641"/>
                      <a:pt x="41202" y="6405"/>
                      <a:pt x="44587" y="4297"/>
                    </a:cubicBezTo>
                    <a:cubicBezTo>
                      <a:pt x="47973" y="2189"/>
                      <a:pt x="52316" y="464"/>
                      <a:pt x="56468" y="81"/>
                    </a:cubicBezTo>
                    <a:cubicBezTo>
                      <a:pt x="60620" y="-302"/>
                      <a:pt x="65475" y="725"/>
                      <a:pt x="69499" y="1998"/>
                    </a:cubicBezTo>
                    <a:cubicBezTo>
                      <a:pt x="73523" y="3271"/>
                      <a:pt x="77740" y="5481"/>
                      <a:pt x="80614" y="7717"/>
                    </a:cubicBezTo>
                    <a:cubicBezTo>
                      <a:pt x="83489" y="9953"/>
                      <a:pt x="83935" y="14385"/>
                      <a:pt x="86746" y="15412"/>
                    </a:cubicBezTo>
                    <a:cubicBezTo>
                      <a:pt x="89557" y="16439"/>
                      <a:pt x="93454" y="13176"/>
                      <a:pt x="97478" y="13879"/>
                    </a:cubicBezTo>
                    <a:cubicBezTo>
                      <a:pt x="101502" y="14582"/>
                      <a:pt x="107634" y="16945"/>
                      <a:pt x="110892" y="19628"/>
                    </a:cubicBezTo>
                    <a:cubicBezTo>
                      <a:pt x="114150" y="22311"/>
                      <a:pt x="115235" y="26143"/>
                      <a:pt x="117024" y="29976"/>
                    </a:cubicBezTo>
                    <a:cubicBezTo>
                      <a:pt x="118813" y="33809"/>
                      <a:pt x="120474" y="38855"/>
                      <a:pt x="121624" y="42624"/>
                    </a:cubicBezTo>
                    <a:cubicBezTo>
                      <a:pt x="122774" y="46393"/>
                      <a:pt x="122262" y="49906"/>
                      <a:pt x="123923" y="52589"/>
                    </a:cubicBezTo>
                    <a:cubicBezTo>
                      <a:pt x="125584" y="55272"/>
                      <a:pt x="129226" y="56677"/>
                      <a:pt x="131589" y="58721"/>
                    </a:cubicBezTo>
                    <a:cubicBezTo>
                      <a:pt x="133953" y="60765"/>
                      <a:pt x="136571" y="61851"/>
                      <a:pt x="138104" y="64853"/>
                    </a:cubicBezTo>
                    <a:cubicBezTo>
                      <a:pt x="139637" y="67855"/>
                      <a:pt x="141554" y="73222"/>
                      <a:pt x="140787" y="76735"/>
                    </a:cubicBezTo>
                    <a:cubicBezTo>
                      <a:pt x="140021" y="80248"/>
                      <a:pt x="136316" y="83825"/>
                      <a:pt x="133505" y="85933"/>
                    </a:cubicBezTo>
                    <a:cubicBezTo>
                      <a:pt x="130694" y="88041"/>
                      <a:pt x="127884" y="88679"/>
                      <a:pt x="123923" y="89382"/>
                    </a:cubicBezTo>
                    <a:cubicBezTo>
                      <a:pt x="119963" y="90085"/>
                      <a:pt x="112744" y="89446"/>
                      <a:pt x="109742" y="90149"/>
                    </a:cubicBezTo>
                    <a:cubicBezTo>
                      <a:pt x="106740" y="90852"/>
                      <a:pt x="107571" y="92704"/>
                      <a:pt x="105910" y="93598"/>
                    </a:cubicBezTo>
                    <a:cubicBezTo>
                      <a:pt x="104249" y="94492"/>
                      <a:pt x="102077" y="95579"/>
                      <a:pt x="99777" y="95515"/>
                    </a:cubicBezTo>
                    <a:cubicBezTo>
                      <a:pt x="97477" y="95451"/>
                      <a:pt x="95370" y="92960"/>
                      <a:pt x="92112" y="93215"/>
                    </a:cubicBezTo>
                    <a:cubicBezTo>
                      <a:pt x="88854" y="93471"/>
                      <a:pt x="84255" y="96154"/>
                      <a:pt x="80231" y="97048"/>
                    </a:cubicBezTo>
                    <a:cubicBezTo>
                      <a:pt x="76207" y="97942"/>
                      <a:pt x="72310" y="98390"/>
                      <a:pt x="67966" y="98581"/>
                    </a:cubicBezTo>
                    <a:cubicBezTo>
                      <a:pt x="63622" y="98773"/>
                      <a:pt x="58066" y="99219"/>
                      <a:pt x="54169" y="98197"/>
                    </a:cubicBezTo>
                    <a:cubicBezTo>
                      <a:pt x="50273" y="97175"/>
                      <a:pt x="47717" y="95131"/>
                      <a:pt x="44587" y="92448"/>
                    </a:cubicBezTo>
                    <a:cubicBezTo>
                      <a:pt x="41457" y="89765"/>
                      <a:pt x="38966" y="84336"/>
                      <a:pt x="35389" y="82100"/>
                    </a:cubicBezTo>
                    <a:cubicBezTo>
                      <a:pt x="31812" y="79864"/>
                      <a:pt x="27340" y="80631"/>
                      <a:pt x="23124" y="79034"/>
                    </a:cubicBezTo>
                    <a:cubicBezTo>
                      <a:pt x="18908" y="77437"/>
                      <a:pt x="13415" y="74499"/>
                      <a:pt x="10093" y="72519"/>
                    </a:cubicBezTo>
                    <a:cubicBezTo>
                      <a:pt x="6771" y="70539"/>
                      <a:pt x="4791" y="69197"/>
                      <a:pt x="3194" y="67153"/>
                    </a:cubicBezTo>
                    <a:cubicBezTo>
                      <a:pt x="1597" y="65109"/>
                      <a:pt x="1022" y="63320"/>
                      <a:pt x="511" y="60254"/>
                    </a:cubicBezTo>
                    <a:cubicBezTo>
                      <a:pt x="0" y="57188"/>
                      <a:pt x="-128" y="51822"/>
                      <a:pt x="128" y="48756"/>
                    </a:cubicBezTo>
                    <a:cubicBezTo>
                      <a:pt x="384" y="45690"/>
                      <a:pt x="704" y="44348"/>
                      <a:pt x="2045" y="41857"/>
                    </a:cubicBezTo>
                    <a:cubicBezTo>
                      <a:pt x="3387" y="39366"/>
                      <a:pt x="5111" y="35661"/>
                      <a:pt x="8177" y="33809"/>
                    </a:cubicBezTo>
                    <a:cubicBezTo>
                      <a:pt x="11243" y="31957"/>
                      <a:pt x="16992" y="31574"/>
                      <a:pt x="20441" y="30743"/>
                    </a:cubicBezTo>
                    <a:cubicBezTo>
                      <a:pt x="23890" y="29913"/>
                      <a:pt x="26254" y="31828"/>
                      <a:pt x="28873" y="2882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93" name="Google Shape;293;p36"/>
              <p:cNvCxnSpPr/>
              <p:nvPr/>
            </p:nvCxnSpPr>
            <p:spPr>
              <a:xfrm rot="10800000">
                <a:off x="6454800" y="25415"/>
                <a:ext cx="0" cy="1388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294" name="Google Shape;2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67716" y="1485595"/>
              <a:ext cx="3374165" cy="20025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 b="1176" l="0" r="0" t="0"/>
          <a:stretch/>
        </p:blipFill>
        <p:spPr>
          <a:xfrm>
            <a:off x="3365063" y="1972887"/>
            <a:ext cx="1525450" cy="1516824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00" y="2758338"/>
            <a:ext cx="3198900" cy="20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17340">
            <a:off x="548975" y="1875262"/>
            <a:ext cx="3198900" cy="20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>
            <p:ph idx="6" type="title"/>
          </p:nvPr>
        </p:nvSpPr>
        <p:spPr>
          <a:xfrm>
            <a:off x="835550" y="14232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cleaning</a:t>
            </a:r>
            <a:endParaRPr/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884250" y="21777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00" name="Google Shape;300;p36"/>
          <p:cNvSpPr txBox="1"/>
          <p:nvPr>
            <p:ph idx="1" type="subTitle"/>
          </p:nvPr>
        </p:nvSpPr>
        <p:spPr>
          <a:xfrm>
            <a:off x="884250" y="26562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Google places API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Google Pytrends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1" name="Google Shape;301;p36"/>
          <p:cNvSpPr txBox="1"/>
          <p:nvPr>
            <p:ph idx="2" type="title"/>
          </p:nvPr>
        </p:nvSpPr>
        <p:spPr>
          <a:xfrm>
            <a:off x="3480000" y="3140925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302" name="Google Shape;302;p36"/>
          <p:cNvSpPr txBox="1"/>
          <p:nvPr>
            <p:ph idx="3" type="subTitle"/>
          </p:nvPr>
        </p:nvSpPr>
        <p:spPr>
          <a:xfrm>
            <a:off x="3480000" y="3619456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Wikipedia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Liternaute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3" name="Google Shape;303;p36"/>
          <p:cNvSpPr txBox="1"/>
          <p:nvPr>
            <p:ph idx="4" type="title"/>
          </p:nvPr>
        </p:nvSpPr>
        <p:spPr>
          <a:xfrm>
            <a:off x="5388575" y="16959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files</a:t>
            </a:r>
            <a:endParaRPr/>
          </a:p>
        </p:txBody>
      </p:sp>
      <p:sp>
        <p:nvSpPr>
          <p:cNvPr id="304" name="Google Shape;304;p36"/>
          <p:cNvSpPr txBox="1"/>
          <p:nvPr>
            <p:ph idx="5" type="subTitle"/>
          </p:nvPr>
        </p:nvSpPr>
        <p:spPr>
          <a:xfrm>
            <a:off x="5388575" y="21744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Kaggle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OpenData.Paris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751" y="950548"/>
            <a:ext cx="484600" cy="34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17330">
            <a:off x="428369" y="3915041"/>
            <a:ext cx="1643114" cy="102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17330">
            <a:off x="7303619" y="3857991"/>
            <a:ext cx="1643114" cy="102861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>
            <p:ph type="title"/>
          </p:nvPr>
        </p:nvSpPr>
        <p:spPr>
          <a:xfrm>
            <a:off x="81725" y="4140238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4EA7"/>
                </a:solidFill>
              </a:rPr>
              <a:t>My sql</a:t>
            </a:r>
            <a:endParaRPr sz="2000">
              <a:solidFill>
                <a:srgbClr val="674EA7"/>
              </a:solidFill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6956975" y="4140238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4EA7"/>
                </a:solidFill>
              </a:rPr>
              <a:t>bigquery</a:t>
            </a:r>
            <a:endParaRPr sz="20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idx="15" type="title"/>
          </p:nvPr>
        </p:nvSpPr>
        <p:spPr>
          <a:xfrm>
            <a:off x="935650" y="2984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7715586" y="-16176"/>
            <a:ext cx="905855" cy="1366902"/>
            <a:chOff x="6122675" y="-23300"/>
            <a:chExt cx="1279275" cy="2005725"/>
          </a:xfrm>
        </p:grpSpPr>
        <p:sp>
          <p:nvSpPr>
            <p:cNvPr id="316" name="Google Shape;316;p37"/>
            <p:cNvSpPr/>
            <p:nvPr/>
          </p:nvSpPr>
          <p:spPr>
            <a:xfrm flipH="1">
              <a:off x="6513263" y="-23300"/>
              <a:ext cx="498100" cy="435825"/>
            </a:xfrm>
            <a:custGeom>
              <a:rect b="b" l="l" r="r" t="t"/>
              <a:pathLst>
                <a:path extrusionOk="0" h="17433" w="19924">
                  <a:moveTo>
                    <a:pt x="0" y="166"/>
                  </a:moveTo>
                  <a:lnTo>
                    <a:pt x="6807" y="0"/>
                  </a:lnTo>
                  <a:lnTo>
                    <a:pt x="14611" y="12452"/>
                  </a:lnTo>
                  <a:lnTo>
                    <a:pt x="16603" y="14611"/>
                  </a:lnTo>
                  <a:lnTo>
                    <a:pt x="19924" y="15773"/>
                  </a:lnTo>
                  <a:lnTo>
                    <a:pt x="14279" y="17433"/>
                  </a:lnTo>
                  <a:lnTo>
                    <a:pt x="11622" y="15939"/>
                  </a:lnTo>
                  <a:lnTo>
                    <a:pt x="10128" y="13449"/>
                  </a:lnTo>
                  <a:close/>
                </a:path>
              </a:pathLst>
            </a:custGeom>
            <a:gradFill>
              <a:gsLst>
                <a:gs pos="0">
                  <a:srgbClr val="FEA600">
                    <a:alpha val="10196"/>
                  </a:srgbClr>
                </a:gs>
                <a:gs pos="100000">
                  <a:schemeClr val="l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pic>
          <p:nvPicPr>
            <p:cNvPr id="317" name="Google Shape;31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22675" y="276725"/>
              <a:ext cx="1279275" cy="170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7"/>
            <p:cNvSpPr/>
            <p:nvPr/>
          </p:nvSpPr>
          <p:spPr>
            <a:xfrm>
              <a:off x="6223325" y="-1375"/>
              <a:ext cx="498100" cy="435825"/>
            </a:xfrm>
            <a:custGeom>
              <a:rect b="b" l="l" r="r" t="t"/>
              <a:pathLst>
                <a:path extrusionOk="0" h="17433" w="19924">
                  <a:moveTo>
                    <a:pt x="0" y="166"/>
                  </a:moveTo>
                  <a:lnTo>
                    <a:pt x="6807" y="0"/>
                  </a:lnTo>
                  <a:lnTo>
                    <a:pt x="14611" y="12452"/>
                  </a:lnTo>
                  <a:lnTo>
                    <a:pt x="16603" y="14611"/>
                  </a:lnTo>
                  <a:lnTo>
                    <a:pt x="19924" y="15773"/>
                  </a:lnTo>
                  <a:lnTo>
                    <a:pt x="14279" y="17433"/>
                  </a:lnTo>
                  <a:lnTo>
                    <a:pt x="11622" y="15939"/>
                  </a:lnTo>
                  <a:lnTo>
                    <a:pt x="10128" y="13449"/>
                  </a:lnTo>
                  <a:close/>
                </a:path>
              </a:pathLst>
            </a:custGeom>
            <a:gradFill>
              <a:gsLst>
                <a:gs pos="0">
                  <a:srgbClr val="FEA600">
                    <a:alpha val="10196"/>
                  </a:srgbClr>
                </a:gs>
                <a:gs pos="100000">
                  <a:schemeClr val="l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</p:grp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6" y="1417389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30" y="2644452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600" y="1514889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81" y="4127785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7380" y="2352073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600" y="3189260"/>
            <a:ext cx="942275" cy="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175" y="3029300"/>
            <a:ext cx="6949025" cy="20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2938" y="736500"/>
            <a:ext cx="3141595" cy="20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8"/>
          <p:cNvCxnSpPr/>
          <p:nvPr/>
        </p:nvCxnSpPr>
        <p:spPr>
          <a:xfrm>
            <a:off x="1780675" y="1849525"/>
            <a:ext cx="3188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8"/>
          <p:cNvCxnSpPr/>
          <p:nvPr/>
        </p:nvCxnSpPr>
        <p:spPr>
          <a:xfrm>
            <a:off x="1780675" y="2759598"/>
            <a:ext cx="3188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8"/>
          <p:cNvCxnSpPr/>
          <p:nvPr/>
        </p:nvCxnSpPr>
        <p:spPr>
          <a:xfrm>
            <a:off x="1780675" y="3211265"/>
            <a:ext cx="3188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8"/>
          <p:cNvCxnSpPr/>
          <p:nvPr/>
        </p:nvCxnSpPr>
        <p:spPr>
          <a:xfrm>
            <a:off x="1780675" y="3669672"/>
            <a:ext cx="3188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44" y="1020525"/>
            <a:ext cx="623011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14935" y="3092349"/>
            <a:ext cx="701065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5427" y="4390100"/>
            <a:ext cx="563800" cy="3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70675" y="1668327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570675" y="2607877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6">
            <a:alphaModFix amt="92000"/>
          </a:blip>
          <a:stretch>
            <a:fillRect/>
          </a:stretch>
        </p:blipFill>
        <p:spPr>
          <a:xfrm flipH="1">
            <a:off x="5570675" y="3699827"/>
            <a:ext cx="363950" cy="22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38"/>
          <p:cNvGrpSpPr/>
          <p:nvPr/>
        </p:nvGrpSpPr>
        <p:grpSpPr>
          <a:xfrm>
            <a:off x="8145046" y="-21"/>
            <a:ext cx="843756" cy="692564"/>
            <a:chOff x="7658200" y="470992"/>
            <a:chExt cx="999001" cy="850085"/>
          </a:xfrm>
        </p:grpSpPr>
        <p:pic>
          <p:nvPicPr>
            <p:cNvPr id="342" name="Google Shape;342;p38"/>
            <p:cNvPicPr preferRelativeResize="0"/>
            <p:nvPr/>
          </p:nvPicPr>
          <p:blipFill rotWithShape="1">
            <a:blip r:embed="rId7">
              <a:alphaModFix/>
            </a:blip>
            <a:srcRect b="-674" l="0" r="0" t="0"/>
            <a:stretch/>
          </p:blipFill>
          <p:spPr>
            <a:xfrm>
              <a:off x="7813055" y="470992"/>
              <a:ext cx="844145" cy="850085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3480000" dist="19050">
                <a:schemeClr val="lt2">
                  <a:alpha val="90000"/>
                </a:schemeClr>
              </a:outerShdw>
            </a:effectLst>
          </p:spPr>
        </p:pic>
        <p:pic>
          <p:nvPicPr>
            <p:cNvPr id="343" name="Google Shape;34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658200" y="842280"/>
              <a:ext cx="754391" cy="4722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Google Shape;34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675" y="780050"/>
            <a:ext cx="2938040" cy="19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600" y="785853"/>
            <a:ext cx="3188700" cy="212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050" y="2909025"/>
            <a:ext cx="3074675" cy="204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>
            <p:ph type="title"/>
          </p:nvPr>
        </p:nvSpPr>
        <p:spPr>
          <a:xfrm>
            <a:off x="935650" y="2984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72600" y="3002300"/>
            <a:ext cx="3586763" cy="19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9"/>
          <p:cNvGrpSpPr/>
          <p:nvPr/>
        </p:nvGrpSpPr>
        <p:grpSpPr>
          <a:xfrm>
            <a:off x="1333422" y="501326"/>
            <a:ext cx="6442803" cy="4206811"/>
            <a:chOff x="1333422" y="501326"/>
            <a:chExt cx="6442803" cy="4206811"/>
          </a:xfrm>
        </p:grpSpPr>
        <p:sp>
          <p:nvSpPr>
            <p:cNvPr id="354" name="Google Shape;354;p39"/>
            <p:cNvSpPr/>
            <p:nvPr/>
          </p:nvSpPr>
          <p:spPr>
            <a:xfrm flipH="1">
              <a:off x="1333422" y="602250"/>
              <a:ext cx="6442803" cy="4105887"/>
            </a:xfrm>
            <a:custGeom>
              <a:rect b="b" l="l" r="r" t="t"/>
              <a:pathLst>
                <a:path extrusionOk="0" h="120717" w="186262">
                  <a:moveTo>
                    <a:pt x="91596" y="7203"/>
                  </a:moveTo>
                  <a:cubicBezTo>
                    <a:pt x="89279" y="6446"/>
                    <a:pt x="85590" y="3325"/>
                    <a:pt x="80529" y="2379"/>
                  </a:cubicBezTo>
                  <a:cubicBezTo>
                    <a:pt x="75469" y="1433"/>
                    <a:pt x="66908" y="488"/>
                    <a:pt x="61233" y="1528"/>
                  </a:cubicBezTo>
                  <a:cubicBezTo>
                    <a:pt x="55558" y="2569"/>
                    <a:pt x="50166" y="5264"/>
                    <a:pt x="46477" y="8622"/>
                  </a:cubicBezTo>
                  <a:cubicBezTo>
                    <a:pt x="42788" y="11980"/>
                    <a:pt x="41228" y="17466"/>
                    <a:pt x="39100" y="21675"/>
                  </a:cubicBezTo>
                  <a:cubicBezTo>
                    <a:pt x="36972" y="25884"/>
                    <a:pt x="37019" y="31512"/>
                    <a:pt x="33708" y="33877"/>
                  </a:cubicBezTo>
                  <a:cubicBezTo>
                    <a:pt x="30397" y="36242"/>
                    <a:pt x="23493" y="34350"/>
                    <a:pt x="19236" y="35863"/>
                  </a:cubicBezTo>
                  <a:cubicBezTo>
                    <a:pt x="14980" y="37377"/>
                    <a:pt x="11101" y="40073"/>
                    <a:pt x="8169" y="42958"/>
                  </a:cubicBezTo>
                  <a:cubicBezTo>
                    <a:pt x="5237" y="45843"/>
                    <a:pt x="2967" y="49863"/>
                    <a:pt x="1643" y="53173"/>
                  </a:cubicBezTo>
                  <a:cubicBezTo>
                    <a:pt x="319" y="56484"/>
                    <a:pt x="-391" y="59747"/>
                    <a:pt x="224" y="62821"/>
                  </a:cubicBezTo>
                  <a:cubicBezTo>
                    <a:pt x="839" y="65895"/>
                    <a:pt x="3157" y="68828"/>
                    <a:pt x="5332" y="71618"/>
                  </a:cubicBezTo>
                  <a:cubicBezTo>
                    <a:pt x="7508" y="74408"/>
                    <a:pt x="10676" y="77482"/>
                    <a:pt x="13277" y="79563"/>
                  </a:cubicBezTo>
                  <a:cubicBezTo>
                    <a:pt x="15878" y="81644"/>
                    <a:pt x="18101" y="83015"/>
                    <a:pt x="20939" y="84103"/>
                  </a:cubicBezTo>
                  <a:cubicBezTo>
                    <a:pt x="23777" y="85191"/>
                    <a:pt x="28364" y="84577"/>
                    <a:pt x="30303" y="86090"/>
                  </a:cubicBezTo>
                  <a:cubicBezTo>
                    <a:pt x="32242" y="87604"/>
                    <a:pt x="31012" y="90867"/>
                    <a:pt x="32573" y="93184"/>
                  </a:cubicBezTo>
                  <a:cubicBezTo>
                    <a:pt x="34134" y="95501"/>
                    <a:pt x="36924" y="98528"/>
                    <a:pt x="39667" y="99994"/>
                  </a:cubicBezTo>
                  <a:cubicBezTo>
                    <a:pt x="42410" y="101460"/>
                    <a:pt x="46052" y="100468"/>
                    <a:pt x="49031" y="101981"/>
                  </a:cubicBezTo>
                  <a:cubicBezTo>
                    <a:pt x="52011" y="103495"/>
                    <a:pt x="53950" y="106710"/>
                    <a:pt x="57544" y="109075"/>
                  </a:cubicBezTo>
                  <a:cubicBezTo>
                    <a:pt x="61138" y="111440"/>
                    <a:pt x="64591" y="114230"/>
                    <a:pt x="70597" y="116169"/>
                  </a:cubicBezTo>
                  <a:cubicBezTo>
                    <a:pt x="76603" y="118108"/>
                    <a:pt x="86062" y="120567"/>
                    <a:pt x="93582" y="120709"/>
                  </a:cubicBezTo>
                  <a:cubicBezTo>
                    <a:pt x="101102" y="120851"/>
                    <a:pt x="109804" y="119054"/>
                    <a:pt x="115716" y="117020"/>
                  </a:cubicBezTo>
                  <a:cubicBezTo>
                    <a:pt x="121628" y="114986"/>
                    <a:pt x="123141" y="109831"/>
                    <a:pt x="129053" y="108507"/>
                  </a:cubicBezTo>
                  <a:cubicBezTo>
                    <a:pt x="134965" y="107183"/>
                    <a:pt x="145085" y="109170"/>
                    <a:pt x="151186" y="109075"/>
                  </a:cubicBezTo>
                  <a:cubicBezTo>
                    <a:pt x="157287" y="108981"/>
                    <a:pt x="160645" y="109548"/>
                    <a:pt x="165658" y="107940"/>
                  </a:cubicBezTo>
                  <a:cubicBezTo>
                    <a:pt x="170671" y="106332"/>
                    <a:pt x="177907" y="102643"/>
                    <a:pt x="181265" y="99427"/>
                  </a:cubicBezTo>
                  <a:cubicBezTo>
                    <a:pt x="184623" y="96211"/>
                    <a:pt x="185144" y="92995"/>
                    <a:pt x="185806" y="88644"/>
                  </a:cubicBezTo>
                  <a:cubicBezTo>
                    <a:pt x="186468" y="84293"/>
                    <a:pt x="186515" y="77387"/>
                    <a:pt x="185238" y="73320"/>
                  </a:cubicBezTo>
                  <a:cubicBezTo>
                    <a:pt x="183961" y="69253"/>
                    <a:pt x="182495" y="67456"/>
                    <a:pt x="178144" y="64240"/>
                  </a:cubicBezTo>
                  <a:cubicBezTo>
                    <a:pt x="173793" y="61024"/>
                    <a:pt x="162632" y="57382"/>
                    <a:pt x="159132" y="54024"/>
                  </a:cubicBezTo>
                  <a:cubicBezTo>
                    <a:pt x="155632" y="50666"/>
                    <a:pt x="157335" y="48822"/>
                    <a:pt x="157146" y="44093"/>
                  </a:cubicBezTo>
                  <a:cubicBezTo>
                    <a:pt x="156957" y="39364"/>
                    <a:pt x="158659" y="30614"/>
                    <a:pt x="157997" y="25648"/>
                  </a:cubicBezTo>
                  <a:cubicBezTo>
                    <a:pt x="157335" y="20682"/>
                    <a:pt x="155727" y="17702"/>
                    <a:pt x="153173" y="14297"/>
                  </a:cubicBezTo>
                  <a:cubicBezTo>
                    <a:pt x="150619" y="10892"/>
                    <a:pt x="145985" y="7393"/>
                    <a:pt x="142674" y="5217"/>
                  </a:cubicBezTo>
                  <a:cubicBezTo>
                    <a:pt x="139363" y="3042"/>
                    <a:pt x="137187" y="2095"/>
                    <a:pt x="133309" y="1244"/>
                  </a:cubicBezTo>
                  <a:cubicBezTo>
                    <a:pt x="129431" y="393"/>
                    <a:pt x="124087" y="-269"/>
                    <a:pt x="119405" y="109"/>
                  </a:cubicBezTo>
                  <a:cubicBezTo>
                    <a:pt x="114723" y="487"/>
                    <a:pt x="109379" y="2379"/>
                    <a:pt x="105217" y="3514"/>
                  </a:cubicBezTo>
                  <a:cubicBezTo>
                    <a:pt x="101055" y="4649"/>
                    <a:pt x="96704" y="6304"/>
                    <a:pt x="94434" y="6919"/>
                  </a:cubicBezTo>
                  <a:cubicBezTo>
                    <a:pt x="92164" y="7534"/>
                    <a:pt x="93914" y="7960"/>
                    <a:pt x="91596" y="7203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sp>
        <p:pic>
          <p:nvPicPr>
            <p:cNvPr id="355" name="Google Shape;355;p39"/>
            <p:cNvPicPr preferRelativeResize="0"/>
            <p:nvPr/>
          </p:nvPicPr>
          <p:blipFill rotWithShape="1">
            <a:blip r:embed="rId3">
              <a:alphaModFix/>
            </a:blip>
            <a:srcRect b="-160" l="0" r="0" t="0"/>
            <a:stretch/>
          </p:blipFill>
          <p:spPr>
            <a:xfrm>
              <a:off x="5527750" y="501326"/>
              <a:ext cx="1926750" cy="1941774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3480000" dist="19050">
                <a:schemeClr val="lt2">
                  <a:alpha val="90000"/>
                </a:schemeClr>
              </a:outerShdw>
            </a:effectLst>
          </p:spPr>
        </p:pic>
        <p:pic>
          <p:nvPicPr>
            <p:cNvPr id="356" name="Google Shape;356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582735" y="757100"/>
              <a:ext cx="5937760" cy="371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03250" y="1059036"/>
            <a:ext cx="1861971" cy="25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520500" y="3509850"/>
            <a:ext cx="1272905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23" y="800565"/>
            <a:ext cx="672819" cy="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9"/>
          <p:cNvSpPr txBox="1"/>
          <p:nvPr/>
        </p:nvSpPr>
        <p:spPr>
          <a:xfrm>
            <a:off x="1380100" y="1507700"/>
            <a:ext cx="6384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969D8"/>
                </a:solidFill>
                <a:latin typeface="Amatic SC"/>
                <a:ea typeface="Amatic SC"/>
                <a:cs typeface="Amatic SC"/>
                <a:sym typeface="Amatic SC"/>
              </a:rPr>
              <a:t>Kid’s friendly app</a:t>
            </a:r>
            <a:endParaRPr b="1" sz="4800">
              <a:solidFill>
                <a:srgbClr val="4969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3079150" y="2795350"/>
            <a:ext cx="2985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https://kidsfriendlyapp.streamlit.app/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40"/>
          <p:cNvGrpSpPr/>
          <p:nvPr/>
        </p:nvGrpSpPr>
        <p:grpSpPr>
          <a:xfrm>
            <a:off x="7286900" y="-745512"/>
            <a:ext cx="1759377" cy="2455780"/>
            <a:chOff x="550360" y="1278924"/>
            <a:chExt cx="1372583" cy="1915884"/>
          </a:xfrm>
        </p:grpSpPr>
        <p:pic>
          <p:nvPicPr>
            <p:cNvPr id="367" name="Google Shape;367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8962" y="2227584"/>
              <a:ext cx="1216065" cy="8740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" name="Google Shape;368;p40"/>
            <p:cNvGrpSpPr/>
            <p:nvPr/>
          </p:nvGrpSpPr>
          <p:grpSpPr>
            <a:xfrm>
              <a:off x="550360" y="1278924"/>
              <a:ext cx="1372583" cy="1915884"/>
              <a:chOff x="532819" y="707604"/>
              <a:chExt cx="759424" cy="1060022"/>
            </a:xfrm>
          </p:grpSpPr>
          <p:cxnSp>
            <p:nvCxnSpPr>
              <p:cNvPr id="369" name="Google Shape;369;p40"/>
              <p:cNvCxnSpPr/>
              <p:nvPr/>
            </p:nvCxnSpPr>
            <p:spPr>
              <a:xfrm>
                <a:off x="911014" y="707604"/>
                <a:ext cx="0" cy="46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70" name="Google Shape;370;p40"/>
              <p:cNvGrpSpPr/>
              <p:nvPr/>
            </p:nvGrpSpPr>
            <p:grpSpPr>
              <a:xfrm>
                <a:off x="532819" y="1168211"/>
                <a:ext cx="759424" cy="599415"/>
                <a:chOff x="532819" y="1168211"/>
                <a:chExt cx="759424" cy="59941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903801" y="1168211"/>
                  <a:ext cx="388442" cy="522380"/>
                </a:xfrm>
                <a:custGeom>
                  <a:rect b="b" l="l" r="r" t="t"/>
                  <a:pathLst>
                    <a:path extrusionOk="0" h="23433" w="16246">
                      <a:moveTo>
                        <a:pt x="0" y="514"/>
                      </a:moveTo>
                      <a:cubicBezTo>
                        <a:pt x="699" y="460"/>
                        <a:pt x="2884" y="-363"/>
                        <a:pt x="4192" y="192"/>
                      </a:cubicBezTo>
                      <a:cubicBezTo>
                        <a:pt x="5500" y="748"/>
                        <a:pt x="6915" y="2432"/>
                        <a:pt x="7847" y="3847"/>
                      </a:cubicBezTo>
                      <a:cubicBezTo>
                        <a:pt x="8779" y="5263"/>
                        <a:pt x="9155" y="7700"/>
                        <a:pt x="9782" y="8685"/>
                      </a:cubicBezTo>
                      <a:cubicBezTo>
                        <a:pt x="10409" y="9671"/>
                        <a:pt x="10822" y="9330"/>
                        <a:pt x="11610" y="9760"/>
                      </a:cubicBezTo>
                      <a:cubicBezTo>
                        <a:pt x="12399" y="10190"/>
                        <a:pt x="13778" y="10459"/>
                        <a:pt x="14513" y="11265"/>
                      </a:cubicBezTo>
                      <a:cubicBezTo>
                        <a:pt x="15248" y="12071"/>
                        <a:pt x="15749" y="13450"/>
                        <a:pt x="16018" y="14597"/>
                      </a:cubicBezTo>
                      <a:cubicBezTo>
                        <a:pt x="16287" y="15744"/>
                        <a:pt x="16286" y="17034"/>
                        <a:pt x="16125" y="18145"/>
                      </a:cubicBezTo>
                      <a:cubicBezTo>
                        <a:pt x="15964" y="19256"/>
                        <a:pt x="15695" y="20402"/>
                        <a:pt x="15050" y="21262"/>
                      </a:cubicBezTo>
                      <a:cubicBezTo>
                        <a:pt x="14405" y="22122"/>
                        <a:pt x="13384" y="22982"/>
                        <a:pt x="12255" y="23305"/>
                      </a:cubicBezTo>
                      <a:cubicBezTo>
                        <a:pt x="11126" y="23628"/>
                        <a:pt x="8940" y="23216"/>
                        <a:pt x="8277" y="23198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532819" y="1182069"/>
                  <a:ext cx="571473" cy="585557"/>
                </a:xfrm>
                <a:custGeom>
                  <a:rect b="b" l="l" r="r" t="t"/>
                  <a:pathLst>
                    <a:path extrusionOk="0" h="26267" w="23901">
                      <a:moveTo>
                        <a:pt x="23901" y="22683"/>
                      </a:moveTo>
                      <a:cubicBezTo>
                        <a:pt x="23238" y="23167"/>
                        <a:pt x="21697" y="24995"/>
                        <a:pt x="19923" y="25586"/>
                      </a:cubicBezTo>
                      <a:cubicBezTo>
                        <a:pt x="18149" y="26177"/>
                        <a:pt x="15211" y="26303"/>
                        <a:pt x="13258" y="26231"/>
                      </a:cubicBezTo>
                      <a:cubicBezTo>
                        <a:pt x="11305" y="26159"/>
                        <a:pt x="9370" y="25568"/>
                        <a:pt x="8205" y="25156"/>
                      </a:cubicBezTo>
                      <a:cubicBezTo>
                        <a:pt x="7040" y="24744"/>
                        <a:pt x="7076" y="24045"/>
                        <a:pt x="6270" y="23758"/>
                      </a:cubicBezTo>
                      <a:cubicBezTo>
                        <a:pt x="5464" y="23471"/>
                        <a:pt x="4210" y="23723"/>
                        <a:pt x="3368" y="23436"/>
                      </a:cubicBezTo>
                      <a:cubicBezTo>
                        <a:pt x="2526" y="23149"/>
                        <a:pt x="1738" y="22737"/>
                        <a:pt x="1218" y="22038"/>
                      </a:cubicBezTo>
                      <a:cubicBezTo>
                        <a:pt x="698" y="21339"/>
                        <a:pt x="429" y="20390"/>
                        <a:pt x="250" y="19243"/>
                      </a:cubicBezTo>
                      <a:cubicBezTo>
                        <a:pt x="71" y="18096"/>
                        <a:pt x="-108" y="16430"/>
                        <a:pt x="143" y="15158"/>
                      </a:cubicBezTo>
                      <a:cubicBezTo>
                        <a:pt x="394" y="13886"/>
                        <a:pt x="949" y="12416"/>
                        <a:pt x="1755" y="11610"/>
                      </a:cubicBezTo>
                      <a:cubicBezTo>
                        <a:pt x="2561" y="10804"/>
                        <a:pt x="4210" y="11108"/>
                        <a:pt x="4980" y="10320"/>
                      </a:cubicBezTo>
                      <a:cubicBezTo>
                        <a:pt x="5751" y="9532"/>
                        <a:pt x="5841" y="7901"/>
                        <a:pt x="6378" y="6880"/>
                      </a:cubicBezTo>
                      <a:cubicBezTo>
                        <a:pt x="6916" y="5859"/>
                        <a:pt x="7506" y="4981"/>
                        <a:pt x="8205" y="4193"/>
                      </a:cubicBezTo>
                      <a:cubicBezTo>
                        <a:pt x="8904" y="3405"/>
                        <a:pt x="9639" y="2724"/>
                        <a:pt x="10571" y="2150"/>
                      </a:cubicBezTo>
                      <a:cubicBezTo>
                        <a:pt x="11503" y="1577"/>
                        <a:pt x="12954" y="1110"/>
                        <a:pt x="13796" y="752"/>
                      </a:cubicBezTo>
                      <a:cubicBezTo>
                        <a:pt x="14638" y="394"/>
                        <a:pt x="15319" y="125"/>
                        <a:pt x="15623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sp>
        <p:nvSpPr>
          <p:cNvPr id="373" name="Google Shape;373;p40"/>
          <p:cNvSpPr txBox="1"/>
          <p:nvPr>
            <p:ph type="title"/>
          </p:nvPr>
        </p:nvSpPr>
        <p:spPr>
          <a:xfrm>
            <a:off x="2332500" y="241675"/>
            <a:ext cx="48447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4">
            <a:alphaModFix/>
          </a:blip>
          <a:srcRect b="0" l="670" r="670" t="0"/>
          <a:stretch/>
        </p:blipFill>
        <p:spPr>
          <a:xfrm>
            <a:off x="3715963" y="4201025"/>
            <a:ext cx="2077774" cy="8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498" y="1579990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748" y="65926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524888" y="1917300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15500" y="3479287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2485" y="347926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31975" y="659275"/>
            <a:ext cx="1047350" cy="6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 txBox="1"/>
          <p:nvPr/>
        </p:nvSpPr>
        <p:spPr>
          <a:xfrm>
            <a:off x="1428750" y="1676250"/>
            <a:ext cx="69108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Data-driven insights enable tailored recommendations for parents and caregivers, making decision-making easier.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The natural language processing model analyzes customer reviews to predict whether locations are family-friendly, expanding the range of options available.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This tool simplifies planning for families, helping them discover suitable activities and places across Paris with ease.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69D8"/>
              </a:buClr>
              <a:buSzPts val="1400"/>
              <a:buFont typeface="Anaheim"/>
              <a:buChar char="❏"/>
            </a:pPr>
            <a:r>
              <a:rPr lang="en">
                <a:solidFill>
                  <a:srgbClr val="4969D8"/>
                </a:solidFill>
                <a:latin typeface="Anaheim"/>
                <a:ea typeface="Anaheim"/>
                <a:cs typeface="Anaheim"/>
                <a:sym typeface="Anaheim"/>
              </a:rPr>
              <a:t>Through this project, I aim to empower families to enjoy the vibrant city of Paris, creating memorable experiences together.</a:t>
            </a:r>
            <a:endParaRPr>
              <a:solidFill>
                <a:srgbClr val="4969D8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69D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ges of a Baby by Slidesgo">
  <a:themeElements>
    <a:clrScheme name="Simple Light">
      <a:dk1>
        <a:srgbClr val="191919"/>
      </a:dk1>
      <a:lt1>
        <a:srgbClr val="FFFFFF"/>
      </a:lt1>
      <a:dk2>
        <a:srgbClr val="F82653"/>
      </a:dk2>
      <a:lt2>
        <a:srgbClr val="AC6535"/>
      </a:lt2>
      <a:accent1>
        <a:srgbClr val="08B8B5"/>
      </a:accent1>
      <a:accent2>
        <a:srgbClr val="4969D8"/>
      </a:accent2>
      <a:accent3>
        <a:srgbClr val="ECF6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