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12" r:id="rId2"/>
  </p:sldMasterIdLst>
  <p:notesMasterIdLst>
    <p:notesMasterId r:id="rId17"/>
  </p:notesMasterIdLst>
  <p:handoutMasterIdLst>
    <p:handoutMasterId r:id="rId18"/>
  </p:handoutMasterIdLst>
  <p:sldIdLst>
    <p:sldId id="256" r:id="rId3"/>
    <p:sldId id="269" r:id="rId4"/>
    <p:sldId id="258" r:id="rId5"/>
    <p:sldId id="270" r:id="rId6"/>
    <p:sldId id="265" r:id="rId7"/>
    <p:sldId id="274" r:id="rId8"/>
    <p:sldId id="281" r:id="rId9"/>
    <p:sldId id="282" r:id="rId10"/>
    <p:sldId id="277" r:id="rId11"/>
    <p:sldId id="284" r:id="rId12"/>
    <p:sldId id="275" r:id="rId13"/>
    <p:sldId id="279" r:id="rId14"/>
    <p:sldId id="278" r:id="rId15"/>
    <p:sldId id="280" r:id="rId1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2" autoAdjust="0"/>
    <p:restoredTop sz="94660"/>
  </p:normalViewPr>
  <p:slideViewPr>
    <p:cSldViewPr>
      <p:cViewPr>
        <p:scale>
          <a:sx n="76" d="100"/>
          <a:sy n="76" d="100"/>
        </p:scale>
        <p:origin x="123" y="41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3/22/2017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3/22/2017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313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>
          <a:xfrm>
            <a:off x="1141413" y="1600200"/>
            <a:ext cx="9902952" cy="3276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top graphic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3/22/2017</a:t>
            </a:fld>
            <a:endParaRPr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493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3/22/2017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782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3/22/2017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032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3/22/2017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3/22/2017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872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3/22/2017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606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3/22/2017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676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3/22/2017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319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3/22/2017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961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3/22/2017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386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3/22/2017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84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3/22/2017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884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Tahoe, </a:t>
            </a:r>
            <a:r>
              <a:rPr lang="en-US" dirty="0" err="1"/>
              <a:t>Ksenia</a:t>
            </a:r>
            <a:r>
              <a:rPr lang="en-US" dirty="0"/>
              <a:t>, and </a:t>
            </a:r>
            <a:r>
              <a:rPr lang="en-US" dirty="0" err="1"/>
              <a:t>Xinmeng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Cluster Growth using the DLA Model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Evolutions in Time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sigma fit was performed for each time snapshot, and they match very well with the expected: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Edge effects distorting the fit at later times.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9012" y="4283013"/>
            <a:ext cx="1123950" cy="30480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12" y="1143000"/>
            <a:ext cx="2971800" cy="2228850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12" y="1104900"/>
            <a:ext cx="3022600" cy="22669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12" y="3228600"/>
            <a:ext cx="3048000" cy="2286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527" y="3228599"/>
            <a:ext cx="3048001" cy="228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6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Growth using DLA</a:t>
            </a:r>
          </a:p>
        </p:txBody>
      </p:sp>
    </p:spTree>
    <p:extLst>
      <p:ext uri="{BB962C8B-B14F-4D97-AF65-F5344CB8AC3E}">
        <p14:creationId xmlns:p14="http://schemas.microsoft.com/office/powerpoint/2010/main" val="259263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STUFF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7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PLOTS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88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7812" y="2819400"/>
            <a:ext cx="55626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800" dirty="0"/>
              <a:t>Thanks for your time!</a:t>
            </a:r>
          </a:p>
        </p:txBody>
      </p:sp>
    </p:spTree>
    <p:extLst>
      <p:ext uri="{BB962C8B-B14F-4D97-AF65-F5344CB8AC3E}">
        <p14:creationId xmlns:p14="http://schemas.microsoft.com/office/powerpoint/2010/main" val="27397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presentation: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2D Random Walks</a:t>
            </a:r>
          </a:p>
          <a:p>
            <a:r>
              <a:rPr lang="en-US" dirty="0"/>
              <a:t>The 1D Diffusion Equation</a:t>
            </a:r>
          </a:p>
          <a:p>
            <a:r>
              <a:rPr lang="en-US" dirty="0"/>
              <a:t>Diffusion Limited Aggregation Model for Cluster Growth</a:t>
            </a:r>
          </a:p>
        </p:txBody>
      </p:sp>
    </p:spTree>
    <p:extLst>
      <p:ext uri="{BB962C8B-B14F-4D97-AF65-F5344CB8AC3E}">
        <p14:creationId xmlns:p14="http://schemas.microsoft.com/office/powerpoint/2010/main" val="27230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Random Walks</a:t>
            </a:r>
          </a:p>
        </p:txBody>
      </p:sp>
    </p:spTree>
    <p:extLst>
      <p:ext uri="{BB962C8B-B14F-4D97-AF65-F5344CB8AC3E}">
        <p14:creationId xmlns:p14="http://schemas.microsoft.com/office/powerpoint/2010/main" val="378100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STUFF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44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PLOTS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75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1D Diffusion Equation Solver</a:t>
            </a:r>
          </a:p>
        </p:txBody>
      </p:sp>
    </p:spTree>
    <p:extLst>
      <p:ext uri="{BB962C8B-B14F-4D97-AF65-F5344CB8AC3E}">
        <p14:creationId xmlns:p14="http://schemas.microsoft.com/office/powerpoint/2010/main" val="254993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569" y="609600"/>
            <a:ext cx="9740845" cy="1066800"/>
          </a:xfrm>
        </p:spPr>
        <p:txBody>
          <a:bodyPr/>
          <a:lstStyle/>
          <a:p>
            <a:r>
              <a:rPr lang="en-US" dirty="0"/>
              <a:t>Modelling the Equation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69" y="1828800"/>
            <a:ext cx="5016443" cy="685801"/>
          </a:xfrm>
        </p:spPr>
        <p:txBody>
          <a:bodyPr/>
          <a:lstStyle/>
          <a:p>
            <a:r>
              <a:rPr lang="en-US" dirty="0"/>
              <a:t>Differential Form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751012" y="2567413"/>
            <a:ext cx="2652364" cy="93345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9612" y="1828800"/>
            <a:ext cx="4876801" cy="685801"/>
          </a:xfrm>
        </p:spPr>
        <p:txBody>
          <a:bodyPr/>
          <a:lstStyle/>
          <a:p>
            <a:r>
              <a:rPr lang="en-US" dirty="0"/>
              <a:t>Finite Difference Form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996055" y="2786932"/>
            <a:ext cx="2768713" cy="49441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89612" y="2362200"/>
            <a:ext cx="4572000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Convert to an iterable form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Algebraically manipulate formal derivatives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For our purposes, D=2 and stability is guaranteed by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5412" y="3989949"/>
            <a:ext cx="5134810" cy="58205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25569" y="2362200"/>
            <a:ext cx="45592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Time dependent diff. eq.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For a box density, later solutions should be Gaussian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8777" y="4105270"/>
            <a:ext cx="3552825" cy="6381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4812" y="4781550"/>
            <a:ext cx="1304925" cy="3238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70774" y="5360396"/>
            <a:ext cx="12096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8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of a Gaussian – Quick Proof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Expectation values are of the form:</a:t>
            </a:r>
          </a:p>
          <a:p>
            <a:r>
              <a:rPr lang="en-US" dirty="0"/>
              <a:t>Thus, after using the fact that we are dealing with an even function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After a change of variable</a:t>
            </a:r>
          </a:p>
          <a:p>
            <a:endParaRPr lang="en-US" dirty="0"/>
          </a:p>
          <a:p>
            <a:r>
              <a:rPr lang="en-US" dirty="0"/>
              <a:t>Finally, after integrating by parts: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812" y="1828800"/>
            <a:ext cx="1924050" cy="6381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7812" y="2895600"/>
            <a:ext cx="4457700" cy="1323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7812" y="4552950"/>
            <a:ext cx="3076575" cy="657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645" y="5257800"/>
            <a:ext cx="10668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15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Distribution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877" y="1293813"/>
            <a:ext cx="5363633" cy="402272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Important to put the box density far from the edges, otherwise you will affect the Gaussian and make it lopsided. </a:t>
            </a:r>
          </a:p>
        </p:txBody>
      </p:sp>
    </p:spTree>
    <p:extLst>
      <p:ext uri="{BB962C8B-B14F-4D97-AF65-F5344CB8AC3E}">
        <p14:creationId xmlns:p14="http://schemas.microsoft.com/office/powerpoint/2010/main" val="120076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riped Border 16x9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1C9EA2-3281-42E8-8199-7076EBA492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Striped black border presentation (widescreen)</Template>
  <TotalTime>0</TotalTime>
  <Words>201</Words>
  <Application>Microsoft Office PowerPoint</Application>
  <PresentationFormat>Custom</PresentationFormat>
  <Paragraphs>44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Euphemia</vt:lpstr>
      <vt:lpstr>Striped Border 16x9</vt:lpstr>
      <vt:lpstr>Cluster Growth using the DLA Model</vt:lpstr>
      <vt:lpstr>In this presentation:</vt:lpstr>
      <vt:lpstr>2D Random Walks</vt:lpstr>
      <vt:lpstr>ADD STUFF HERE</vt:lpstr>
      <vt:lpstr>Add PLOTS</vt:lpstr>
      <vt:lpstr>1D Diffusion Equation Solver</vt:lpstr>
      <vt:lpstr>Modelling the Equation</vt:lpstr>
      <vt:lpstr>Variance of a Gaussian – Quick Proof</vt:lpstr>
      <vt:lpstr>Initial Distribution</vt:lpstr>
      <vt:lpstr>Four Evolutions in Time</vt:lpstr>
      <vt:lpstr>Cluster Growth using DLA</vt:lpstr>
      <vt:lpstr>ADD STUFF HERE</vt:lpstr>
      <vt:lpstr>Add PLOTS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2017-03-22T22:27:38Z</dcterms:created>
  <dcterms:modified xsi:type="dcterms:W3CDTF">2017-03-23T03:47:59Z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TC028010989991</vt:lpwstr>
  </property>
</Properties>
</file>